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13716000" cx="24387025"/>
  <p:notesSz cx="13716000" cy="24387025"/>
  <p:embeddedFontLst>
    <p:embeddedFont>
      <p:font typeface="Poppins"/>
      <p:bold r:id="rId36"/>
      <p:boldItalic r:id="rId37"/>
    </p:embeddedFont>
    <p:embeddedFont>
      <p:font typeface="Lato"/>
      <p:regular r:id="rId38"/>
      <p:bold r:id="rId39"/>
      <p:italic r:id="rId40"/>
      <p:boldItalic r:id="rId41"/>
    </p:embeddedFont>
    <p:embeddedFont>
      <p:font typeface="Montserrat"/>
      <p:regular r:id="rId42"/>
      <p:bold r:id="rId43"/>
      <p:italic r:id="rId44"/>
      <p:boldItalic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g5tapo5uP+rUHLM1Ypt0es+41D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42" Type="http://schemas.openxmlformats.org/officeDocument/2006/relationships/font" Target="fonts/Montserrat-regular.fntdata"/><Relationship Id="rId41" Type="http://schemas.openxmlformats.org/officeDocument/2006/relationships/font" Target="fonts/Lato-boldItalic.fntdata"/><Relationship Id="rId44" Type="http://schemas.openxmlformats.org/officeDocument/2006/relationships/font" Target="fonts/Montserrat-italic.fntdata"/><Relationship Id="rId43" Type="http://schemas.openxmlformats.org/officeDocument/2006/relationships/font" Target="fonts/Montserrat-bold.fntdata"/><Relationship Id="rId46" Type="http://schemas.openxmlformats.org/officeDocument/2006/relationships/font" Target="fonts/PoppinsSemiBold-regular.fntdata"/><Relationship Id="rId45"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font" Target="fonts/Poppins-boldItalic.fntdata"/><Relationship Id="rId36" Type="http://schemas.openxmlformats.org/officeDocument/2006/relationships/font" Target="fonts/Poppins-bold.fntdata"/><Relationship Id="rId39" Type="http://schemas.openxmlformats.org/officeDocument/2006/relationships/font" Target="fonts/Lato-bold.fntdata"/><Relationship Id="rId38" Type="http://schemas.openxmlformats.org/officeDocument/2006/relationships/font" Target="fonts/Lato-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374377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374377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374377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65f3743778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265f3743778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65f3743778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65f3743778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65f3743778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65f3743778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65f3743778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65f3743778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265f3743778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65f3743778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65f3743778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65f3743778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65f3743778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265f3743778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265f3743778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65f3743778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65f3743778_0_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65f3743778_0_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65f3743778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65f3743778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65f3743778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65f3743778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65f3743778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65f3743778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65f3743778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265f3743778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65f3743778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65f3743778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265f3743778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g265f3743778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g265f3743778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g265f3743778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g265f3743778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65f3743778_0_4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265f3743778_0_4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265f3743778_0_4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65f3743778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65f3743778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65f3743778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65f3743778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65f3743778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65f3743778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65f3743778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265f3743778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265f3743778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265f3743778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g265f3743778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g265f3743778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265f3743778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g265f3743778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g265f3743778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65f3743778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g265f3743778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g265f3743778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265f3743778_0_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7" name="Google Shape;727;g265f3743778_0_6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g265f3743778_0_6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265f3743778_0_7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7" name="Google Shape;757;g265f3743778_0_7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g265f3743778_0_7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265f3743778_0_7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5" name="Google Shape;785;g265f3743778_0_7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6" name="Google Shape;786;g265f3743778_0_7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5f374377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65f374377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65f374377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265f3743778_0_7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5" name="Google Shape;815;g265f3743778_0_7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6" name="Google Shape;816;g265f3743778_0_7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265f3743778_0_8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1" name="Google Shape;881;g265f3743778_0_8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2" name="Google Shape;882;g265f3743778_0_8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65f3743778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65f3743778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65f3743778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65f3743778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65f3743778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65f3743778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65f3743778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265f3743778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265f3743778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65f3743778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65f3743778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65f3743778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65f3743778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65f3743778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65f3743778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65f3743778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65f3743778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65f3743778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0.png"/><Relationship Id="rId4" Type="http://schemas.openxmlformats.org/officeDocument/2006/relationships/image" Target="../media/image25.png"/><Relationship Id="rId5" Type="http://schemas.openxmlformats.org/officeDocument/2006/relationships/image" Target="../media/image56.png"/><Relationship Id="rId6" Type="http://schemas.openxmlformats.org/officeDocument/2006/relationships/image" Target="../media/image54.png"/><Relationship Id="rId7"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5.png"/><Relationship Id="rId4" Type="http://schemas.openxmlformats.org/officeDocument/2006/relationships/image" Target="../media/image44.png"/><Relationship Id="rId5" Type="http://schemas.openxmlformats.org/officeDocument/2006/relationships/image" Target="../media/image53.png"/><Relationship Id="rId6" Type="http://schemas.openxmlformats.org/officeDocument/2006/relationships/image" Target="../media/image63.png"/><Relationship Id="rId7" Type="http://schemas.openxmlformats.org/officeDocument/2006/relationships/image" Target="../media/image67.png"/><Relationship Id="rId8"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79.png"/><Relationship Id="rId5" Type="http://schemas.openxmlformats.org/officeDocument/2006/relationships/image" Target="../media/image77.png"/><Relationship Id="rId6" Type="http://schemas.openxmlformats.org/officeDocument/2006/relationships/image" Target="../media/image7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84.png"/><Relationship Id="rId5" Type="http://schemas.openxmlformats.org/officeDocument/2006/relationships/image" Target="../media/image89.png"/><Relationship Id="rId6" Type="http://schemas.openxmlformats.org/officeDocument/2006/relationships/image" Target="../media/image18.png"/><Relationship Id="rId7" Type="http://schemas.openxmlformats.org/officeDocument/2006/relationships/image" Target="../media/image7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82.png"/><Relationship Id="rId5" Type="http://schemas.openxmlformats.org/officeDocument/2006/relationships/image" Target="../media/image7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12.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3.png"/></Relationships>
</file>

<file path=ppt/slides/_rels/slide16.xml.rels><?xml version="1.0" encoding="UTF-8" standalone="yes"?><Relationships xmlns="http://schemas.openxmlformats.org/package/2006/relationships"><Relationship Id="rId20" Type="http://schemas.openxmlformats.org/officeDocument/2006/relationships/image" Target="../media/image99.png"/><Relationship Id="rId22" Type="http://schemas.openxmlformats.org/officeDocument/2006/relationships/image" Target="../media/image110.png"/><Relationship Id="rId21" Type="http://schemas.openxmlformats.org/officeDocument/2006/relationships/image" Target="../media/image102.png"/><Relationship Id="rId24" Type="http://schemas.openxmlformats.org/officeDocument/2006/relationships/image" Target="../media/image104.png"/><Relationship Id="rId23" Type="http://schemas.openxmlformats.org/officeDocument/2006/relationships/image" Target="../media/image107.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88.png"/><Relationship Id="rId9" Type="http://schemas.openxmlformats.org/officeDocument/2006/relationships/image" Target="../media/image87.png"/><Relationship Id="rId26" Type="http://schemas.openxmlformats.org/officeDocument/2006/relationships/image" Target="../media/image106.png"/><Relationship Id="rId25" Type="http://schemas.openxmlformats.org/officeDocument/2006/relationships/image" Target="../media/image100.png"/><Relationship Id="rId28" Type="http://schemas.openxmlformats.org/officeDocument/2006/relationships/image" Target="../media/image1.png"/><Relationship Id="rId27" Type="http://schemas.openxmlformats.org/officeDocument/2006/relationships/image" Target="../media/image122.png"/><Relationship Id="rId5" Type="http://schemas.openxmlformats.org/officeDocument/2006/relationships/image" Target="../media/image81.png"/><Relationship Id="rId6" Type="http://schemas.openxmlformats.org/officeDocument/2006/relationships/image" Target="../media/image71.png"/><Relationship Id="rId29" Type="http://schemas.openxmlformats.org/officeDocument/2006/relationships/image" Target="../media/image7.png"/><Relationship Id="rId7" Type="http://schemas.openxmlformats.org/officeDocument/2006/relationships/image" Target="../media/image91.png"/><Relationship Id="rId8" Type="http://schemas.openxmlformats.org/officeDocument/2006/relationships/image" Target="../media/image85.png"/><Relationship Id="rId31" Type="http://schemas.openxmlformats.org/officeDocument/2006/relationships/image" Target="../media/image24.png"/><Relationship Id="rId30" Type="http://schemas.openxmlformats.org/officeDocument/2006/relationships/image" Target="../media/image6.png"/><Relationship Id="rId11" Type="http://schemas.openxmlformats.org/officeDocument/2006/relationships/image" Target="../media/image93.png"/><Relationship Id="rId10" Type="http://schemas.openxmlformats.org/officeDocument/2006/relationships/image" Target="../media/image74.png"/><Relationship Id="rId13" Type="http://schemas.openxmlformats.org/officeDocument/2006/relationships/image" Target="../media/image94.png"/><Relationship Id="rId12" Type="http://schemas.openxmlformats.org/officeDocument/2006/relationships/image" Target="../media/image83.png"/><Relationship Id="rId15" Type="http://schemas.openxmlformats.org/officeDocument/2006/relationships/image" Target="../media/image109.png"/><Relationship Id="rId14" Type="http://schemas.openxmlformats.org/officeDocument/2006/relationships/image" Target="../media/image98.png"/><Relationship Id="rId17" Type="http://schemas.openxmlformats.org/officeDocument/2006/relationships/image" Target="../media/image119.png"/><Relationship Id="rId16" Type="http://schemas.openxmlformats.org/officeDocument/2006/relationships/image" Target="../media/image96.png"/><Relationship Id="rId19" Type="http://schemas.openxmlformats.org/officeDocument/2006/relationships/image" Target="../media/image137.png"/><Relationship Id="rId18" Type="http://schemas.openxmlformats.org/officeDocument/2006/relationships/image" Target="../media/image9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108.png"/><Relationship Id="rId5" Type="http://schemas.openxmlformats.org/officeDocument/2006/relationships/image" Target="../media/image115.png"/><Relationship Id="rId6" Type="http://schemas.openxmlformats.org/officeDocument/2006/relationships/image" Target="../media/image18.png"/><Relationship Id="rId7"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1.png"/><Relationship Id="rId4" Type="http://schemas.openxmlformats.org/officeDocument/2006/relationships/image" Target="../media/image50.png"/><Relationship Id="rId9" Type="http://schemas.openxmlformats.org/officeDocument/2006/relationships/image" Target="../media/image141.png"/><Relationship Id="rId5" Type="http://schemas.openxmlformats.org/officeDocument/2006/relationships/image" Target="../media/image174.png"/><Relationship Id="rId6" Type="http://schemas.openxmlformats.org/officeDocument/2006/relationships/image" Target="../media/image123.png"/><Relationship Id="rId7" Type="http://schemas.openxmlformats.org/officeDocument/2006/relationships/image" Target="../media/image25.png"/><Relationship Id="rId8" Type="http://schemas.openxmlformats.org/officeDocument/2006/relationships/image" Target="../media/image1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1.png"/><Relationship Id="rId4" Type="http://schemas.openxmlformats.org/officeDocument/2006/relationships/image" Target="../media/image25.png"/><Relationship Id="rId5" Type="http://schemas.openxmlformats.org/officeDocument/2006/relationships/image" Target="../media/image136.png"/><Relationship Id="rId6" Type="http://schemas.openxmlformats.org/officeDocument/2006/relationships/image" Target="../media/image1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1.png"/><Relationship Id="rId4" Type="http://schemas.openxmlformats.org/officeDocument/2006/relationships/image" Target="../media/image25.png"/><Relationship Id="rId5" Type="http://schemas.openxmlformats.org/officeDocument/2006/relationships/image" Target="../media/image142.png"/><Relationship Id="rId6" Type="http://schemas.openxmlformats.org/officeDocument/2006/relationships/image" Target="../media/image17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8.png"/><Relationship Id="rId4" Type="http://schemas.openxmlformats.org/officeDocument/2006/relationships/image" Target="../media/image25.png"/><Relationship Id="rId5" Type="http://schemas.openxmlformats.org/officeDocument/2006/relationships/image" Target="../media/image163.png"/><Relationship Id="rId6"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134.png"/><Relationship Id="rId5" Type="http://schemas.openxmlformats.org/officeDocument/2006/relationships/image" Target="../media/image17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2.png"/><Relationship Id="rId4" Type="http://schemas.openxmlformats.org/officeDocument/2006/relationships/image" Target="../media/image15.png"/><Relationship Id="rId9" Type="http://schemas.openxmlformats.org/officeDocument/2006/relationships/image" Target="../media/image144.png"/><Relationship Id="rId5" Type="http://schemas.openxmlformats.org/officeDocument/2006/relationships/image" Target="../media/image32.png"/><Relationship Id="rId6" Type="http://schemas.openxmlformats.org/officeDocument/2006/relationships/image" Target="../media/image25.png"/><Relationship Id="rId7" Type="http://schemas.openxmlformats.org/officeDocument/2006/relationships/image" Target="../media/image151.png"/><Relationship Id="rId8" Type="http://schemas.openxmlformats.org/officeDocument/2006/relationships/image" Target="../media/image44.png"/><Relationship Id="rId11" Type="http://schemas.openxmlformats.org/officeDocument/2006/relationships/image" Target="../media/image148.png"/><Relationship Id="rId10" Type="http://schemas.openxmlformats.org/officeDocument/2006/relationships/image" Target="../media/image143.png"/><Relationship Id="rId13" Type="http://schemas.openxmlformats.org/officeDocument/2006/relationships/image" Target="../media/image179.png"/><Relationship Id="rId12" Type="http://schemas.openxmlformats.org/officeDocument/2006/relationships/image" Target="../media/image138.png"/><Relationship Id="rId14" Type="http://schemas.openxmlformats.org/officeDocument/2006/relationships/image" Target="../media/image16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161.png"/><Relationship Id="rId9" Type="http://schemas.openxmlformats.org/officeDocument/2006/relationships/image" Target="../media/image37.png"/><Relationship Id="rId5" Type="http://schemas.openxmlformats.org/officeDocument/2006/relationships/image" Target="../media/image185.png"/><Relationship Id="rId6" Type="http://schemas.openxmlformats.org/officeDocument/2006/relationships/image" Target="../media/image192.png"/><Relationship Id="rId7" Type="http://schemas.openxmlformats.org/officeDocument/2006/relationships/image" Target="../media/image159.png"/><Relationship Id="rId8"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1.png"/><Relationship Id="rId4" Type="http://schemas.openxmlformats.org/officeDocument/2006/relationships/image" Target="../media/image50.png"/><Relationship Id="rId9" Type="http://schemas.openxmlformats.org/officeDocument/2006/relationships/image" Target="../media/image197.png"/><Relationship Id="rId5" Type="http://schemas.openxmlformats.org/officeDocument/2006/relationships/image" Target="../media/image168.png"/><Relationship Id="rId6" Type="http://schemas.openxmlformats.org/officeDocument/2006/relationships/image" Target="../media/image123.png"/><Relationship Id="rId7" Type="http://schemas.openxmlformats.org/officeDocument/2006/relationships/image" Target="../media/image25.png"/><Relationship Id="rId8" Type="http://schemas.openxmlformats.org/officeDocument/2006/relationships/image" Target="../media/image165.png"/><Relationship Id="rId11" Type="http://schemas.openxmlformats.org/officeDocument/2006/relationships/image" Target="../media/image171.png"/><Relationship Id="rId10" Type="http://schemas.openxmlformats.org/officeDocument/2006/relationships/image" Target="../media/image18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5.png"/><Relationship Id="rId4" Type="http://schemas.openxmlformats.org/officeDocument/2006/relationships/image" Target="../media/image166.png"/><Relationship Id="rId9" Type="http://schemas.openxmlformats.org/officeDocument/2006/relationships/image" Target="../media/image207.png"/><Relationship Id="rId5" Type="http://schemas.openxmlformats.org/officeDocument/2006/relationships/image" Target="../media/image187.png"/><Relationship Id="rId6" Type="http://schemas.openxmlformats.org/officeDocument/2006/relationships/image" Target="../media/image177.png"/><Relationship Id="rId7" Type="http://schemas.openxmlformats.org/officeDocument/2006/relationships/image" Target="../media/image195.png"/><Relationship Id="rId8" Type="http://schemas.openxmlformats.org/officeDocument/2006/relationships/image" Target="../media/image182.png"/><Relationship Id="rId11" Type="http://schemas.openxmlformats.org/officeDocument/2006/relationships/image" Target="../media/image211.png"/><Relationship Id="rId10" Type="http://schemas.openxmlformats.org/officeDocument/2006/relationships/image" Target="../media/image201.png"/><Relationship Id="rId13" Type="http://schemas.openxmlformats.org/officeDocument/2006/relationships/image" Target="../media/image204.png"/><Relationship Id="rId12" Type="http://schemas.openxmlformats.org/officeDocument/2006/relationships/image" Target="../media/image208.png"/><Relationship Id="rId15" Type="http://schemas.openxmlformats.org/officeDocument/2006/relationships/image" Target="../media/image193.png"/><Relationship Id="rId14" Type="http://schemas.openxmlformats.org/officeDocument/2006/relationships/image" Target="../media/image203.png"/><Relationship Id="rId17" Type="http://schemas.openxmlformats.org/officeDocument/2006/relationships/image" Target="../media/image220.png"/><Relationship Id="rId16" Type="http://schemas.openxmlformats.org/officeDocument/2006/relationships/image" Target="../media/image216.png"/><Relationship Id="rId19" Type="http://schemas.openxmlformats.org/officeDocument/2006/relationships/image" Target="../media/image37.png"/><Relationship Id="rId18" Type="http://schemas.openxmlformats.org/officeDocument/2006/relationships/image" Target="../media/image2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1.png"/><Relationship Id="rId4" Type="http://schemas.openxmlformats.org/officeDocument/2006/relationships/image" Target="../media/image50.png"/><Relationship Id="rId9" Type="http://schemas.openxmlformats.org/officeDocument/2006/relationships/image" Target="../media/image226.png"/><Relationship Id="rId5" Type="http://schemas.openxmlformats.org/officeDocument/2006/relationships/image" Target="../media/image174.png"/><Relationship Id="rId6" Type="http://schemas.openxmlformats.org/officeDocument/2006/relationships/image" Target="../media/image235.png"/><Relationship Id="rId7" Type="http://schemas.openxmlformats.org/officeDocument/2006/relationships/image" Target="../media/image25.png"/><Relationship Id="rId8" Type="http://schemas.openxmlformats.org/officeDocument/2006/relationships/image" Target="../media/image225.png"/><Relationship Id="rId10" Type="http://schemas.openxmlformats.org/officeDocument/2006/relationships/image" Target="../media/image26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5.png"/><Relationship Id="rId4" Type="http://schemas.openxmlformats.org/officeDocument/2006/relationships/image" Target="../media/image233.png"/><Relationship Id="rId9" Type="http://schemas.openxmlformats.org/officeDocument/2006/relationships/image" Target="../media/image221.png"/><Relationship Id="rId5" Type="http://schemas.openxmlformats.org/officeDocument/2006/relationships/image" Target="../media/image44.png"/><Relationship Id="rId6" Type="http://schemas.openxmlformats.org/officeDocument/2006/relationships/image" Target="../media/image223.png"/><Relationship Id="rId7" Type="http://schemas.openxmlformats.org/officeDocument/2006/relationships/image" Target="../media/image232.png"/><Relationship Id="rId8" Type="http://schemas.openxmlformats.org/officeDocument/2006/relationships/image" Target="../media/image236.png"/><Relationship Id="rId11" Type="http://schemas.openxmlformats.org/officeDocument/2006/relationships/image" Target="../media/image229.png"/><Relationship Id="rId10" Type="http://schemas.openxmlformats.org/officeDocument/2006/relationships/image" Target="../media/image2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31.png"/><Relationship Id="rId4" Type="http://schemas.openxmlformats.org/officeDocument/2006/relationships/image" Target="../media/image238.png"/><Relationship Id="rId5" Type="http://schemas.openxmlformats.org/officeDocument/2006/relationships/image" Target="../media/image235.png"/><Relationship Id="rId6"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24.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5.png"/><Relationship Id="rId4" Type="http://schemas.openxmlformats.org/officeDocument/2006/relationships/image" Target="../media/image239.png"/><Relationship Id="rId9" Type="http://schemas.openxmlformats.org/officeDocument/2006/relationships/image" Target="../media/image241.png"/><Relationship Id="rId5" Type="http://schemas.openxmlformats.org/officeDocument/2006/relationships/image" Target="../media/image255.png"/><Relationship Id="rId6" Type="http://schemas.openxmlformats.org/officeDocument/2006/relationships/image" Target="../media/image243.png"/><Relationship Id="rId7" Type="http://schemas.openxmlformats.org/officeDocument/2006/relationships/image" Target="../media/image246.png"/><Relationship Id="rId8" Type="http://schemas.openxmlformats.org/officeDocument/2006/relationships/image" Target="../media/image253.png"/><Relationship Id="rId11" Type="http://schemas.openxmlformats.org/officeDocument/2006/relationships/image" Target="../media/image234.png"/><Relationship Id="rId10" Type="http://schemas.openxmlformats.org/officeDocument/2006/relationships/image" Target="../media/image237.png"/><Relationship Id="rId13" Type="http://schemas.openxmlformats.org/officeDocument/2006/relationships/image" Target="../media/image252.png"/><Relationship Id="rId12" Type="http://schemas.openxmlformats.org/officeDocument/2006/relationships/image" Target="../media/image262.png"/><Relationship Id="rId15" Type="http://schemas.openxmlformats.org/officeDocument/2006/relationships/image" Target="../media/image249.png"/><Relationship Id="rId14" Type="http://schemas.openxmlformats.org/officeDocument/2006/relationships/image" Target="../media/image245.png"/><Relationship Id="rId17" Type="http://schemas.openxmlformats.org/officeDocument/2006/relationships/hyperlink" Target="https://eatemp.com/powerpoint-org-chart-template/" TargetMode="External"/><Relationship Id="rId16" Type="http://schemas.openxmlformats.org/officeDocument/2006/relationships/image" Target="../media/image258.png"/><Relationship Id="rId18" Type="http://schemas.openxmlformats.org/officeDocument/2006/relationships/image" Target="../media/image8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5.png"/><Relationship Id="rId4" Type="http://schemas.openxmlformats.org/officeDocument/2006/relationships/image" Target="../media/image254.png"/><Relationship Id="rId9" Type="http://schemas.openxmlformats.org/officeDocument/2006/relationships/hyperlink" Target="https://www.pinterest.com/eatempofficial/" TargetMode="External"/><Relationship Id="rId5" Type="http://schemas.openxmlformats.org/officeDocument/2006/relationships/image" Target="../media/image265.png"/><Relationship Id="rId6" Type="http://schemas.openxmlformats.org/officeDocument/2006/relationships/image" Target="../media/image257.png"/><Relationship Id="rId7" Type="http://schemas.openxmlformats.org/officeDocument/2006/relationships/hyperlink" Target="https://www.instagram.com/eatemp._/" TargetMode="External"/><Relationship Id="rId8" Type="http://schemas.openxmlformats.org/officeDocument/2006/relationships/image" Target="../media/image268.png"/><Relationship Id="rId11" Type="http://schemas.openxmlformats.org/officeDocument/2006/relationships/hyperlink" Target="https://www.youtube.com/@eatemp" TargetMode="External"/><Relationship Id="rId10" Type="http://schemas.openxmlformats.org/officeDocument/2006/relationships/image" Target="../media/image264.png"/><Relationship Id="rId13" Type="http://schemas.openxmlformats.org/officeDocument/2006/relationships/hyperlink" Target="https://www.tiktok.com/@eatemp.official" TargetMode="External"/><Relationship Id="rId12" Type="http://schemas.openxmlformats.org/officeDocument/2006/relationships/image" Target="../media/image269.png"/><Relationship Id="rId14" Type="http://schemas.openxmlformats.org/officeDocument/2006/relationships/image" Target="../media/image26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12.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14.png"/><Relationship Id="rId8"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26.png"/><Relationship Id="rId6" Type="http://schemas.openxmlformats.org/officeDocument/2006/relationships/image" Target="../media/image15.png"/><Relationship Id="rId7" Type="http://schemas.openxmlformats.org/officeDocument/2006/relationships/image" Target="../media/image32.png"/><Relationship Id="rId8" Type="http://schemas.openxmlformats.org/officeDocument/2006/relationships/image" Target="../media/image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45.png"/><Relationship Id="rId5" Type="http://schemas.openxmlformats.org/officeDocument/2006/relationships/image" Target="../media/image36.png"/><Relationship Id="rId6"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25.png"/><Relationship Id="rId9" Type="http://schemas.openxmlformats.org/officeDocument/2006/relationships/image" Target="../media/image37.png"/><Relationship Id="rId5" Type="http://schemas.openxmlformats.org/officeDocument/2006/relationships/image" Target="../media/image29.png"/><Relationship Id="rId6" Type="http://schemas.openxmlformats.org/officeDocument/2006/relationships/image" Target="../media/image59.png"/><Relationship Id="rId7" Type="http://schemas.openxmlformats.org/officeDocument/2006/relationships/image" Target="../media/image51.png"/><Relationship Id="rId8"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61.png"/><Relationship Id="rId10" Type="http://schemas.openxmlformats.org/officeDocument/2006/relationships/image" Target="../media/image24.png"/><Relationship Id="rId9"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60.png"/><Relationship Id="rId5" Type="http://schemas.openxmlformats.org/officeDocument/2006/relationships/image" Target="../media/image50.png"/><Relationship Id="rId6" Type="http://schemas.openxmlformats.org/officeDocument/2006/relationships/image" Target="../media/image8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15" name="Shape 15"/>
        <p:cNvGrpSpPr/>
        <p:nvPr/>
      </p:nvGrpSpPr>
      <p:grpSpPr>
        <a:xfrm>
          <a:off x="0" y="0"/>
          <a:ext cx="0" cy="0"/>
          <a:chOff x="0" y="0"/>
          <a:chExt cx="0" cy="0"/>
        </a:xfrm>
      </p:grpSpPr>
      <p:sp>
        <p:nvSpPr>
          <p:cNvPr id="16" name="Google Shape;16;g265f3743778_0_0"/>
          <p:cNvSpPr/>
          <p:nvPr/>
        </p:nvSpPr>
        <p:spPr>
          <a:xfrm>
            <a:off x="10275584" y="4419600"/>
            <a:ext cx="136374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CONSTRUCTION</a:t>
            </a:r>
            <a:endParaRPr b="0" i="0" sz="12800" u="none" cap="none" strike="noStrike">
              <a:solidFill>
                <a:schemeClr val="dk1"/>
              </a:solidFill>
              <a:latin typeface="Calibri"/>
              <a:ea typeface="Calibri"/>
              <a:cs typeface="Calibri"/>
              <a:sym typeface="Calibri"/>
            </a:endParaRPr>
          </a:p>
        </p:txBody>
      </p:sp>
      <p:sp>
        <p:nvSpPr>
          <p:cNvPr id="17" name="Google Shape;17;g265f3743778_0_0"/>
          <p:cNvSpPr/>
          <p:nvPr/>
        </p:nvSpPr>
        <p:spPr>
          <a:xfrm>
            <a:off x="10402600" y="68580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400"/>
              <a:buFont typeface="Poppins SemiBold"/>
              <a:buNone/>
            </a:pPr>
            <a:r>
              <a:rPr b="0" i="0" lang="en-US" sz="6400" u="none" cap="none" strike="noStrike">
                <a:solidFill>
                  <a:srgbClr val="000000"/>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18" name="Google Shape;18;g265f374377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65f3743778_0_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0" name="Google Shape;20;g265f3743778_0_0"/>
          <p:cNvPicPr preferRelativeResize="0"/>
          <p:nvPr/>
        </p:nvPicPr>
        <p:blipFill rotWithShape="1">
          <a:blip r:embed="rId4">
            <a:alphaModFix/>
          </a:blip>
          <a:srcRect b="0" l="0" r="0" t="0"/>
          <a:stretch/>
        </p:blipFill>
        <p:spPr>
          <a:xfrm>
            <a:off x="-5712020" y="-7282607"/>
            <a:ext cx="24281281" cy="3071870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207" name="Shape 207"/>
        <p:cNvGrpSpPr/>
        <p:nvPr/>
      </p:nvGrpSpPr>
      <p:grpSpPr>
        <a:xfrm>
          <a:off x="0" y="0"/>
          <a:ext cx="0" cy="0"/>
          <a:chOff x="0" y="0"/>
          <a:chExt cx="0" cy="0"/>
        </a:xfrm>
      </p:grpSpPr>
      <p:pic>
        <p:nvPicPr>
          <p:cNvPr descr=" " id="208" name="Google Shape;208;g265f3743778_0_183"/>
          <p:cNvPicPr preferRelativeResize="0"/>
          <p:nvPr/>
        </p:nvPicPr>
        <p:blipFill rotWithShape="1">
          <a:blip r:embed="rId3">
            <a:alphaModFix/>
          </a:blip>
          <a:srcRect b="0" l="0" r="0" t="0"/>
          <a:stretch/>
        </p:blipFill>
        <p:spPr>
          <a:xfrm>
            <a:off x="10986873" y="5511800"/>
            <a:ext cx="12894320" cy="6605910"/>
          </a:xfrm>
          <a:prstGeom prst="rect">
            <a:avLst/>
          </a:prstGeom>
          <a:noFill/>
          <a:ln>
            <a:noFill/>
          </a:ln>
        </p:spPr>
      </p:pic>
      <p:sp>
        <p:nvSpPr>
          <p:cNvPr id="209" name="Google Shape;209;g265f3743778_0_183"/>
          <p:cNvSpPr/>
          <p:nvPr/>
        </p:nvSpPr>
        <p:spPr>
          <a:xfrm>
            <a:off x="4771563" y="1231900"/>
            <a:ext cx="14844000" cy="338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MAGIC OF DRAGONS: </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A RESEARCH</a:t>
            </a:r>
            <a:endParaRPr b="0" i="0" sz="8000" u="none" cap="none" strike="noStrike">
              <a:solidFill>
                <a:schemeClr val="dk1"/>
              </a:solidFill>
              <a:latin typeface="Calibri"/>
              <a:ea typeface="Calibri"/>
              <a:cs typeface="Calibri"/>
              <a:sym typeface="Calibri"/>
            </a:endParaRPr>
          </a:p>
        </p:txBody>
      </p:sp>
      <p:sp>
        <p:nvSpPr>
          <p:cNvPr id="210" name="Google Shape;210;g265f3743778_0_183"/>
          <p:cNvSpPr/>
          <p:nvPr/>
        </p:nvSpPr>
        <p:spPr>
          <a:xfrm>
            <a:off x="1384473" y="47244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65f3743778_0_183"/>
          <p:cNvSpPr/>
          <p:nvPr/>
        </p:nvSpPr>
        <p:spPr>
          <a:xfrm>
            <a:off x="1384473" y="4724400"/>
            <a:ext cx="8205300" cy="8204100"/>
          </a:xfrm>
          <a:prstGeom prst="ellipse">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65f3743778_0_183"/>
          <p:cNvSpPr/>
          <p:nvPr/>
        </p:nvSpPr>
        <p:spPr>
          <a:xfrm>
            <a:off x="2413302" y="6616700"/>
            <a:ext cx="6160200" cy="6159600"/>
          </a:xfrm>
          <a:prstGeom prst="ellipse">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65f3743778_0_183"/>
          <p:cNvSpPr/>
          <p:nvPr/>
        </p:nvSpPr>
        <p:spPr>
          <a:xfrm>
            <a:off x="3442130" y="8496300"/>
            <a:ext cx="4089900" cy="4089300"/>
          </a:xfrm>
          <a:prstGeom prst="ellipse">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65f3743778_0_183"/>
          <p:cNvSpPr/>
          <p:nvPr/>
        </p:nvSpPr>
        <p:spPr>
          <a:xfrm>
            <a:off x="4648781" y="51689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50EA"/>
              </a:buClr>
              <a:buSzPts val="4800"/>
              <a:buFont typeface="Poppins"/>
              <a:buNone/>
            </a:pPr>
            <a:r>
              <a:rPr b="1" i="0" lang="en-US" sz="4800" u="none" cap="none" strike="noStrike">
                <a:solidFill>
                  <a:srgbClr val="1C50EA"/>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15" name="Google Shape;215;g265f3743778_0_183"/>
          <p:cNvSpPr/>
          <p:nvPr/>
        </p:nvSpPr>
        <p:spPr>
          <a:xfrm>
            <a:off x="4661483" y="9982200"/>
            <a:ext cx="1663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16" name="Google Shape;216;g265f3743778_0_183"/>
          <p:cNvSpPr/>
          <p:nvPr/>
        </p:nvSpPr>
        <p:spPr>
          <a:xfrm>
            <a:off x="4610676" y="7048500"/>
            <a:ext cx="1765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17" name="Google Shape;217;g265f3743778_0_1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65f3743778_0_18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9" name="Google Shape;219;g265f3743778_0_183"/>
          <p:cNvPicPr preferRelativeResize="0"/>
          <p:nvPr/>
        </p:nvPicPr>
        <p:blipFill rotWithShape="1">
          <a:blip r:embed="rId5">
            <a:alphaModFix/>
          </a:blip>
          <a:srcRect b="0" l="0" r="0" t="0"/>
          <a:stretch/>
        </p:blipFill>
        <p:spPr>
          <a:xfrm>
            <a:off x="14505213" y="12331700"/>
            <a:ext cx="889111" cy="889000"/>
          </a:xfrm>
          <a:prstGeom prst="rect">
            <a:avLst/>
          </a:prstGeom>
          <a:noFill/>
          <a:ln>
            <a:noFill/>
          </a:ln>
        </p:spPr>
      </p:pic>
      <p:pic>
        <p:nvPicPr>
          <p:cNvPr descr=" " id="220" name="Google Shape;220;g265f3743778_0_183"/>
          <p:cNvPicPr preferRelativeResize="0"/>
          <p:nvPr/>
        </p:nvPicPr>
        <p:blipFill rotWithShape="1">
          <a:blip r:embed="rId6">
            <a:alphaModFix/>
          </a:blip>
          <a:srcRect b="0" l="0" r="0" t="0"/>
          <a:stretch/>
        </p:blipFill>
        <p:spPr>
          <a:xfrm>
            <a:off x="12174472" y="12312650"/>
            <a:ext cx="914514" cy="927100"/>
          </a:xfrm>
          <a:prstGeom prst="rect">
            <a:avLst/>
          </a:prstGeom>
          <a:noFill/>
          <a:ln>
            <a:noFill/>
          </a:ln>
        </p:spPr>
      </p:pic>
      <p:pic>
        <p:nvPicPr>
          <p:cNvPr descr=" " id="221" name="Google Shape;221;g265f3743778_0_183"/>
          <p:cNvPicPr preferRelativeResize="0"/>
          <p:nvPr/>
        </p:nvPicPr>
        <p:blipFill rotWithShape="1">
          <a:blip r:embed="rId7">
            <a:alphaModFix/>
          </a:blip>
          <a:srcRect b="0" l="0" r="0" t="0"/>
          <a:stretch/>
        </p:blipFill>
        <p:spPr>
          <a:xfrm>
            <a:off x="0" y="0"/>
            <a:ext cx="2768946" cy="276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226" name="Shape 226"/>
        <p:cNvGrpSpPr/>
        <p:nvPr/>
      </p:nvGrpSpPr>
      <p:grpSpPr>
        <a:xfrm>
          <a:off x="0" y="0"/>
          <a:ext cx="0" cy="0"/>
          <a:chOff x="0" y="0"/>
          <a:chExt cx="0" cy="0"/>
        </a:xfrm>
      </p:grpSpPr>
      <p:sp>
        <p:nvSpPr>
          <p:cNvPr id="227" name="Google Shape;227;g265f3743778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65f3743778_0_20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29" name="Google Shape;229;g265f3743778_0_201"/>
          <p:cNvSpPr/>
          <p:nvPr/>
        </p:nvSpPr>
        <p:spPr>
          <a:xfrm>
            <a:off x="2171971" y="1828800"/>
            <a:ext cx="208899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ELVES: A GLIMPSE INTO THEIR WORLD</a:t>
            </a:r>
            <a:endParaRPr b="0" i="0" sz="8000" u="none" cap="none" strike="noStrike">
              <a:solidFill>
                <a:schemeClr val="dk1"/>
              </a:solidFill>
              <a:latin typeface="Calibri"/>
              <a:ea typeface="Calibri"/>
              <a:cs typeface="Calibri"/>
              <a:sym typeface="Calibri"/>
            </a:endParaRPr>
          </a:p>
        </p:txBody>
      </p:sp>
      <p:sp>
        <p:nvSpPr>
          <p:cNvPr id="230" name="Google Shape;230;g265f3743778_0_201"/>
          <p:cNvSpPr/>
          <p:nvPr/>
        </p:nvSpPr>
        <p:spPr>
          <a:xfrm>
            <a:off x="2171971" y="3517900"/>
            <a:ext cx="21639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31" name="Google Shape;231;g265f3743778_0_201"/>
          <p:cNvSpPr/>
          <p:nvPr/>
        </p:nvSpPr>
        <p:spPr>
          <a:xfrm>
            <a:off x="2171971"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65f3743778_0_201"/>
          <p:cNvSpPr/>
          <p:nvPr/>
        </p:nvSpPr>
        <p:spPr>
          <a:xfrm>
            <a:off x="2171971" y="6858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65f3743778_0_201"/>
          <p:cNvPicPr preferRelativeResize="0"/>
          <p:nvPr/>
        </p:nvPicPr>
        <p:blipFill rotWithShape="1">
          <a:blip r:embed="rId4">
            <a:alphaModFix/>
          </a:blip>
          <a:srcRect b="0" l="0" r="0" t="0"/>
          <a:stretch/>
        </p:blipFill>
        <p:spPr>
          <a:xfrm>
            <a:off x="2171971" y="6858000"/>
            <a:ext cx="1016127" cy="1016000"/>
          </a:xfrm>
          <a:prstGeom prst="rect">
            <a:avLst/>
          </a:prstGeom>
          <a:noFill/>
          <a:ln>
            <a:noFill/>
          </a:ln>
        </p:spPr>
      </p:pic>
      <p:pic>
        <p:nvPicPr>
          <p:cNvPr descr=" " id="234" name="Google Shape;234;g265f3743778_0_201"/>
          <p:cNvPicPr preferRelativeResize="0"/>
          <p:nvPr/>
        </p:nvPicPr>
        <p:blipFill rotWithShape="1">
          <a:blip r:embed="rId5">
            <a:alphaModFix/>
          </a:blip>
          <a:srcRect b="0" l="0" r="0" t="0"/>
          <a:stretch/>
        </p:blipFill>
        <p:spPr>
          <a:xfrm>
            <a:off x="2214309" y="7154329"/>
            <a:ext cx="931449" cy="465671"/>
          </a:xfrm>
          <a:prstGeom prst="rect">
            <a:avLst/>
          </a:prstGeom>
          <a:noFill/>
          <a:ln>
            <a:noFill/>
          </a:ln>
        </p:spPr>
      </p:pic>
      <p:sp>
        <p:nvSpPr>
          <p:cNvPr id="235" name="Google Shape;235;g265f3743778_0_201"/>
          <p:cNvSpPr/>
          <p:nvPr/>
        </p:nvSpPr>
        <p:spPr>
          <a:xfrm>
            <a:off x="2171971"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5f3743778_0_201"/>
          <p:cNvSpPr/>
          <p:nvPr/>
        </p:nvSpPr>
        <p:spPr>
          <a:xfrm>
            <a:off x="2171971"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37" name="Google Shape;237;g265f3743778_0_201"/>
          <p:cNvSpPr/>
          <p:nvPr/>
        </p:nvSpPr>
        <p:spPr>
          <a:xfrm>
            <a:off x="6642930"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65f3743778_0_201"/>
          <p:cNvSpPr/>
          <p:nvPr/>
        </p:nvSpPr>
        <p:spPr>
          <a:xfrm>
            <a:off x="6642930" y="6858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65f3743778_0_201"/>
          <p:cNvPicPr preferRelativeResize="0"/>
          <p:nvPr/>
        </p:nvPicPr>
        <p:blipFill rotWithShape="1">
          <a:blip r:embed="rId4">
            <a:alphaModFix/>
          </a:blip>
          <a:srcRect b="0" l="0" r="0" t="0"/>
          <a:stretch/>
        </p:blipFill>
        <p:spPr>
          <a:xfrm>
            <a:off x="6642930" y="6858000"/>
            <a:ext cx="1016127" cy="1016000"/>
          </a:xfrm>
          <a:prstGeom prst="rect">
            <a:avLst/>
          </a:prstGeom>
          <a:noFill/>
          <a:ln>
            <a:noFill/>
          </a:ln>
        </p:spPr>
      </p:pic>
      <p:pic>
        <p:nvPicPr>
          <p:cNvPr descr=" " id="240" name="Google Shape;240;g265f3743778_0_201"/>
          <p:cNvPicPr preferRelativeResize="0"/>
          <p:nvPr/>
        </p:nvPicPr>
        <p:blipFill rotWithShape="1">
          <a:blip r:embed="rId6">
            <a:alphaModFix/>
          </a:blip>
          <a:srcRect b="0" l="0" r="0" t="0"/>
          <a:stretch/>
        </p:blipFill>
        <p:spPr>
          <a:xfrm>
            <a:off x="6719444" y="6922108"/>
            <a:ext cx="875451" cy="875382"/>
          </a:xfrm>
          <a:prstGeom prst="rect">
            <a:avLst/>
          </a:prstGeom>
          <a:noFill/>
          <a:ln>
            <a:noFill/>
          </a:ln>
        </p:spPr>
      </p:pic>
      <p:sp>
        <p:nvSpPr>
          <p:cNvPr id="241" name="Google Shape;241;g265f3743778_0_201"/>
          <p:cNvSpPr/>
          <p:nvPr/>
        </p:nvSpPr>
        <p:spPr>
          <a:xfrm>
            <a:off x="6642930"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5f3743778_0_201"/>
          <p:cNvSpPr/>
          <p:nvPr/>
        </p:nvSpPr>
        <p:spPr>
          <a:xfrm>
            <a:off x="6642930"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43" name="Google Shape;243;g265f3743778_0_201"/>
          <p:cNvSpPr/>
          <p:nvPr/>
        </p:nvSpPr>
        <p:spPr>
          <a:xfrm>
            <a:off x="11113889"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5f3743778_0_201"/>
          <p:cNvSpPr/>
          <p:nvPr/>
        </p:nvSpPr>
        <p:spPr>
          <a:xfrm>
            <a:off x="11113889" y="6858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65f3743778_0_201"/>
          <p:cNvPicPr preferRelativeResize="0"/>
          <p:nvPr/>
        </p:nvPicPr>
        <p:blipFill rotWithShape="1">
          <a:blip r:embed="rId4">
            <a:alphaModFix/>
          </a:blip>
          <a:srcRect b="0" l="0" r="0" t="0"/>
          <a:stretch/>
        </p:blipFill>
        <p:spPr>
          <a:xfrm>
            <a:off x="11113889" y="6858000"/>
            <a:ext cx="1016127" cy="1016000"/>
          </a:xfrm>
          <a:prstGeom prst="rect">
            <a:avLst/>
          </a:prstGeom>
          <a:noFill/>
          <a:ln>
            <a:noFill/>
          </a:ln>
        </p:spPr>
      </p:pic>
      <p:pic>
        <p:nvPicPr>
          <p:cNvPr descr=" " id="246" name="Google Shape;246;g265f3743778_0_201"/>
          <p:cNvPicPr preferRelativeResize="0"/>
          <p:nvPr/>
        </p:nvPicPr>
        <p:blipFill rotWithShape="1">
          <a:blip r:embed="rId7">
            <a:alphaModFix/>
          </a:blip>
          <a:srcRect b="0" l="0" r="0" t="0"/>
          <a:stretch/>
        </p:blipFill>
        <p:spPr>
          <a:xfrm>
            <a:off x="11198561" y="6942671"/>
            <a:ext cx="804439" cy="846671"/>
          </a:xfrm>
          <a:prstGeom prst="rect">
            <a:avLst/>
          </a:prstGeom>
          <a:noFill/>
          <a:ln>
            <a:noFill/>
          </a:ln>
        </p:spPr>
      </p:pic>
      <p:sp>
        <p:nvSpPr>
          <p:cNvPr id="247" name="Google Shape;247;g265f3743778_0_201"/>
          <p:cNvSpPr/>
          <p:nvPr/>
        </p:nvSpPr>
        <p:spPr>
          <a:xfrm>
            <a:off x="11113889"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5f3743778_0_201"/>
          <p:cNvSpPr/>
          <p:nvPr/>
        </p:nvSpPr>
        <p:spPr>
          <a:xfrm>
            <a:off x="11113889"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pic>
        <p:nvPicPr>
          <p:cNvPr descr=" " id="249" name="Google Shape;249;g265f3743778_0_201"/>
          <p:cNvPicPr preferRelativeResize="0"/>
          <p:nvPr/>
        </p:nvPicPr>
        <p:blipFill rotWithShape="1">
          <a:blip r:embed="rId8">
            <a:alphaModFix/>
          </a:blip>
          <a:srcRect b="0" l="0" r="0" t="0"/>
          <a:stretch/>
        </p:blipFill>
        <p:spPr>
          <a:xfrm>
            <a:off x="15381622" y="7874000"/>
            <a:ext cx="8870658" cy="460659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254" name="Shape 254"/>
        <p:cNvGrpSpPr/>
        <p:nvPr/>
      </p:nvGrpSpPr>
      <p:grpSpPr>
        <a:xfrm>
          <a:off x="0" y="0"/>
          <a:ext cx="0" cy="0"/>
          <a:chOff x="0" y="0"/>
          <a:chExt cx="0" cy="0"/>
        </a:xfrm>
      </p:grpSpPr>
      <p:sp>
        <p:nvSpPr>
          <p:cNvPr id="255" name="Google Shape;255;g265f3743778_0_2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65f3743778_0_22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57" name="Google Shape;257;g265f3743778_0_228"/>
          <p:cNvPicPr preferRelativeResize="0"/>
          <p:nvPr/>
        </p:nvPicPr>
        <p:blipFill rotWithShape="1">
          <a:blip r:embed="rId4">
            <a:alphaModFix/>
          </a:blip>
          <a:srcRect b="0" l="0" r="0" t="0"/>
          <a:stretch/>
        </p:blipFill>
        <p:spPr>
          <a:xfrm>
            <a:off x="10072359" y="673100"/>
            <a:ext cx="12803200" cy="12369800"/>
          </a:xfrm>
          <a:prstGeom prst="rect">
            <a:avLst/>
          </a:prstGeom>
          <a:noFill/>
          <a:ln>
            <a:noFill/>
          </a:ln>
        </p:spPr>
      </p:pic>
      <p:sp>
        <p:nvSpPr>
          <p:cNvPr id="258" name="Google Shape;258;g265f3743778_0_228"/>
          <p:cNvSpPr/>
          <p:nvPr/>
        </p:nvSpPr>
        <p:spPr>
          <a:xfrm>
            <a:off x="3873984" y="3048000"/>
            <a:ext cx="10690500" cy="795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ENCHANTER: CAST SPELLS, CREATE ILLUSIONS, BRING MAGIC TO LIFE</a:t>
            </a:r>
            <a:endParaRPr b="0" i="0" sz="8000" u="none" cap="none" strike="noStrike">
              <a:solidFill>
                <a:schemeClr val="dk1"/>
              </a:solidFill>
              <a:latin typeface="Calibri"/>
              <a:ea typeface="Calibri"/>
              <a:cs typeface="Calibri"/>
              <a:sym typeface="Calibri"/>
            </a:endParaRPr>
          </a:p>
        </p:txBody>
      </p:sp>
      <p:sp>
        <p:nvSpPr>
          <p:cNvPr id="259" name="Google Shape;259;g265f3743778_0_228"/>
          <p:cNvSpPr/>
          <p:nvPr/>
        </p:nvSpPr>
        <p:spPr>
          <a:xfrm>
            <a:off x="228629" y="9766300"/>
            <a:ext cx="3645300" cy="3645000"/>
          </a:xfrm>
          <a:prstGeom prst="roundRect">
            <a:avLst>
              <a:gd fmla="val 52683" name="adj"/>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65f3743778_0_228"/>
          <p:cNvPicPr preferRelativeResize="0"/>
          <p:nvPr/>
        </p:nvPicPr>
        <p:blipFill rotWithShape="1">
          <a:blip r:embed="rId5">
            <a:alphaModFix/>
          </a:blip>
          <a:srcRect b="0" l="0" r="0" t="0"/>
          <a:stretch/>
        </p:blipFill>
        <p:spPr>
          <a:xfrm>
            <a:off x="-949574" y="-2041661"/>
            <a:ext cx="5437551" cy="5436877"/>
          </a:xfrm>
          <a:prstGeom prst="rect">
            <a:avLst/>
          </a:prstGeom>
          <a:noFill/>
          <a:ln>
            <a:noFill/>
          </a:ln>
        </p:spPr>
      </p:pic>
      <p:pic>
        <p:nvPicPr>
          <p:cNvPr descr=" " id="261" name="Google Shape;261;g265f3743778_0_228"/>
          <p:cNvPicPr preferRelativeResize="0"/>
          <p:nvPr/>
        </p:nvPicPr>
        <p:blipFill rotWithShape="1">
          <a:blip r:embed="rId6">
            <a:alphaModFix/>
          </a:blip>
          <a:srcRect b="0" l="0" r="0" t="0"/>
          <a:stretch/>
        </p:blipFill>
        <p:spPr>
          <a:xfrm>
            <a:off x="1511489" y="10820400"/>
            <a:ext cx="10682035" cy="1993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266" name="Shape 266"/>
        <p:cNvGrpSpPr/>
        <p:nvPr/>
      </p:nvGrpSpPr>
      <p:grpSpPr>
        <a:xfrm>
          <a:off x="0" y="0"/>
          <a:ext cx="0" cy="0"/>
          <a:chOff x="0" y="0"/>
          <a:chExt cx="0" cy="0"/>
        </a:xfrm>
      </p:grpSpPr>
      <p:sp>
        <p:nvSpPr>
          <p:cNvPr id="267" name="Google Shape;267;g265f3743778_0_2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65f3743778_0_23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69" name="Google Shape;269;g265f3743778_0_239"/>
          <p:cNvPicPr preferRelativeResize="0"/>
          <p:nvPr/>
        </p:nvPicPr>
        <p:blipFill rotWithShape="1">
          <a:blip r:embed="rId4">
            <a:alphaModFix/>
          </a:blip>
          <a:srcRect b="0" l="0" r="0" t="0"/>
          <a:stretch/>
        </p:blipFill>
        <p:spPr>
          <a:xfrm>
            <a:off x="16905813" y="-101600"/>
            <a:ext cx="6084060" cy="12369800"/>
          </a:xfrm>
          <a:prstGeom prst="rect">
            <a:avLst/>
          </a:prstGeom>
          <a:noFill/>
          <a:ln>
            <a:noFill/>
          </a:ln>
        </p:spPr>
      </p:pic>
      <p:pic>
        <p:nvPicPr>
          <p:cNvPr descr=" " id="270" name="Google Shape;270;g265f3743778_0_239"/>
          <p:cNvPicPr preferRelativeResize="0"/>
          <p:nvPr/>
        </p:nvPicPr>
        <p:blipFill rotWithShape="1">
          <a:blip r:embed="rId5">
            <a:alphaModFix/>
          </a:blip>
          <a:srcRect b="0" l="0" r="0" t="0"/>
          <a:stretch/>
        </p:blipFill>
        <p:spPr>
          <a:xfrm>
            <a:off x="10491511" y="1346200"/>
            <a:ext cx="6084060" cy="12369800"/>
          </a:xfrm>
          <a:prstGeom prst="rect">
            <a:avLst/>
          </a:prstGeom>
          <a:noFill/>
          <a:ln>
            <a:noFill/>
          </a:ln>
        </p:spPr>
      </p:pic>
      <p:sp>
        <p:nvSpPr>
          <p:cNvPr id="271" name="Google Shape;271;g265f3743778_0_239"/>
          <p:cNvSpPr/>
          <p:nvPr/>
        </p:nvSpPr>
        <p:spPr>
          <a:xfrm>
            <a:off x="1397175" y="11430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72" name="Google Shape;272;g265f3743778_0_239"/>
          <p:cNvSpPr/>
          <p:nvPr/>
        </p:nvSpPr>
        <p:spPr>
          <a:xfrm>
            <a:off x="1244756" y="50292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5f3743778_0_239"/>
          <p:cNvSpPr/>
          <p:nvPr/>
        </p:nvSpPr>
        <p:spPr>
          <a:xfrm>
            <a:off x="1244756" y="5029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5f3743778_0_239"/>
          <p:cNvSpPr/>
          <p:nvPr/>
        </p:nvSpPr>
        <p:spPr>
          <a:xfrm>
            <a:off x="1244756" y="5270500"/>
            <a:ext cx="2095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5f3743778_0_239"/>
          <p:cNvSpPr/>
          <p:nvPr/>
        </p:nvSpPr>
        <p:spPr>
          <a:xfrm>
            <a:off x="1244756" y="5270500"/>
            <a:ext cx="2434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D159"/>
              </a:buClr>
              <a:buSzPts val="8000"/>
              <a:buFont typeface="Poppins"/>
              <a:buNone/>
            </a:pPr>
            <a:r>
              <a:rPr b="1" i="0" lang="en-US" sz="8000" u="none" cap="none" strike="noStrike">
                <a:solidFill>
                  <a:srgbClr val="F9D159"/>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76" name="Google Shape;276;g265f3743778_0_239"/>
          <p:cNvSpPr/>
          <p:nvPr/>
        </p:nvSpPr>
        <p:spPr>
          <a:xfrm>
            <a:off x="3543743" y="5029200"/>
            <a:ext cx="6274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5f3743778_0_239"/>
          <p:cNvSpPr/>
          <p:nvPr/>
        </p:nvSpPr>
        <p:spPr>
          <a:xfrm>
            <a:off x="3543743" y="5029200"/>
            <a:ext cx="6426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78" name="Google Shape;278;g265f3743778_0_239"/>
          <p:cNvSpPr/>
          <p:nvPr/>
        </p:nvSpPr>
        <p:spPr>
          <a:xfrm>
            <a:off x="3543743" y="58166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9" name="Google Shape;279;g265f3743778_0_239"/>
          <p:cNvSpPr/>
          <p:nvPr/>
        </p:nvSpPr>
        <p:spPr>
          <a:xfrm>
            <a:off x="1244756" y="76454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f3743778_0_239"/>
          <p:cNvSpPr/>
          <p:nvPr/>
        </p:nvSpPr>
        <p:spPr>
          <a:xfrm>
            <a:off x="1244756" y="7924800"/>
            <a:ext cx="2197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f3743778_0_239"/>
          <p:cNvSpPr/>
          <p:nvPr/>
        </p:nvSpPr>
        <p:spPr>
          <a:xfrm>
            <a:off x="1244756" y="7924800"/>
            <a:ext cx="2536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08741"/>
              </a:buClr>
              <a:buSzPts val="8000"/>
              <a:buFont typeface="Poppins"/>
              <a:buNone/>
            </a:pPr>
            <a:r>
              <a:rPr b="1" i="0" lang="en-US" sz="8000" u="none" cap="none" strike="noStrike">
                <a:solidFill>
                  <a:srgbClr val="F08741"/>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82" name="Google Shape;282;g265f3743778_0_239"/>
          <p:cNvSpPr/>
          <p:nvPr/>
        </p:nvSpPr>
        <p:spPr>
          <a:xfrm>
            <a:off x="3645356" y="7645400"/>
            <a:ext cx="6173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5f3743778_0_239"/>
          <p:cNvSpPr/>
          <p:nvPr/>
        </p:nvSpPr>
        <p:spPr>
          <a:xfrm>
            <a:off x="3645356" y="7645400"/>
            <a:ext cx="632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84" name="Google Shape;284;g265f3743778_0_239"/>
          <p:cNvSpPr/>
          <p:nvPr/>
        </p:nvSpPr>
        <p:spPr>
          <a:xfrm>
            <a:off x="3645356" y="91186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5" name="Google Shape;285;g265f3743778_0_239"/>
          <p:cNvSpPr/>
          <p:nvPr/>
        </p:nvSpPr>
        <p:spPr>
          <a:xfrm>
            <a:off x="1244756" y="103378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f3743778_0_239"/>
          <p:cNvSpPr/>
          <p:nvPr/>
        </p:nvSpPr>
        <p:spPr>
          <a:xfrm>
            <a:off x="1244756" y="10579100"/>
            <a:ext cx="2184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3743778_0_239"/>
          <p:cNvSpPr/>
          <p:nvPr/>
        </p:nvSpPr>
        <p:spPr>
          <a:xfrm>
            <a:off x="1244756" y="10579100"/>
            <a:ext cx="2523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88" name="Google Shape;288;g265f3743778_0_239"/>
          <p:cNvSpPr/>
          <p:nvPr/>
        </p:nvSpPr>
        <p:spPr>
          <a:xfrm>
            <a:off x="3632654" y="10337800"/>
            <a:ext cx="6185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5f3743778_0_239"/>
          <p:cNvSpPr/>
          <p:nvPr/>
        </p:nvSpPr>
        <p:spPr>
          <a:xfrm>
            <a:off x="3632654" y="10337800"/>
            <a:ext cx="63381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90" name="Google Shape;290;g265f3743778_0_239"/>
          <p:cNvSpPr/>
          <p:nvPr/>
        </p:nvSpPr>
        <p:spPr>
          <a:xfrm>
            <a:off x="3632654" y="111252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91" name="Google Shape;291;g265f3743778_0_239"/>
          <p:cNvPicPr preferRelativeResize="0"/>
          <p:nvPr/>
        </p:nvPicPr>
        <p:blipFill rotWithShape="1">
          <a:blip r:embed="rId6">
            <a:alphaModFix/>
          </a:blip>
          <a:srcRect b="0" l="0" r="0" t="0"/>
          <a:stretch/>
        </p:blipFill>
        <p:spPr>
          <a:xfrm>
            <a:off x="15368921" y="10515600"/>
            <a:ext cx="8002000" cy="2933700"/>
          </a:xfrm>
          <a:prstGeom prst="rect">
            <a:avLst/>
          </a:prstGeom>
          <a:noFill/>
          <a:ln>
            <a:noFill/>
          </a:ln>
        </p:spPr>
      </p:pic>
      <p:pic>
        <p:nvPicPr>
          <p:cNvPr descr=" " id="292" name="Google Shape;292;g265f3743778_0_239"/>
          <p:cNvPicPr preferRelativeResize="0"/>
          <p:nvPr/>
        </p:nvPicPr>
        <p:blipFill rotWithShape="1">
          <a:blip r:embed="rId7">
            <a:alphaModFix/>
          </a:blip>
          <a:srcRect b="0" l="0" r="0" t="0"/>
          <a:stretch/>
        </p:blipFill>
        <p:spPr>
          <a:xfrm>
            <a:off x="-19052" y="10152100"/>
            <a:ext cx="3581848" cy="35751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297" name="Shape 297"/>
        <p:cNvGrpSpPr/>
        <p:nvPr/>
      </p:nvGrpSpPr>
      <p:grpSpPr>
        <a:xfrm>
          <a:off x="0" y="0"/>
          <a:ext cx="0" cy="0"/>
          <a:chOff x="0" y="0"/>
          <a:chExt cx="0" cy="0"/>
        </a:xfrm>
      </p:grpSpPr>
      <p:sp>
        <p:nvSpPr>
          <p:cNvPr id="298" name="Google Shape;298;g265f3743778_0_2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65f3743778_0_26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300" name="Google Shape;300;g265f3743778_0_269"/>
          <p:cNvPicPr preferRelativeResize="0"/>
          <p:nvPr/>
        </p:nvPicPr>
        <p:blipFill rotWithShape="1">
          <a:blip r:embed="rId4">
            <a:alphaModFix/>
          </a:blip>
          <a:srcRect b="0" l="0" r="0" t="0"/>
          <a:stretch/>
        </p:blipFill>
        <p:spPr>
          <a:xfrm>
            <a:off x="215927" y="266700"/>
            <a:ext cx="4572572" cy="4533900"/>
          </a:xfrm>
          <a:prstGeom prst="rect">
            <a:avLst/>
          </a:prstGeom>
          <a:noFill/>
          <a:ln>
            <a:noFill/>
          </a:ln>
        </p:spPr>
      </p:pic>
      <p:sp>
        <p:nvSpPr>
          <p:cNvPr id="301" name="Google Shape;301;g265f3743778_0_269"/>
          <p:cNvSpPr/>
          <p:nvPr/>
        </p:nvSpPr>
        <p:spPr>
          <a:xfrm>
            <a:off x="4318540" y="342900"/>
            <a:ext cx="15762600" cy="69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5f3743778_0_269"/>
          <p:cNvSpPr/>
          <p:nvPr/>
        </p:nvSpPr>
        <p:spPr>
          <a:xfrm>
            <a:off x="4318540" y="342900"/>
            <a:ext cx="157626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5f3743778_0_269"/>
          <p:cNvSpPr/>
          <p:nvPr/>
        </p:nvSpPr>
        <p:spPr>
          <a:xfrm>
            <a:off x="5645856" y="342900"/>
            <a:ext cx="13107900" cy="558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50EA"/>
              </a:buClr>
              <a:buSzPts val="24000"/>
              <a:buFont typeface="Poppins"/>
              <a:buNone/>
            </a:pPr>
            <a:r>
              <a:rPr b="1" i="0" lang="en-US" sz="24000" u="none" cap="none" strike="noStrike">
                <a:solidFill>
                  <a:srgbClr val="1C50EA"/>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04" name="Google Shape;304;g265f3743778_0_269"/>
          <p:cNvSpPr/>
          <p:nvPr/>
        </p:nvSpPr>
        <p:spPr>
          <a:xfrm>
            <a:off x="4183056" y="47117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6400"/>
              <a:buFont typeface="Poppins SemiBold"/>
              <a:buNone/>
            </a:pPr>
            <a:r>
              <a:rPr b="0" i="0" lang="en-US" sz="6400" u="none" cap="none" strike="noStrike">
                <a:solidFill>
                  <a:srgbClr val="4D4D4D"/>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5" name="Google Shape;305;g265f3743778_0_269"/>
          <p:cNvSpPr/>
          <p:nvPr/>
        </p:nvSpPr>
        <p:spPr>
          <a:xfrm>
            <a:off x="7496054" y="60325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06" name="Google Shape;306;g265f3743778_0_269"/>
          <p:cNvPicPr preferRelativeResize="0"/>
          <p:nvPr/>
        </p:nvPicPr>
        <p:blipFill rotWithShape="1">
          <a:blip r:embed="rId5">
            <a:alphaModFix/>
          </a:blip>
          <a:srcRect b="0" l="0" r="0" t="0"/>
          <a:stretch/>
        </p:blipFill>
        <p:spPr>
          <a:xfrm>
            <a:off x="6084060" y="7467600"/>
            <a:ext cx="11921260" cy="558725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311" name="Shape 311"/>
        <p:cNvGrpSpPr/>
        <p:nvPr/>
      </p:nvGrpSpPr>
      <p:grpSpPr>
        <a:xfrm>
          <a:off x="0" y="0"/>
          <a:ext cx="0" cy="0"/>
          <a:chOff x="0" y="0"/>
          <a:chExt cx="0" cy="0"/>
        </a:xfrm>
      </p:grpSpPr>
      <p:sp>
        <p:nvSpPr>
          <p:cNvPr id="312" name="Google Shape;312;g265f3743778_0_2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g265f3743778_0_28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14" name="Google Shape;314;g265f3743778_0_282"/>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5f3743778_0_282"/>
          <p:cNvSpPr/>
          <p:nvPr/>
        </p:nvSpPr>
        <p:spPr>
          <a:xfrm>
            <a:off x="3092837" y="3263900"/>
            <a:ext cx="847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5f3743778_0_282"/>
          <p:cNvSpPr/>
          <p:nvPr/>
        </p:nvSpPr>
        <p:spPr>
          <a:xfrm>
            <a:off x="3092837" y="3263900"/>
            <a:ext cx="90138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17" name="Google Shape;317;g265f3743778_0_282"/>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5f3743778_0_282"/>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9" name="Google Shape;319;g265f3743778_0_282"/>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5f3743778_0_282"/>
          <p:cNvSpPr/>
          <p:nvPr/>
        </p:nvSpPr>
        <p:spPr>
          <a:xfrm>
            <a:off x="2718140" y="6985000"/>
            <a:ext cx="9221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5f3743778_0_282"/>
          <p:cNvSpPr/>
          <p:nvPr/>
        </p:nvSpPr>
        <p:spPr>
          <a:xfrm>
            <a:off x="2718140" y="6985000"/>
            <a:ext cx="9763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22" name="Google Shape;322;g265f3743778_0_282"/>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f3743778_0_282"/>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4" name="Google Shape;324;g265f3743778_0_282"/>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5f3743778_0_282"/>
          <p:cNvSpPr/>
          <p:nvPr/>
        </p:nvSpPr>
        <p:spPr>
          <a:xfrm>
            <a:off x="15724565" y="3263900"/>
            <a:ext cx="3531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5f3743778_0_282"/>
          <p:cNvSpPr/>
          <p:nvPr/>
        </p:nvSpPr>
        <p:spPr>
          <a:xfrm>
            <a:off x="15724565" y="3263900"/>
            <a:ext cx="407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27" name="Google Shape;327;g265f3743778_0_282"/>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5f3743778_0_282"/>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9" name="Google Shape;329;g265f3743778_0_282"/>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5f3743778_0_282"/>
          <p:cNvSpPr/>
          <p:nvPr/>
        </p:nvSpPr>
        <p:spPr>
          <a:xfrm>
            <a:off x="14454407" y="6985000"/>
            <a:ext cx="6071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5f3743778_0_282"/>
          <p:cNvSpPr/>
          <p:nvPr/>
        </p:nvSpPr>
        <p:spPr>
          <a:xfrm>
            <a:off x="14454407" y="6985000"/>
            <a:ext cx="6613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32" name="Google Shape;332;g265f3743778_0_282"/>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5f3743778_0_282"/>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
        <p:nvSpPr>
          <p:cNvPr id="334" name="Google Shape;334;g265f3743778_0_282"/>
          <p:cNvSpPr/>
          <p:nvPr/>
        </p:nvSpPr>
        <p:spPr>
          <a:xfrm>
            <a:off x="889111" y="5384800"/>
            <a:ext cx="1397100" cy="3835500"/>
          </a:xfrm>
          <a:prstGeom prst="rect">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f3743778_0_282"/>
          <p:cNvSpPr/>
          <p:nvPr/>
        </p:nvSpPr>
        <p:spPr>
          <a:xfrm>
            <a:off x="889111" y="1498600"/>
            <a:ext cx="1397100" cy="38355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5f3743778_0_282"/>
          <p:cNvSpPr/>
          <p:nvPr/>
        </p:nvSpPr>
        <p:spPr>
          <a:xfrm>
            <a:off x="889111" y="9220200"/>
            <a:ext cx="1397100" cy="38355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f3743778_0_282"/>
          <p:cNvSpPr/>
          <p:nvPr/>
        </p:nvSpPr>
        <p:spPr>
          <a:xfrm>
            <a:off x="1587698" y="10287000"/>
            <a:ext cx="3645300" cy="3645000"/>
          </a:xfrm>
          <a:prstGeom prst="roundRect">
            <a:avLst>
              <a:gd fmla="val 52683" name="adj"/>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5f3743778_0_282"/>
          <p:cNvSpPr/>
          <p:nvPr/>
        </p:nvSpPr>
        <p:spPr>
          <a:xfrm>
            <a:off x="2286286" y="749300"/>
            <a:ext cx="1498800" cy="1498500"/>
          </a:xfrm>
          <a:prstGeom prst="roundRect">
            <a:avLst>
              <a:gd fmla="val 128136" name="adj"/>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65f3743778_0_282"/>
          <p:cNvPicPr preferRelativeResize="0"/>
          <p:nvPr/>
        </p:nvPicPr>
        <p:blipFill rotWithShape="1">
          <a:blip r:embed="rId4">
            <a:alphaModFix/>
          </a:blip>
          <a:srcRect b="0" l="0" r="0" t="0"/>
          <a:stretch/>
        </p:blipFill>
        <p:spPr>
          <a:xfrm>
            <a:off x="20703588" y="9207500"/>
            <a:ext cx="3683460" cy="3505200"/>
          </a:xfrm>
          <a:prstGeom prst="rect">
            <a:avLst/>
          </a:prstGeom>
          <a:noFill/>
          <a:ln>
            <a:noFill/>
          </a:ln>
        </p:spPr>
      </p:pic>
      <p:pic>
        <p:nvPicPr>
          <p:cNvPr descr=" " id="340" name="Google Shape;340;g265f3743778_0_282"/>
          <p:cNvPicPr preferRelativeResize="0"/>
          <p:nvPr/>
        </p:nvPicPr>
        <p:blipFill rotWithShape="1">
          <a:blip r:embed="rId5">
            <a:alphaModFix/>
          </a:blip>
          <a:srcRect b="0" l="0" r="0" t="0"/>
          <a:stretch/>
        </p:blipFill>
        <p:spPr>
          <a:xfrm>
            <a:off x="20703588" y="5003800"/>
            <a:ext cx="3683460" cy="3505200"/>
          </a:xfrm>
          <a:prstGeom prst="rect">
            <a:avLst/>
          </a:prstGeom>
          <a:noFill/>
          <a:ln>
            <a:noFill/>
          </a:ln>
        </p:spPr>
      </p:pic>
      <p:pic>
        <p:nvPicPr>
          <p:cNvPr descr=" " id="341" name="Google Shape;341;g265f3743778_0_282"/>
          <p:cNvPicPr preferRelativeResize="0"/>
          <p:nvPr/>
        </p:nvPicPr>
        <p:blipFill rotWithShape="1">
          <a:blip r:embed="rId6">
            <a:alphaModFix/>
          </a:blip>
          <a:srcRect b="0" l="0" r="0" t="0"/>
          <a:stretch/>
        </p:blipFill>
        <p:spPr>
          <a:xfrm>
            <a:off x="19712913" y="1104950"/>
            <a:ext cx="4957827" cy="4957192"/>
          </a:xfrm>
          <a:prstGeom prst="rect">
            <a:avLst/>
          </a:prstGeom>
          <a:noFill/>
          <a:ln>
            <a:noFill/>
          </a:ln>
        </p:spPr>
      </p:pic>
      <p:pic>
        <p:nvPicPr>
          <p:cNvPr descr=" " id="342" name="Google Shape;342;g265f3743778_0_282"/>
          <p:cNvPicPr preferRelativeResize="0"/>
          <p:nvPr/>
        </p:nvPicPr>
        <p:blipFill rotWithShape="1">
          <a:blip r:embed="rId7">
            <a:alphaModFix/>
          </a:blip>
          <a:srcRect b="0" l="0" r="0" t="0"/>
          <a:stretch/>
        </p:blipFill>
        <p:spPr>
          <a:xfrm>
            <a:off x="21427578" y="3009900"/>
            <a:ext cx="38105" cy="85851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347" name="Shape 347"/>
        <p:cNvGrpSpPr/>
        <p:nvPr/>
      </p:nvGrpSpPr>
      <p:grpSpPr>
        <a:xfrm>
          <a:off x="0" y="0"/>
          <a:ext cx="0" cy="0"/>
          <a:chOff x="0" y="0"/>
          <a:chExt cx="0" cy="0"/>
        </a:xfrm>
      </p:grpSpPr>
      <p:sp>
        <p:nvSpPr>
          <p:cNvPr id="348" name="Google Shape;348;g265f3743778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65f3743778_0_31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50" name="Google Shape;350;g265f3743778_0_317"/>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51" name="Google Shape;351;g265f3743778_0_31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f3743778_0_31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3" name="Google Shape;353;g265f3743778_0_31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4" name="Google Shape;354;g265f3743778_0_31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5" name="Google Shape;355;g265f3743778_0_31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6" name="Google Shape;356;g265f3743778_0_31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7" name="Google Shape;357;g265f3743778_0_31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8" name="Google Shape;358;g265f3743778_0_31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9" name="Google Shape;359;g265f3743778_0_31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0" name="Google Shape;360;g265f3743778_0_31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2185"/>
              <a:buFont typeface="Lato"/>
              <a:buNone/>
            </a:pPr>
            <a:r>
              <a:rPr b="0" i="0" lang="en-US" sz="2185" u="none" cap="none" strike="noStrike">
                <a:solidFill>
                  <a:srgbClr val="1C50E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1" name="Google Shape;361;g265f3743778_0_31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2" name="Google Shape;362;g265f3743778_0_31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3" name="Google Shape;363;g265f3743778_0_31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4" name="Google Shape;364;g265f3743778_0_31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5" name="Google Shape;365;g265f3743778_0_31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6" name="Google Shape;366;g265f3743778_0_31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7" name="Google Shape;367;g265f3743778_0_31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8" name="Google Shape;368;g265f3743778_0_31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9" name="Google Shape;369;g265f3743778_0_31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0" name="Google Shape;370;g265f3743778_0_31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820"/>
              <a:buFont typeface="Lato"/>
              <a:buNone/>
            </a:pPr>
            <a:r>
              <a:rPr b="0" i="0" lang="en-US" sz="1820" u="none" cap="none" strike="noStrike">
                <a:solidFill>
                  <a:srgbClr val="1C50E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1" name="Google Shape;371;g265f3743778_0_317"/>
          <p:cNvPicPr preferRelativeResize="0"/>
          <p:nvPr/>
        </p:nvPicPr>
        <p:blipFill rotWithShape="1">
          <a:blip r:embed="rId4">
            <a:alphaModFix/>
          </a:blip>
          <a:srcRect b="0" l="0" r="0" t="0"/>
          <a:stretch/>
        </p:blipFill>
        <p:spPr>
          <a:xfrm>
            <a:off x="3368467" y="3771900"/>
            <a:ext cx="8291592" cy="5511006"/>
          </a:xfrm>
          <a:prstGeom prst="rect">
            <a:avLst/>
          </a:prstGeom>
          <a:noFill/>
          <a:ln>
            <a:noFill/>
          </a:ln>
        </p:spPr>
      </p:pic>
      <p:pic>
        <p:nvPicPr>
          <p:cNvPr descr=" " id="372" name="Google Shape;372;g265f3743778_0_317"/>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373" name="Google Shape;373;g265f3743778_0_317"/>
          <p:cNvPicPr preferRelativeResize="0"/>
          <p:nvPr/>
        </p:nvPicPr>
        <p:blipFill rotWithShape="1">
          <a:blip r:embed="rId6">
            <a:alphaModFix/>
          </a:blip>
          <a:srcRect b="0" l="0" r="0" t="0"/>
          <a:stretch/>
        </p:blipFill>
        <p:spPr>
          <a:xfrm>
            <a:off x="5651279" y="4185444"/>
            <a:ext cx="11567" cy="5258445"/>
          </a:xfrm>
          <a:prstGeom prst="rect">
            <a:avLst/>
          </a:prstGeom>
          <a:noFill/>
          <a:ln>
            <a:noFill/>
          </a:ln>
        </p:spPr>
      </p:pic>
      <p:pic>
        <p:nvPicPr>
          <p:cNvPr descr=" " id="374" name="Google Shape;374;g265f3743778_0_317"/>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375" name="Google Shape;375;g265f3743778_0_317"/>
          <p:cNvPicPr preferRelativeResize="0"/>
          <p:nvPr/>
        </p:nvPicPr>
        <p:blipFill rotWithShape="1">
          <a:blip r:embed="rId8">
            <a:alphaModFix/>
          </a:blip>
          <a:srcRect b="0" l="0" r="0" t="0"/>
          <a:stretch/>
        </p:blipFill>
        <p:spPr>
          <a:xfrm>
            <a:off x="7928309" y="4185444"/>
            <a:ext cx="11567" cy="5258445"/>
          </a:xfrm>
          <a:prstGeom prst="rect">
            <a:avLst/>
          </a:prstGeom>
          <a:noFill/>
          <a:ln>
            <a:noFill/>
          </a:ln>
        </p:spPr>
      </p:pic>
      <p:pic>
        <p:nvPicPr>
          <p:cNvPr descr=" " id="376" name="Google Shape;376;g265f3743778_0_317"/>
          <p:cNvPicPr preferRelativeResize="0"/>
          <p:nvPr/>
        </p:nvPicPr>
        <p:blipFill rotWithShape="1">
          <a:blip r:embed="rId9">
            <a:alphaModFix/>
          </a:blip>
          <a:srcRect b="0" l="0" r="0" t="0"/>
          <a:stretch/>
        </p:blipFill>
        <p:spPr>
          <a:xfrm>
            <a:off x="9066828" y="4185444"/>
            <a:ext cx="11567" cy="5258445"/>
          </a:xfrm>
          <a:prstGeom prst="rect">
            <a:avLst/>
          </a:prstGeom>
          <a:noFill/>
          <a:ln>
            <a:noFill/>
          </a:ln>
        </p:spPr>
      </p:pic>
      <p:pic>
        <p:nvPicPr>
          <p:cNvPr descr=" " id="377" name="Google Shape;377;g265f3743778_0_317"/>
          <p:cNvPicPr preferRelativeResize="0"/>
          <p:nvPr/>
        </p:nvPicPr>
        <p:blipFill rotWithShape="1">
          <a:blip r:embed="rId10">
            <a:alphaModFix/>
          </a:blip>
          <a:srcRect b="0" l="0" r="0" t="0"/>
          <a:stretch/>
        </p:blipFill>
        <p:spPr>
          <a:xfrm>
            <a:off x="10205341" y="4185444"/>
            <a:ext cx="11567" cy="5258445"/>
          </a:xfrm>
          <a:prstGeom prst="rect">
            <a:avLst/>
          </a:prstGeom>
          <a:noFill/>
          <a:ln>
            <a:noFill/>
          </a:ln>
        </p:spPr>
      </p:pic>
      <p:pic>
        <p:nvPicPr>
          <p:cNvPr descr=" " id="378" name="Google Shape;378;g265f3743778_0_317"/>
          <p:cNvPicPr preferRelativeResize="0"/>
          <p:nvPr/>
        </p:nvPicPr>
        <p:blipFill rotWithShape="1">
          <a:blip r:embed="rId11">
            <a:alphaModFix/>
          </a:blip>
          <a:srcRect b="0" l="0" r="0" t="0"/>
          <a:stretch/>
        </p:blipFill>
        <p:spPr>
          <a:xfrm>
            <a:off x="11343854" y="4185444"/>
            <a:ext cx="11567" cy="5258445"/>
          </a:xfrm>
          <a:prstGeom prst="rect">
            <a:avLst/>
          </a:prstGeom>
          <a:noFill/>
          <a:ln>
            <a:noFill/>
          </a:ln>
        </p:spPr>
      </p:pic>
      <p:pic>
        <p:nvPicPr>
          <p:cNvPr descr=" " id="379" name="Google Shape;379;g265f3743778_0_317"/>
          <p:cNvPicPr preferRelativeResize="0"/>
          <p:nvPr/>
        </p:nvPicPr>
        <p:blipFill rotWithShape="1">
          <a:blip r:embed="rId12">
            <a:alphaModFix/>
          </a:blip>
          <a:srcRect b="0" l="0" r="0" t="0"/>
          <a:stretch/>
        </p:blipFill>
        <p:spPr>
          <a:xfrm>
            <a:off x="3355539" y="5483845"/>
            <a:ext cx="8050167" cy="2373585"/>
          </a:xfrm>
          <a:prstGeom prst="rect">
            <a:avLst/>
          </a:prstGeom>
          <a:noFill/>
          <a:ln>
            <a:noFill/>
          </a:ln>
        </p:spPr>
      </p:pic>
      <p:pic>
        <p:nvPicPr>
          <p:cNvPr descr=" " id="380" name="Google Shape;380;g265f3743778_0_317"/>
          <p:cNvPicPr preferRelativeResize="0"/>
          <p:nvPr/>
        </p:nvPicPr>
        <p:blipFill rotWithShape="1">
          <a:blip r:embed="rId13">
            <a:alphaModFix/>
          </a:blip>
          <a:srcRect b="0" l="0" r="0" t="0"/>
          <a:stretch/>
        </p:blipFill>
        <p:spPr>
          <a:xfrm>
            <a:off x="3369143" y="6359525"/>
            <a:ext cx="8044029" cy="2268538"/>
          </a:xfrm>
          <a:prstGeom prst="rect">
            <a:avLst/>
          </a:prstGeom>
          <a:noFill/>
          <a:ln>
            <a:noFill/>
          </a:ln>
        </p:spPr>
      </p:pic>
      <p:pic>
        <p:nvPicPr>
          <p:cNvPr descr=" " id="381" name="Google Shape;381;g265f3743778_0_317"/>
          <p:cNvPicPr preferRelativeResize="0"/>
          <p:nvPr/>
        </p:nvPicPr>
        <p:blipFill rotWithShape="1">
          <a:blip r:embed="rId14">
            <a:alphaModFix/>
          </a:blip>
          <a:srcRect b="0" l="0" r="0" t="0"/>
          <a:stretch/>
        </p:blipFill>
        <p:spPr>
          <a:xfrm>
            <a:off x="4441751" y="6055643"/>
            <a:ext cx="153591" cy="153566"/>
          </a:xfrm>
          <a:prstGeom prst="rect">
            <a:avLst/>
          </a:prstGeom>
          <a:noFill/>
          <a:ln>
            <a:noFill/>
          </a:ln>
        </p:spPr>
      </p:pic>
      <p:pic>
        <p:nvPicPr>
          <p:cNvPr descr=" " id="382" name="Google Shape;382;g265f3743778_0_317"/>
          <p:cNvPicPr preferRelativeResize="0"/>
          <p:nvPr/>
        </p:nvPicPr>
        <p:blipFill rotWithShape="1">
          <a:blip r:embed="rId15">
            <a:alphaModFix/>
          </a:blip>
          <a:srcRect b="0" l="0" r="0" t="0"/>
          <a:stretch/>
        </p:blipFill>
        <p:spPr>
          <a:xfrm>
            <a:off x="4441751" y="6981130"/>
            <a:ext cx="153591" cy="153566"/>
          </a:xfrm>
          <a:prstGeom prst="rect">
            <a:avLst/>
          </a:prstGeom>
          <a:noFill/>
          <a:ln>
            <a:noFill/>
          </a:ln>
        </p:spPr>
      </p:pic>
      <p:pic>
        <p:nvPicPr>
          <p:cNvPr descr=" " id="383" name="Google Shape;383;g265f3743778_0_317"/>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 " id="384" name="Google Shape;384;g265f3743778_0_317"/>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 " id="385" name="Google Shape;385;g265f3743778_0_317"/>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 " id="386" name="Google Shape;386;g265f3743778_0_317"/>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 " id="387" name="Google Shape;387;g265f3743778_0_317"/>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 " id="388" name="Google Shape;388;g265f3743778_0_317"/>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 " id="389" name="Google Shape;389;g265f3743778_0_317"/>
          <p:cNvPicPr preferRelativeResize="0"/>
          <p:nvPr/>
        </p:nvPicPr>
        <p:blipFill rotWithShape="1">
          <a:blip r:embed="rId22">
            <a:alphaModFix/>
          </a:blip>
          <a:srcRect b="0" l="0" r="0" t="0"/>
          <a:stretch/>
        </p:blipFill>
        <p:spPr>
          <a:xfrm>
            <a:off x="8995813" y="7667575"/>
            <a:ext cx="153591" cy="153566"/>
          </a:xfrm>
          <a:prstGeom prst="rect">
            <a:avLst/>
          </a:prstGeom>
          <a:noFill/>
          <a:ln>
            <a:noFill/>
          </a:ln>
        </p:spPr>
      </p:pic>
      <p:pic>
        <p:nvPicPr>
          <p:cNvPr descr=" " id="390" name="Google Shape;390;g265f3743778_0_317"/>
          <p:cNvPicPr preferRelativeResize="0"/>
          <p:nvPr/>
        </p:nvPicPr>
        <p:blipFill rotWithShape="1">
          <a:blip r:embed="rId23">
            <a:alphaModFix/>
          </a:blip>
          <a:srcRect b="0" l="0" r="0" t="0"/>
          <a:stretch/>
        </p:blipFill>
        <p:spPr>
          <a:xfrm>
            <a:off x="8995813" y="7076877"/>
            <a:ext cx="153591" cy="153566"/>
          </a:xfrm>
          <a:prstGeom prst="rect">
            <a:avLst/>
          </a:prstGeom>
          <a:noFill/>
          <a:ln>
            <a:noFill/>
          </a:ln>
        </p:spPr>
      </p:pic>
      <p:pic>
        <p:nvPicPr>
          <p:cNvPr descr=" " id="391" name="Google Shape;391;g265f3743778_0_317"/>
          <p:cNvPicPr preferRelativeResize="0"/>
          <p:nvPr/>
        </p:nvPicPr>
        <p:blipFill rotWithShape="1">
          <a:blip r:embed="rId24">
            <a:alphaModFix/>
          </a:blip>
          <a:srcRect b="0" l="0" r="0" t="0"/>
          <a:stretch/>
        </p:blipFill>
        <p:spPr>
          <a:xfrm>
            <a:off x="10138955" y="6972449"/>
            <a:ext cx="153591" cy="153566"/>
          </a:xfrm>
          <a:prstGeom prst="rect">
            <a:avLst/>
          </a:prstGeom>
          <a:noFill/>
          <a:ln>
            <a:noFill/>
          </a:ln>
        </p:spPr>
      </p:pic>
      <p:pic>
        <p:nvPicPr>
          <p:cNvPr descr=" " id="392" name="Google Shape;392;g265f3743778_0_317"/>
          <p:cNvPicPr preferRelativeResize="0"/>
          <p:nvPr/>
        </p:nvPicPr>
        <p:blipFill rotWithShape="1">
          <a:blip r:embed="rId25">
            <a:alphaModFix/>
          </a:blip>
          <a:srcRect b="0" l="0" r="0" t="0"/>
          <a:stretch/>
        </p:blipFill>
        <p:spPr>
          <a:xfrm>
            <a:off x="10138955" y="6572771"/>
            <a:ext cx="153591" cy="153566"/>
          </a:xfrm>
          <a:prstGeom prst="rect">
            <a:avLst/>
          </a:prstGeom>
          <a:noFill/>
          <a:ln>
            <a:noFill/>
          </a:ln>
        </p:spPr>
      </p:pic>
      <p:sp>
        <p:nvSpPr>
          <p:cNvPr id="393" name="Google Shape;393;g265f3743778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65f3743778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265f3743778_0_317"/>
          <p:cNvPicPr preferRelativeResize="0"/>
          <p:nvPr/>
        </p:nvPicPr>
        <p:blipFill rotWithShape="1">
          <a:blip r:embed="rId26">
            <a:alphaModFix/>
          </a:blip>
          <a:srcRect b="0" l="0" r="0" t="0"/>
          <a:stretch/>
        </p:blipFill>
        <p:spPr>
          <a:xfrm>
            <a:off x="14403600" y="4191000"/>
            <a:ext cx="5575997" cy="5575300"/>
          </a:xfrm>
          <a:prstGeom prst="rect">
            <a:avLst/>
          </a:prstGeom>
          <a:noFill/>
          <a:ln>
            <a:noFill/>
          </a:ln>
        </p:spPr>
      </p:pic>
      <p:pic>
        <p:nvPicPr>
          <p:cNvPr descr=" " id="396" name="Google Shape;396;g265f3743778_0_317"/>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sp>
        <p:nvSpPr>
          <p:cNvPr id="397" name="Google Shape;397;g265f3743778_0_317"/>
          <p:cNvSpPr/>
          <p:nvPr/>
        </p:nvSpPr>
        <p:spPr>
          <a:xfrm>
            <a:off x="16150069" y="6365379"/>
            <a:ext cx="2095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65f3743778_0_317"/>
          <p:cNvSpPr/>
          <p:nvPr/>
        </p:nvSpPr>
        <p:spPr>
          <a:xfrm>
            <a:off x="16150069" y="6216650"/>
            <a:ext cx="229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399" name="Google Shape;399;g265f3743778_0_317"/>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0" name="Google Shape;400;g265f3743778_0_31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5f3743778_0_31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65f3743778_0_317"/>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03" name="Google Shape;403;g265f3743778_0_317"/>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4" name="Google Shape;404;g265f3743778_0_31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65f3743778_0_31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65f3743778_0_317"/>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07" name="Google Shape;407;g265f3743778_0_317"/>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 " id="408" name="Google Shape;408;g265f3743778_0_317"/>
          <p:cNvPicPr preferRelativeResize="0"/>
          <p:nvPr/>
        </p:nvPicPr>
        <p:blipFill rotWithShape="1">
          <a:blip r:embed="rId28">
            <a:alphaModFix/>
          </a:blip>
          <a:srcRect b="0" l="0" r="0" t="0"/>
          <a:stretch/>
        </p:blipFill>
        <p:spPr>
          <a:xfrm>
            <a:off x="17261457" y="2578100"/>
            <a:ext cx="3899387" cy="622300"/>
          </a:xfrm>
          <a:prstGeom prst="rect">
            <a:avLst/>
          </a:prstGeom>
          <a:noFill/>
          <a:ln>
            <a:noFill/>
          </a:ln>
        </p:spPr>
      </p:pic>
      <p:pic>
        <p:nvPicPr>
          <p:cNvPr descr=" " id="409" name="Google Shape;409;g265f3743778_0_317"/>
          <p:cNvPicPr preferRelativeResize="0"/>
          <p:nvPr/>
        </p:nvPicPr>
        <p:blipFill rotWithShape="1">
          <a:blip r:embed="rId29">
            <a:alphaModFix/>
          </a:blip>
          <a:srcRect b="0" l="0" r="0" t="0"/>
          <a:stretch/>
        </p:blipFill>
        <p:spPr>
          <a:xfrm>
            <a:off x="20563870" y="4013200"/>
            <a:ext cx="596975" cy="88900"/>
          </a:xfrm>
          <a:prstGeom prst="rect">
            <a:avLst/>
          </a:prstGeom>
          <a:noFill/>
          <a:ln>
            <a:noFill/>
          </a:ln>
        </p:spPr>
      </p:pic>
      <p:pic>
        <p:nvPicPr>
          <p:cNvPr descr=" " id="410" name="Google Shape;410;g265f3743778_0_317"/>
          <p:cNvPicPr preferRelativeResize="0"/>
          <p:nvPr/>
        </p:nvPicPr>
        <p:blipFill rotWithShape="1">
          <a:blip r:embed="rId30">
            <a:alphaModFix/>
          </a:blip>
          <a:srcRect b="0" l="0" r="0" t="0"/>
          <a:stretch/>
        </p:blipFill>
        <p:spPr>
          <a:xfrm>
            <a:off x="23116889" y="2578100"/>
            <a:ext cx="762095" cy="622300"/>
          </a:xfrm>
          <a:prstGeom prst="rect">
            <a:avLst/>
          </a:prstGeom>
          <a:noFill/>
          <a:ln>
            <a:noFill/>
          </a:ln>
        </p:spPr>
      </p:pic>
      <p:pic>
        <p:nvPicPr>
          <p:cNvPr descr=" " id="411" name="Google Shape;411;g265f3743778_0_317"/>
          <p:cNvPicPr preferRelativeResize="0"/>
          <p:nvPr/>
        </p:nvPicPr>
        <p:blipFill rotWithShape="1">
          <a:blip r:embed="rId31">
            <a:alphaModFix/>
          </a:blip>
          <a:srcRect b="0" l="0" r="0" t="0"/>
          <a:stretch/>
        </p:blipFill>
        <p:spPr>
          <a:xfrm>
            <a:off x="21745118" y="368300"/>
            <a:ext cx="851006" cy="45339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416" name="Shape 416"/>
        <p:cNvGrpSpPr/>
        <p:nvPr/>
      </p:nvGrpSpPr>
      <p:grpSpPr>
        <a:xfrm>
          <a:off x="0" y="0"/>
          <a:ext cx="0" cy="0"/>
          <a:chOff x="0" y="0"/>
          <a:chExt cx="0" cy="0"/>
        </a:xfrm>
      </p:grpSpPr>
      <p:sp>
        <p:nvSpPr>
          <p:cNvPr id="417" name="Google Shape;417;g265f3743778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65f3743778_0_38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19" name="Google Shape;419;g265f3743778_0_385"/>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5f3743778_0_385"/>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5f3743778_0_385"/>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265f3743778_0_385"/>
          <p:cNvSpPr/>
          <p:nvPr/>
        </p:nvSpPr>
        <p:spPr>
          <a:xfrm>
            <a:off x="13450981" y="6870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265f3743778_0_385"/>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424" name="Google Shape;424;g265f3743778_0_385"/>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425" name="Google Shape;425;g265f3743778_0_385"/>
          <p:cNvSpPr/>
          <p:nvPr/>
        </p:nvSpPr>
        <p:spPr>
          <a:xfrm>
            <a:off x="4822369" y="1219200"/>
            <a:ext cx="147549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pic>
        <p:nvPicPr>
          <p:cNvPr descr=" " id="426" name="Google Shape;426;g265f3743778_0_385"/>
          <p:cNvPicPr preferRelativeResize="0"/>
          <p:nvPr/>
        </p:nvPicPr>
        <p:blipFill rotWithShape="1">
          <a:blip r:embed="rId6">
            <a:alphaModFix/>
          </a:blip>
          <a:srcRect b="0" l="0" r="0" t="0"/>
          <a:stretch/>
        </p:blipFill>
        <p:spPr>
          <a:xfrm>
            <a:off x="15368921" y="10515600"/>
            <a:ext cx="8002000" cy="2933700"/>
          </a:xfrm>
          <a:prstGeom prst="rect">
            <a:avLst/>
          </a:prstGeom>
          <a:noFill/>
          <a:ln>
            <a:noFill/>
          </a:ln>
        </p:spPr>
      </p:pic>
      <p:pic>
        <p:nvPicPr>
          <p:cNvPr descr=" " id="427" name="Google Shape;427;g265f3743778_0_385"/>
          <p:cNvPicPr preferRelativeResize="0"/>
          <p:nvPr/>
        </p:nvPicPr>
        <p:blipFill rotWithShape="1">
          <a:blip r:embed="rId7">
            <a:alphaModFix/>
          </a:blip>
          <a:srcRect b="0" l="0" r="0" t="0"/>
          <a:stretch/>
        </p:blipFill>
        <p:spPr>
          <a:xfrm>
            <a:off x="19267722" y="938163"/>
            <a:ext cx="8180954" cy="251787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432" name="Shape 432"/>
        <p:cNvGrpSpPr/>
        <p:nvPr/>
      </p:nvGrpSpPr>
      <p:grpSpPr>
        <a:xfrm>
          <a:off x="0" y="0"/>
          <a:ext cx="0" cy="0"/>
          <a:chOff x="0" y="0"/>
          <a:chExt cx="0" cy="0"/>
        </a:xfrm>
      </p:grpSpPr>
      <p:pic>
        <p:nvPicPr>
          <p:cNvPr descr=" " id="433" name="Google Shape;433;g265f3743778_0_400"/>
          <p:cNvPicPr preferRelativeResize="0"/>
          <p:nvPr/>
        </p:nvPicPr>
        <p:blipFill rotWithShape="1">
          <a:blip r:embed="rId3">
            <a:alphaModFix/>
          </a:blip>
          <a:srcRect b="0" l="0" r="0" t="0"/>
          <a:stretch/>
        </p:blipFill>
        <p:spPr>
          <a:xfrm>
            <a:off x="19446130" y="-825500"/>
            <a:ext cx="7849581" cy="7848600"/>
          </a:xfrm>
          <a:prstGeom prst="rect">
            <a:avLst/>
          </a:prstGeom>
          <a:noFill/>
          <a:ln>
            <a:noFill/>
          </a:ln>
        </p:spPr>
      </p:pic>
      <p:pic>
        <p:nvPicPr>
          <p:cNvPr descr=" " id="434" name="Google Shape;434;g265f3743778_0_400"/>
          <p:cNvPicPr preferRelativeResize="0"/>
          <p:nvPr/>
        </p:nvPicPr>
        <p:blipFill rotWithShape="1">
          <a:blip r:embed="rId4">
            <a:alphaModFix/>
          </a:blip>
          <a:srcRect b="0" l="0" r="0" t="0"/>
          <a:stretch/>
        </p:blipFill>
        <p:spPr>
          <a:xfrm>
            <a:off x="9742118" y="10325100"/>
            <a:ext cx="3505638" cy="3505200"/>
          </a:xfrm>
          <a:prstGeom prst="rect">
            <a:avLst/>
          </a:prstGeom>
          <a:noFill/>
          <a:ln>
            <a:noFill/>
          </a:ln>
        </p:spPr>
      </p:pic>
      <p:pic>
        <p:nvPicPr>
          <p:cNvPr descr=" " id="435" name="Google Shape;435;g265f3743778_0_400"/>
          <p:cNvPicPr preferRelativeResize="0"/>
          <p:nvPr/>
        </p:nvPicPr>
        <p:blipFill rotWithShape="1">
          <a:blip r:embed="rId5">
            <a:alphaModFix/>
          </a:blip>
          <a:srcRect b="0" l="0" r="0" t="0"/>
          <a:stretch/>
        </p:blipFill>
        <p:spPr>
          <a:xfrm>
            <a:off x="11279010" y="2984500"/>
            <a:ext cx="4572572" cy="4533900"/>
          </a:xfrm>
          <a:prstGeom prst="rect">
            <a:avLst/>
          </a:prstGeom>
          <a:noFill/>
          <a:ln>
            <a:noFill/>
          </a:ln>
        </p:spPr>
      </p:pic>
      <p:pic>
        <p:nvPicPr>
          <p:cNvPr descr=" " id="436" name="Google Shape;436;g265f3743778_0_400"/>
          <p:cNvPicPr preferRelativeResize="0"/>
          <p:nvPr/>
        </p:nvPicPr>
        <p:blipFill rotWithShape="1">
          <a:blip r:embed="rId6">
            <a:alphaModFix/>
          </a:blip>
          <a:srcRect b="0" l="0" r="0" t="0"/>
          <a:stretch/>
        </p:blipFill>
        <p:spPr>
          <a:xfrm>
            <a:off x="-172102" y="8171830"/>
            <a:ext cx="2215353" cy="2215059"/>
          </a:xfrm>
          <a:prstGeom prst="rect">
            <a:avLst/>
          </a:prstGeom>
          <a:noFill/>
          <a:ln>
            <a:noFill/>
          </a:ln>
        </p:spPr>
      </p:pic>
      <p:sp>
        <p:nvSpPr>
          <p:cNvPr id="437" name="Google Shape;437;g265f3743778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65f3743778_0_40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9" name="Google Shape;439;g265f3743778_0_400"/>
          <p:cNvSpPr/>
          <p:nvPr/>
        </p:nvSpPr>
        <p:spPr>
          <a:xfrm>
            <a:off x="2946768" y="5003800"/>
            <a:ext cx="8954700" cy="71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65f3743778_0_400"/>
          <p:cNvSpPr/>
          <p:nvPr/>
        </p:nvSpPr>
        <p:spPr>
          <a:xfrm>
            <a:off x="2946768" y="50038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65f3743778_0_400"/>
          <p:cNvSpPr/>
          <p:nvPr/>
        </p:nvSpPr>
        <p:spPr>
          <a:xfrm>
            <a:off x="2946768" y="50038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65f3743778_0_400"/>
          <p:cNvSpPr/>
          <p:nvPr/>
        </p:nvSpPr>
        <p:spPr>
          <a:xfrm>
            <a:off x="2946768" y="50038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43" name="Google Shape;443;g265f3743778_0_400"/>
          <p:cNvSpPr/>
          <p:nvPr/>
        </p:nvSpPr>
        <p:spPr>
          <a:xfrm>
            <a:off x="2946768" y="6121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4" name="Google Shape;444;g265f3743778_0_400"/>
          <p:cNvSpPr/>
          <p:nvPr/>
        </p:nvSpPr>
        <p:spPr>
          <a:xfrm>
            <a:off x="2946768" y="82550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5" name="Google Shape;445;g265f3743778_0_400"/>
          <p:cNvSpPr/>
          <p:nvPr/>
        </p:nvSpPr>
        <p:spPr>
          <a:xfrm>
            <a:off x="2895962" y="1104900"/>
            <a:ext cx="106905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46" name="Google Shape;446;g265f3743778_0_400"/>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47" name="Google Shape;447;g265f3743778_0_400"/>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452" name="Shape 452"/>
        <p:cNvGrpSpPr/>
        <p:nvPr/>
      </p:nvGrpSpPr>
      <p:grpSpPr>
        <a:xfrm>
          <a:off x="0" y="0"/>
          <a:ext cx="0" cy="0"/>
          <a:chOff x="0" y="0"/>
          <a:chExt cx="0" cy="0"/>
        </a:xfrm>
      </p:grpSpPr>
      <p:pic>
        <p:nvPicPr>
          <p:cNvPr descr=" " id="453" name="Google Shape;453;g265f3743778_0_419"/>
          <p:cNvPicPr preferRelativeResize="0"/>
          <p:nvPr/>
        </p:nvPicPr>
        <p:blipFill rotWithShape="1">
          <a:blip r:embed="rId3">
            <a:alphaModFix/>
          </a:blip>
          <a:srcRect b="0" l="0" r="0" t="0"/>
          <a:stretch/>
        </p:blipFill>
        <p:spPr>
          <a:xfrm>
            <a:off x="12086816" y="532954"/>
            <a:ext cx="8012144" cy="2578993"/>
          </a:xfrm>
          <a:prstGeom prst="rect">
            <a:avLst/>
          </a:prstGeom>
          <a:noFill/>
          <a:ln>
            <a:noFill/>
          </a:ln>
        </p:spPr>
      </p:pic>
      <p:sp>
        <p:nvSpPr>
          <p:cNvPr id="454" name="Google Shape;454;g265f3743778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65f3743778_0_4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6" name="Google Shape;456;g265f3743778_0_419"/>
          <p:cNvSpPr/>
          <p:nvPr/>
        </p:nvSpPr>
        <p:spPr>
          <a:xfrm>
            <a:off x="876410" y="8305800"/>
            <a:ext cx="5715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65f3743778_0_419"/>
          <p:cNvSpPr/>
          <p:nvPr/>
        </p:nvSpPr>
        <p:spPr>
          <a:xfrm>
            <a:off x="876410" y="8305800"/>
            <a:ext cx="5715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65f3743778_0_419"/>
          <p:cNvSpPr/>
          <p:nvPr/>
        </p:nvSpPr>
        <p:spPr>
          <a:xfrm>
            <a:off x="876410" y="8305800"/>
            <a:ext cx="59190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59" name="Google Shape;459;g265f3743778_0_419"/>
          <p:cNvSpPr/>
          <p:nvPr/>
        </p:nvSpPr>
        <p:spPr>
          <a:xfrm>
            <a:off x="876410" y="10337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0" name="Google Shape;460;g265f3743778_0_419"/>
          <p:cNvSpPr/>
          <p:nvPr/>
        </p:nvSpPr>
        <p:spPr>
          <a:xfrm>
            <a:off x="825603" y="2057400"/>
            <a:ext cx="70071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A GATEWAY TO A WORLD OF WONDER</a:t>
            </a:r>
            <a:endParaRPr b="0" i="0" sz="8000" u="none" cap="none" strike="noStrike">
              <a:solidFill>
                <a:schemeClr val="dk1"/>
              </a:solidFill>
              <a:latin typeface="Calibri"/>
              <a:ea typeface="Calibri"/>
              <a:cs typeface="Calibri"/>
              <a:sym typeface="Calibri"/>
            </a:endParaRPr>
          </a:p>
        </p:txBody>
      </p:sp>
      <p:sp>
        <p:nvSpPr>
          <p:cNvPr id="461" name="Google Shape;461;g265f3743778_0_419"/>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2" name="Google Shape;462;g265f3743778_0_419"/>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63" name="Google Shape;463;g265f3743778_0_419"/>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25" name="Shape 25"/>
        <p:cNvGrpSpPr/>
        <p:nvPr/>
      </p:nvGrpSpPr>
      <p:grpSpPr>
        <a:xfrm>
          <a:off x="0" y="0"/>
          <a:ext cx="0" cy="0"/>
          <a:chOff x="0" y="0"/>
          <a:chExt cx="0" cy="0"/>
        </a:xfrm>
      </p:grpSpPr>
      <p:sp>
        <p:nvSpPr>
          <p:cNvPr id="26" name="Google Shape;26;g265f3743778_0_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65f3743778_0_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8" name="Google Shape;28;g265f3743778_0_9"/>
          <p:cNvPicPr preferRelativeResize="0"/>
          <p:nvPr/>
        </p:nvPicPr>
        <p:blipFill rotWithShape="1">
          <a:blip r:embed="rId4">
            <a:alphaModFix/>
          </a:blip>
          <a:srcRect b="0" l="0" r="0" t="0"/>
          <a:stretch/>
        </p:blipFill>
        <p:spPr>
          <a:xfrm>
            <a:off x="18283151" y="-419236"/>
            <a:ext cx="6525996" cy="6525179"/>
          </a:xfrm>
          <a:prstGeom prst="rect">
            <a:avLst/>
          </a:prstGeom>
          <a:noFill/>
          <a:ln>
            <a:noFill/>
          </a:ln>
        </p:spPr>
      </p:pic>
      <p:pic>
        <p:nvPicPr>
          <p:cNvPr descr=" " id="29" name="Google Shape;29;g265f3743778_0_9"/>
          <p:cNvPicPr preferRelativeResize="0"/>
          <p:nvPr/>
        </p:nvPicPr>
        <p:blipFill rotWithShape="1">
          <a:blip r:embed="rId5">
            <a:alphaModFix/>
          </a:blip>
          <a:srcRect b="0" l="0" r="0" t="0"/>
          <a:stretch/>
        </p:blipFill>
        <p:spPr>
          <a:xfrm>
            <a:off x="0" y="0"/>
            <a:ext cx="6541318" cy="6553200"/>
          </a:xfrm>
          <a:prstGeom prst="rect">
            <a:avLst/>
          </a:prstGeom>
          <a:noFill/>
          <a:ln>
            <a:noFill/>
          </a:ln>
        </p:spPr>
      </p:pic>
      <p:pic>
        <p:nvPicPr>
          <p:cNvPr descr=" " id="30" name="Google Shape;30;g265f3743778_0_9"/>
          <p:cNvPicPr preferRelativeResize="0"/>
          <p:nvPr/>
        </p:nvPicPr>
        <p:blipFill rotWithShape="1">
          <a:blip r:embed="rId6">
            <a:alphaModFix/>
          </a:blip>
          <a:srcRect b="0" l="0" r="0" t="0"/>
          <a:stretch/>
        </p:blipFill>
        <p:spPr>
          <a:xfrm>
            <a:off x="15864283" y="1308100"/>
            <a:ext cx="4077210" cy="4305300"/>
          </a:xfrm>
          <a:prstGeom prst="rect">
            <a:avLst/>
          </a:prstGeom>
          <a:noFill/>
          <a:ln>
            <a:noFill/>
          </a:ln>
        </p:spPr>
      </p:pic>
      <p:pic>
        <p:nvPicPr>
          <p:cNvPr descr=" " id="31" name="Google Shape;31;g265f3743778_0_9"/>
          <p:cNvPicPr preferRelativeResize="0"/>
          <p:nvPr/>
        </p:nvPicPr>
        <p:blipFill rotWithShape="1">
          <a:blip r:embed="rId7">
            <a:alphaModFix/>
          </a:blip>
          <a:srcRect b="0" l="0" r="0" t="0"/>
          <a:stretch/>
        </p:blipFill>
        <p:spPr>
          <a:xfrm>
            <a:off x="14403600" y="9588500"/>
            <a:ext cx="8220972" cy="3230412"/>
          </a:xfrm>
          <a:prstGeom prst="rect">
            <a:avLst/>
          </a:prstGeom>
          <a:noFill/>
          <a:ln>
            <a:noFill/>
          </a:ln>
        </p:spPr>
      </p:pic>
      <p:sp>
        <p:nvSpPr>
          <p:cNvPr id="32" name="Google Shape;32;g265f3743778_0_9"/>
          <p:cNvSpPr/>
          <p:nvPr/>
        </p:nvSpPr>
        <p:spPr>
          <a:xfrm>
            <a:off x="1600400" y="4394200"/>
            <a:ext cx="8798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3" name="Google Shape;33;g265f3743778_0_9"/>
          <p:cNvSpPr/>
          <p:nvPr/>
        </p:nvSpPr>
        <p:spPr>
          <a:xfrm>
            <a:off x="1600400" y="6921500"/>
            <a:ext cx="14399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468" name="Shape 468"/>
        <p:cNvGrpSpPr/>
        <p:nvPr/>
      </p:nvGrpSpPr>
      <p:grpSpPr>
        <a:xfrm>
          <a:off x="0" y="0"/>
          <a:ext cx="0" cy="0"/>
          <a:chOff x="0" y="0"/>
          <a:chExt cx="0" cy="0"/>
        </a:xfrm>
      </p:grpSpPr>
      <p:pic>
        <p:nvPicPr>
          <p:cNvPr descr=" " id="469" name="Google Shape;469;g265f3743778_0_434"/>
          <p:cNvPicPr preferRelativeResize="0"/>
          <p:nvPr/>
        </p:nvPicPr>
        <p:blipFill rotWithShape="1">
          <a:blip r:embed="rId3">
            <a:alphaModFix/>
          </a:blip>
          <a:srcRect b="0" l="0" r="0" t="0"/>
          <a:stretch/>
        </p:blipFill>
        <p:spPr>
          <a:xfrm>
            <a:off x="19446130" y="-825500"/>
            <a:ext cx="7849581" cy="7848600"/>
          </a:xfrm>
          <a:prstGeom prst="rect">
            <a:avLst/>
          </a:prstGeom>
          <a:noFill/>
          <a:ln>
            <a:noFill/>
          </a:ln>
        </p:spPr>
      </p:pic>
      <p:sp>
        <p:nvSpPr>
          <p:cNvPr id="470" name="Google Shape;470;g265f3743778_0_4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65f3743778_0_4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2" name="Google Shape;472;g265f3743778_0_434"/>
          <p:cNvPicPr preferRelativeResize="0"/>
          <p:nvPr/>
        </p:nvPicPr>
        <p:blipFill rotWithShape="1">
          <a:blip r:embed="rId5">
            <a:alphaModFix/>
          </a:blip>
          <a:srcRect b="0" l="0" r="0" t="0"/>
          <a:stretch/>
        </p:blipFill>
        <p:spPr>
          <a:xfrm>
            <a:off x="0" y="0"/>
            <a:ext cx="21986448" cy="11531600"/>
          </a:xfrm>
          <a:prstGeom prst="rect">
            <a:avLst/>
          </a:prstGeom>
          <a:noFill/>
          <a:ln>
            <a:noFill/>
          </a:ln>
        </p:spPr>
      </p:pic>
      <p:pic>
        <p:nvPicPr>
          <p:cNvPr descr=" " id="473" name="Google Shape;473;g265f3743778_0_434"/>
          <p:cNvPicPr preferRelativeResize="0"/>
          <p:nvPr/>
        </p:nvPicPr>
        <p:blipFill rotWithShape="1">
          <a:blip r:embed="rId6">
            <a:alphaModFix/>
          </a:blip>
          <a:srcRect b="0" l="0" r="0" t="0"/>
          <a:stretch/>
        </p:blipFill>
        <p:spPr>
          <a:xfrm>
            <a:off x="723990" y="9258300"/>
            <a:ext cx="4572572" cy="4533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478" name="Shape 478"/>
        <p:cNvGrpSpPr/>
        <p:nvPr/>
      </p:nvGrpSpPr>
      <p:grpSpPr>
        <a:xfrm>
          <a:off x="0" y="0"/>
          <a:ext cx="0" cy="0"/>
          <a:chOff x="0" y="0"/>
          <a:chExt cx="0" cy="0"/>
        </a:xfrm>
      </p:grpSpPr>
      <p:pic>
        <p:nvPicPr>
          <p:cNvPr descr=" " id="479" name="Google Shape;479;g265f3743778_0_443"/>
          <p:cNvPicPr preferRelativeResize="0"/>
          <p:nvPr/>
        </p:nvPicPr>
        <p:blipFill rotWithShape="1">
          <a:blip r:embed="rId3">
            <a:alphaModFix/>
          </a:blip>
          <a:srcRect b="0" l="0" r="0" t="0"/>
          <a:stretch/>
        </p:blipFill>
        <p:spPr>
          <a:xfrm>
            <a:off x="18518915" y="11671300"/>
            <a:ext cx="4852006" cy="1778000"/>
          </a:xfrm>
          <a:prstGeom prst="rect">
            <a:avLst/>
          </a:prstGeom>
          <a:noFill/>
          <a:ln>
            <a:noFill/>
          </a:ln>
        </p:spPr>
      </p:pic>
      <p:sp>
        <p:nvSpPr>
          <p:cNvPr id="480" name="Google Shape;480;g265f3743778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65f3743778_0_44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2" name="Google Shape;482;g265f3743778_0_443"/>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83" name="Google Shape;483;g265f3743778_0_443"/>
          <p:cNvSpPr/>
          <p:nvPr/>
        </p:nvSpPr>
        <p:spPr>
          <a:xfrm>
            <a:off x="8395749" y="35433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65f3743778_0_443"/>
          <p:cNvSpPr/>
          <p:nvPr/>
        </p:nvSpPr>
        <p:spPr>
          <a:xfrm>
            <a:off x="8395749" y="4203700"/>
            <a:ext cx="622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65f3743778_0_443"/>
          <p:cNvSpPr/>
          <p:nvPr/>
        </p:nvSpPr>
        <p:spPr>
          <a:xfrm>
            <a:off x="8395749" y="4203700"/>
            <a:ext cx="1164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486" name="Google Shape;486;g265f3743778_0_443"/>
          <p:cNvSpPr/>
          <p:nvPr/>
        </p:nvSpPr>
        <p:spPr>
          <a:xfrm>
            <a:off x="9221353" y="3543300"/>
            <a:ext cx="57792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5f3743778_0_443"/>
          <p:cNvSpPr/>
          <p:nvPr/>
        </p:nvSpPr>
        <p:spPr>
          <a:xfrm>
            <a:off x="9221353" y="3543300"/>
            <a:ext cx="59823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488" name="Google Shape;488;g265f3743778_0_443"/>
          <p:cNvSpPr/>
          <p:nvPr/>
        </p:nvSpPr>
        <p:spPr>
          <a:xfrm>
            <a:off x="9221353" y="54737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9" name="Google Shape;489;g265f3743778_0_443"/>
          <p:cNvSpPr/>
          <p:nvPr/>
        </p:nvSpPr>
        <p:spPr>
          <a:xfrm>
            <a:off x="8395749" y="76073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65f3743778_0_443"/>
          <p:cNvSpPr/>
          <p:nvPr/>
        </p:nvSpPr>
        <p:spPr>
          <a:xfrm>
            <a:off x="8395749" y="8572500"/>
            <a:ext cx="9906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65f3743778_0_443"/>
          <p:cNvSpPr/>
          <p:nvPr/>
        </p:nvSpPr>
        <p:spPr>
          <a:xfrm>
            <a:off x="8395749" y="8572500"/>
            <a:ext cx="15327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492" name="Google Shape;492;g265f3743778_0_443"/>
          <p:cNvSpPr/>
          <p:nvPr/>
        </p:nvSpPr>
        <p:spPr>
          <a:xfrm>
            <a:off x="9589699" y="7607300"/>
            <a:ext cx="5410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65f3743778_0_443"/>
          <p:cNvSpPr/>
          <p:nvPr/>
        </p:nvSpPr>
        <p:spPr>
          <a:xfrm>
            <a:off x="9589699" y="7607300"/>
            <a:ext cx="56142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494" name="Google Shape;494;g265f3743778_0_443"/>
          <p:cNvSpPr/>
          <p:nvPr/>
        </p:nvSpPr>
        <p:spPr>
          <a:xfrm>
            <a:off x="9589699" y="95377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5" name="Google Shape;495;g265f3743778_0_443"/>
          <p:cNvSpPr/>
          <p:nvPr/>
        </p:nvSpPr>
        <p:spPr>
          <a:xfrm>
            <a:off x="16016702" y="76073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65f3743778_0_443"/>
          <p:cNvSpPr/>
          <p:nvPr/>
        </p:nvSpPr>
        <p:spPr>
          <a:xfrm>
            <a:off x="16016702" y="8572500"/>
            <a:ext cx="1104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5f3743778_0_443"/>
          <p:cNvSpPr/>
          <p:nvPr/>
        </p:nvSpPr>
        <p:spPr>
          <a:xfrm>
            <a:off x="16016702" y="8572500"/>
            <a:ext cx="1647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498" name="Google Shape;498;g265f3743778_0_443"/>
          <p:cNvSpPr/>
          <p:nvPr/>
        </p:nvSpPr>
        <p:spPr>
          <a:xfrm>
            <a:off x="17324965" y="7607300"/>
            <a:ext cx="52965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5f3743778_0_443"/>
          <p:cNvSpPr/>
          <p:nvPr/>
        </p:nvSpPr>
        <p:spPr>
          <a:xfrm>
            <a:off x="17324965" y="7607300"/>
            <a:ext cx="5499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00" name="Google Shape;500;g265f3743778_0_443"/>
          <p:cNvSpPr/>
          <p:nvPr/>
        </p:nvSpPr>
        <p:spPr>
          <a:xfrm>
            <a:off x="17324965" y="95377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1" name="Google Shape;501;g265f3743778_0_443"/>
          <p:cNvSpPr/>
          <p:nvPr/>
        </p:nvSpPr>
        <p:spPr>
          <a:xfrm>
            <a:off x="16016702" y="35433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5f3743778_0_443"/>
          <p:cNvSpPr/>
          <p:nvPr/>
        </p:nvSpPr>
        <p:spPr>
          <a:xfrm>
            <a:off x="16016702" y="4203700"/>
            <a:ext cx="939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5f3743778_0_443"/>
          <p:cNvSpPr/>
          <p:nvPr/>
        </p:nvSpPr>
        <p:spPr>
          <a:xfrm>
            <a:off x="16016702" y="4203700"/>
            <a:ext cx="1482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04" name="Google Shape;504;g265f3743778_0_443"/>
          <p:cNvSpPr/>
          <p:nvPr/>
        </p:nvSpPr>
        <p:spPr>
          <a:xfrm>
            <a:off x="17159845" y="3543300"/>
            <a:ext cx="5461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5f3743778_0_443"/>
          <p:cNvSpPr/>
          <p:nvPr/>
        </p:nvSpPr>
        <p:spPr>
          <a:xfrm>
            <a:off x="17159845" y="3543300"/>
            <a:ext cx="5664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06" name="Google Shape;506;g265f3743778_0_443"/>
          <p:cNvSpPr/>
          <p:nvPr/>
        </p:nvSpPr>
        <p:spPr>
          <a:xfrm>
            <a:off x="17159845" y="54737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507" name="Google Shape;507;g265f3743778_0_443"/>
          <p:cNvPicPr preferRelativeResize="0"/>
          <p:nvPr/>
        </p:nvPicPr>
        <p:blipFill rotWithShape="1">
          <a:blip r:embed="rId6">
            <a:alphaModFix/>
          </a:blip>
          <a:srcRect b="0" l="0" r="0" t="0"/>
          <a:stretch/>
        </p:blipFill>
        <p:spPr>
          <a:xfrm>
            <a:off x="4038519" y="315863"/>
            <a:ext cx="8180954" cy="25178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512" name="Shape 512"/>
        <p:cNvGrpSpPr/>
        <p:nvPr/>
      </p:nvGrpSpPr>
      <p:grpSpPr>
        <a:xfrm>
          <a:off x="0" y="0"/>
          <a:ext cx="0" cy="0"/>
          <a:chOff x="0" y="0"/>
          <a:chExt cx="0" cy="0"/>
        </a:xfrm>
      </p:grpSpPr>
      <p:sp>
        <p:nvSpPr>
          <p:cNvPr id="513" name="Google Shape;513;g265f3743778_0_476"/>
          <p:cNvSpPr/>
          <p:nvPr/>
        </p:nvSpPr>
        <p:spPr>
          <a:xfrm>
            <a:off x="14975172" y="0"/>
            <a:ext cx="7582800" cy="13716000"/>
          </a:xfrm>
          <a:prstGeom prst="rect">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5f3743778_0_4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65f3743778_0_47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516" name="Google Shape;516;g265f3743778_0_476"/>
          <p:cNvPicPr preferRelativeResize="0"/>
          <p:nvPr/>
        </p:nvPicPr>
        <p:blipFill rotWithShape="1">
          <a:blip r:embed="rId4">
            <a:alphaModFix/>
          </a:blip>
          <a:srcRect b="0" l="0" r="0" t="0"/>
          <a:stretch/>
        </p:blipFill>
        <p:spPr>
          <a:xfrm>
            <a:off x="508063" y="4152900"/>
            <a:ext cx="14479810" cy="7861300"/>
          </a:xfrm>
          <a:prstGeom prst="rect">
            <a:avLst/>
          </a:prstGeom>
          <a:noFill/>
          <a:ln>
            <a:noFill/>
          </a:ln>
        </p:spPr>
      </p:pic>
      <p:sp>
        <p:nvSpPr>
          <p:cNvPr id="517" name="Google Shape;517;g265f3743778_0_476"/>
          <p:cNvSpPr/>
          <p:nvPr/>
        </p:nvSpPr>
        <p:spPr>
          <a:xfrm>
            <a:off x="1130441" y="660400"/>
            <a:ext cx="148821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18" name="Google Shape;518;g265f3743778_0_476"/>
          <p:cNvSpPr/>
          <p:nvPr/>
        </p:nvSpPr>
        <p:spPr>
          <a:xfrm>
            <a:off x="15229203" y="1778000"/>
            <a:ext cx="7087500" cy="90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5f3743778_0_476"/>
          <p:cNvSpPr/>
          <p:nvPr/>
        </p:nvSpPr>
        <p:spPr>
          <a:xfrm>
            <a:off x="15229203" y="1778000"/>
            <a:ext cx="70875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65f3743778_0_476"/>
          <p:cNvSpPr/>
          <p:nvPr/>
        </p:nvSpPr>
        <p:spPr>
          <a:xfrm>
            <a:off x="15229203" y="1778000"/>
            <a:ext cx="70875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65f3743778_0_476"/>
          <p:cNvSpPr/>
          <p:nvPr/>
        </p:nvSpPr>
        <p:spPr>
          <a:xfrm>
            <a:off x="15229203" y="1778000"/>
            <a:ext cx="72906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22" name="Google Shape;522;g265f3743778_0_476"/>
          <p:cNvSpPr/>
          <p:nvPr/>
        </p:nvSpPr>
        <p:spPr>
          <a:xfrm>
            <a:off x="15229203" y="3708400"/>
            <a:ext cx="7223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23" name="Google Shape;523;g265f3743778_0_476"/>
          <p:cNvSpPr/>
          <p:nvPr/>
        </p:nvSpPr>
        <p:spPr>
          <a:xfrm>
            <a:off x="15229203" y="5321300"/>
            <a:ext cx="70875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5f3743778_0_476"/>
          <p:cNvSpPr/>
          <p:nvPr/>
        </p:nvSpPr>
        <p:spPr>
          <a:xfrm>
            <a:off x="15229203" y="5321300"/>
            <a:ext cx="70875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65f3743778_0_476"/>
          <p:cNvSpPr/>
          <p:nvPr/>
        </p:nvSpPr>
        <p:spPr>
          <a:xfrm>
            <a:off x="15229203" y="5321300"/>
            <a:ext cx="72906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26" name="Google Shape;526;g265f3743778_0_476"/>
          <p:cNvSpPr/>
          <p:nvPr/>
        </p:nvSpPr>
        <p:spPr>
          <a:xfrm>
            <a:off x="15229203" y="6337300"/>
            <a:ext cx="7223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27" name="Google Shape;527;g265f3743778_0_476"/>
          <p:cNvSpPr/>
          <p:nvPr/>
        </p:nvSpPr>
        <p:spPr>
          <a:xfrm>
            <a:off x="15229203" y="8559800"/>
            <a:ext cx="70875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65f3743778_0_476"/>
          <p:cNvSpPr/>
          <p:nvPr/>
        </p:nvSpPr>
        <p:spPr>
          <a:xfrm>
            <a:off x="15229203" y="8559800"/>
            <a:ext cx="70875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5f3743778_0_476"/>
          <p:cNvSpPr/>
          <p:nvPr/>
        </p:nvSpPr>
        <p:spPr>
          <a:xfrm>
            <a:off x="15229203" y="8559800"/>
            <a:ext cx="72906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30" name="Google Shape;530;g265f3743778_0_476"/>
          <p:cNvSpPr/>
          <p:nvPr/>
        </p:nvSpPr>
        <p:spPr>
          <a:xfrm>
            <a:off x="15229203" y="9575800"/>
            <a:ext cx="7223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531" name="Google Shape;531;g265f3743778_0_476"/>
          <p:cNvPicPr preferRelativeResize="0"/>
          <p:nvPr/>
        </p:nvPicPr>
        <p:blipFill rotWithShape="1">
          <a:blip r:embed="rId5">
            <a:alphaModFix/>
          </a:blip>
          <a:srcRect b="0" l="0" r="0" t="0"/>
          <a:stretch/>
        </p:blipFill>
        <p:spPr>
          <a:xfrm>
            <a:off x="-863708" y="9677400"/>
            <a:ext cx="4572572" cy="4533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536" name="Shape 536"/>
        <p:cNvGrpSpPr/>
        <p:nvPr/>
      </p:nvGrpSpPr>
      <p:grpSpPr>
        <a:xfrm>
          <a:off x="0" y="0"/>
          <a:ext cx="0" cy="0"/>
          <a:chOff x="0" y="0"/>
          <a:chExt cx="0" cy="0"/>
        </a:xfrm>
      </p:grpSpPr>
      <p:pic>
        <p:nvPicPr>
          <p:cNvPr descr=" " id="537" name="Google Shape;537;g265f3743778_0_499"/>
          <p:cNvPicPr preferRelativeResize="0"/>
          <p:nvPr/>
        </p:nvPicPr>
        <p:blipFill rotWithShape="1">
          <a:blip r:embed="rId3">
            <a:alphaModFix/>
          </a:blip>
          <a:srcRect b="0" l="0" r="0" t="0"/>
          <a:stretch/>
        </p:blipFill>
        <p:spPr>
          <a:xfrm>
            <a:off x="13717715" y="-4419600"/>
            <a:ext cx="1689311" cy="8661400"/>
          </a:xfrm>
          <a:prstGeom prst="rect">
            <a:avLst/>
          </a:prstGeom>
          <a:noFill/>
          <a:ln>
            <a:noFill/>
          </a:ln>
        </p:spPr>
      </p:pic>
      <p:pic>
        <p:nvPicPr>
          <p:cNvPr descr=" " id="538" name="Google Shape;538;g265f3743778_0_499"/>
          <p:cNvPicPr preferRelativeResize="0"/>
          <p:nvPr/>
        </p:nvPicPr>
        <p:blipFill rotWithShape="1">
          <a:blip r:embed="rId4">
            <a:alphaModFix/>
          </a:blip>
          <a:srcRect b="0" l="0" r="0" t="0"/>
          <a:stretch/>
        </p:blipFill>
        <p:spPr>
          <a:xfrm>
            <a:off x="15230096" y="1104900"/>
            <a:ext cx="7956552" cy="1066800"/>
          </a:xfrm>
          <a:prstGeom prst="rect">
            <a:avLst/>
          </a:prstGeom>
          <a:noFill/>
          <a:ln>
            <a:noFill/>
          </a:ln>
        </p:spPr>
      </p:pic>
      <p:pic>
        <p:nvPicPr>
          <p:cNvPr descr=" " id="539" name="Google Shape;539;g265f3743778_0_499"/>
          <p:cNvPicPr preferRelativeResize="0"/>
          <p:nvPr/>
        </p:nvPicPr>
        <p:blipFill rotWithShape="1">
          <a:blip r:embed="rId5">
            <a:alphaModFix/>
          </a:blip>
          <a:srcRect b="0" l="0" r="0" t="0"/>
          <a:stretch/>
        </p:blipFill>
        <p:spPr>
          <a:xfrm>
            <a:off x="11392899" y="1104900"/>
            <a:ext cx="2243588" cy="1066800"/>
          </a:xfrm>
          <a:prstGeom prst="rect">
            <a:avLst/>
          </a:prstGeom>
          <a:noFill/>
          <a:ln>
            <a:noFill/>
          </a:ln>
        </p:spPr>
      </p:pic>
      <p:sp>
        <p:nvSpPr>
          <p:cNvPr id="540" name="Google Shape;540;g265f3743778_0_4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65f3743778_0_4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42" name="Google Shape;542;g265f3743778_0_499"/>
          <p:cNvSpPr/>
          <p:nvPr/>
        </p:nvSpPr>
        <p:spPr>
          <a:xfrm>
            <a:off x="990724" y="1422400"/>
            <a:ext cx="122781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43" name="Google Shape;543;g265f3743778_0_499"/>
          <p:cNvPicPr preferRelativeResize="0"/>
          <p:nvPr/>
        </p:nvPicPr>
        <p:blipFill rotWithShape="1">
          <a:blip r:embed="rId7">
            <a:alphaModFix/>
          </a:blip>
          <a:srcRect b="0" l="0" r="0" t="0"/>
          <a:stretch/>
        </p:blipFill>
        <p:spPr>
          <a:xfrm>
            <a:off x="1282860" y="4241800"/>
            <a:ext cx="21643505" cy="8153400"/>
          </a:xfrm>
          <a:prstGeom prst="rect">
            <a:avLst/>
          </a:prstGeom>
          <a:noFill/>
          <a:ln>
            <a:noFill/>
          </a:ln>
        </p:spPr>
      </p:pic>
      <p:sp>
        <p:nvSpPr>
          <p:cNvPr id="544" name="Google Shape;544;g265f3743778_0_499"/>
          <p:cNvSpPr/>
          <p:nvPr/>
        </p:nvSpPr>
        <p:spPr>
          <a:xfrm>
            <a:off x="1282860" y="7505700"/>
            <a:ext cx="18696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5f3743778_0_499"/>
          <p:cNvSpPr/>
          <p:nvPr/>
        </p:nvSpPr>
        <p:spPr>
          <a:xfrm>
            <a:off x="1282860" y="7505700"/>
            <a:ext cx="1625700" cy="16257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65f3743778_0_499"/>
          <p:cNvPicPr preferRelativeResize="0"/>
          <p:nvPr/>
        </p:nvPicPr>
        <p:blipFill rotWithShape="1">
          <a:blip r:embed="rId8">
            <a:alphaModFix/>
          </a:blip>
          <a:srcRect b="0" l="0" r="0" t="0"/>
          <a:stretch/>
        </p:blipFill>
        <p:spPr>
          <a:xfrm>
            <a:off x="1587698" y="7810500"/>
            <a:ext cx="1016127" cy="1016000"/>
          </a:xfrm>
          <a:prstGeom prst="rect">
            <a:avLst/>
          </a:prstGeom>
          <a:noFill/>
          <a:ln>
            <a:noFill/>
          </a:ln>
        </p:spPr>
      </p:pic>
      <p:pic>
        <p:nvPicPr>
          <p:cNvPr descr=" " id="547" name="Google Shape;547;g265f3743778_0_499"/>
          <p:cNvPicPr preferRelativeResize="0"/>
          <p:nvPr/>
        </p:nvPicPr>
        <p:blipFill rotWithShape="1">
          <a:blip r:embed="rId9">
            <a:alphaModFix/>
          </a:blip>
          <a:srcRect b="0" l="0" r="0" t="0"/>
          <a:stretch/>
        </p:blipFill>
        <p:spPr>
          <a:xfrm>
            <a:off x="1629968" y="7853189"/>
            <a:ext cx="927393" cy="930672"/>
          </a:xfrm>
          <a:prstGeom prst="rect">
            <a:avLst/>
          </a:prstGeom>
          <a:noFill/>
          <a:ln>
            <a:noFill/>
          </a:ln>
        </p:spPr>
      </p:pic>
      <p:sp>
        <p:nvSpPr>
          <p:cNvPr id="548" name="Google Shape;548;g265f3743778_0_499"/>
          <p:cNvSpPr/>
          <p:nvPr/>
        </p:nvSpPr>
        <p:spPr>
          <a:xfrm>
            <a:off x="2908664" y="8318500"/>
            <a:ext cx="2641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65f3743778_0_499"/>
          <p:cNvPicPr preferRelativeResize="0"/>
          <p:nvPr/>
        </p:nvPicPr>
        <p:blipFill rotWithShape="1">
          <a:blip r:embed="rId10">
            <a:alphaModFix/>
          </a:blip>
          <a:srcRect b="0" l="0" r="0" t="0"/>
          <a:stretch/>
        </p:blipFill>
        <p:spPr>
          <a:xfrm>
            <a:off x="2908664" y="8280400"/>
            <a:ext cx="2641930" cy="38100"/>
          </a:xfrm>
          <a:prstGeom prst="rect">
            <a:avLst/>
          </a:prstGeom>
          <a:noFill/>
          <a:ln>
            <a:noFill/>
          </a:ln>
        </p:spPr>
      </p:pic>
      <p:sp>
        <p:nvSpPr>
          <p:cNvPr id="550" name="Google Shape;550;g265f3743778_0_499"/>
          <p:cNvSpPr/>
          <p:nvPr/>
        </p:nvSpPr>
        <p:spPr>
          <a:xfrm>
            <a:off x="5550594" y="7505700"/>
            <a:ext cx="1625700" cy="1625700"/>
          </a:xfrm>
          <a:prstGeom prst="roundRect">
            <a:avLst>
              <a:gd fmla="val 78188" name="adj"/>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65f3743778_0_499"/>
          <p:cNvPicPr preferRelativeResize="0"/>
          <p:nvPr/>
        </p:nvPicPr>
        <p:blipFill rotWithShape="1">
          <a:blip r:embed="rId8">
            <a:alphaModFix/>
          </a:blip>
          <a:srcRect b="0" l="0" r="0" t="0"/>
          <a:stretch/>
        </p:blipFill>
        <p:spPr>
          <a:xfrm>
            <a:off x="5855432" y="7810500"/>
            <a:ext cx="1016127" cy="1016000"/>
          </a:xfrm>
          <a:prstGeom prst="rect">
            <a:avLst/>
          </a:prstGeom>
          <a:noFill/>
          <a:ln>
            <a:noFill/>
          </a:ln>
        </p:spPr>
      </p:pic>
      <p:pic>
        <p:nvPicPr>
          <p:cNvPr descr=" " id="552" name="Google Shape;552;g265f3743778_0_499"/>
          <p:cNvPicPr preferRelativeResize="0"/>
          <p:nvPr/>
        </p:nvPicPr>
        <p:blipFill rotWithShape="1">
          <a:blip r:embed="rId11">
            <a:alphaModFix/>
          </a:blip>
          <a:srcRect b="0" l="0" r="0" t="0"/>
          <a:stretch/>
        </p:blipFill>
        <p:spPr>
          <a:xfrm>
            <a:off x="5940110" y="7937500"/>
            <a:ext cx="889111" cy="762000"/>
          </a:xfrm>
          <a:prstGeom prst="rect">
            <a:avLst/>
          </a:prstGeom>
          <a:noFill/>
          <a:ln>
            <a:noFill/>
          </a:ln>
        </p:spPr>
      </p:pic>
      <p:sp>
        <p:nvSpPr>
          <p:cNvPr id="553" name="Google Shape;553;g265f3743778_0_499"/>
          <p:cNvSpPr/>
          <p:nvPr/>
        </p:nvSpPr>
        <p:spPr>
          <a:xfrm>
            <a:off x="7176397" y="8318500"/>
            <a:ext cx="2641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65f3743778_0_499"/>
          <p:cNvPicPr preferRelativeResize="0"/>
          <p:nvPr/>
        </p:nvPicPr>
        <p:blipFill rotWithShape="1">
          <a:blip r:embed="rId10">
            <a:alphaModFix/>
          </a:blip>
          <a:srcRect b="0" l="0" r="0" t="0"/>
          <a:stretch/>
        </p:blipFill>
        <p:spPr>
          <a:xfrm>
            <a:off x="7176397" y="8280400"/>
            <a:ext cx="2641930" cy="38100"/>
          </a:xfrm>
          <a:prstGeom prst="rect">
            <a:avLst/>
          </a:prstGeom>
          <a:noFill/>
          <a:ln>
            <a:noFill/>
          </a:ln>
        </p:spPr>
      </p:pic>
      <p:sp>
        <p:nvSpPr>
          <p:cNvPr id="555" name="Google Shape;555;g265f3743778_0_499"/>
          <p:cNvSpPr/>
          <p:nvPr/>
        </p:nvSpPr>
        <p:spPr>
          <a:xfrm>
            <a:off x="9818327" y="7505700"/>
            <a:ext cx="1625700" cy="16257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65f3743778_0_499"/>
          <p:cNvPicPr preferRelativeResize="0"/>
          <p:nvPr/>
        </p:nvPicPr>
        <p:blipFill rotWithShape="1">
          <a:blip r:embed="rId8">
            <a:alphaModFix/>
          </a:blip>
          <a:srcRect b="0" l="0" r="0" t="0"/>
          <a:stretch/>
        </p:blipFill>
        <p:spPr>
          <a:xfrm>
            <a:off x="10123165" y="7810500"/>
            <a:ext cx="1016127" cy="1016000"/>
          </a:xfrm>
          <a:prstGeom prst="rect">
            <a:avLst/>
          </a:prstGeom>
          <a:noFill/>
          <a:ln>
            <a:noFill/>
          </a:ln>
        </p:spPr>
      </p:pic>
      <p:pic>
        <p:nvPicPr>
          <p:cNvPr descr=" " id="557" name="Google Shape;557;g265f3743778_0_499"/>
          <p:cNvPicPr preferRelativeResize="0"/>
          <p:nvPr/>
        </p:nvPicPr>
        <p:blipFill rotWithShape="1">
          <a:blip r:embed="rId12">
            <a:alphaModFix/>
          </a:blip>
          <a:srcRect b="0" l="0" r="0" t="0"/>
          <a:stretch/>
        </p:blipFill>
        <p:spPr>
          <a:xfrm>
            <a:off x="10207844" y="7979842"/>
            <a:ext cx="846774" cy="677342"/>
          </a:xfrm>
          <a:prstGeom prst="rect">
            <a:avLst/>
          </a:prstGeom>
          <a:noFill/>
          <a:ln>
            <a:noFill/>
          </a:ln>
        </p:spPr>
      </p:pic>
      <p:pic>
        <p:nvPicPr>
          <p:cNvPr descr=" " id="558" name="Google Shape;558;g265f3743778_0_499"/>
          <p:cNvPicPr preferRelativeResize="0"/>
          <p:nvPr/>
        </p:nvPicPr>
        <p:blipFill rotWithShape="1">
          <a:blip r:embed="rId12">
            <a:alphaModFix/>
          </a:blip>
          <a:srcRect b="0" l="0" r="0" t="0"/>
          <a:stretch/>
        </p:blipFill>
        <p:spPr>
          <a:xfrm>
            <a:off x="10207844" y="7979842"/>
            <a:ext cx="846774" cy="677342"/>
          </a:xfrm>
          <a:prstGeom prst="rect">
            <a:avLst/>
          </a:prstGeom>
          <a:noFill/>
          <a:ln>
            <a:noFill/>
          </a:ln>
        </p:spPr>
      </p:pic>
      <p:sp>
        <p:nvSpPr>
          <p:cNvPr id="559" name="Google Shape;559;g265f3743778_0_499"/>
          <p:cNvSpPr/>
          <p:nvPr/>
        </p:nvSpPr>
        <p:spPr>
          <a:xfrm>
            <a:off x="11444130" y="8318500"/>
            <a:ext cx="2641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65f3743778_0_499"/>
          <p:cNvPicPr preferRelativeResize="0"/>
          <p:nvPr/>
        </p:nvPicPr>
        <p:blipFill rotWithShape="1">
          <a:blip r:embed="rId10">
            <a:alphaModFix/>
          </a:blip>
          <a:srcRect b="0" l="0" r="0" t="0"/>
          <a:stretch/>
        </p:blipFill>
        <p:spPr>
          <a:xfrm>
            <a:off x="11444130" y="8280400"/>
            <a:ext cx="2641930" cy="38100"/>
          </a:xfrm>
          <a:prstGeom prst="rect">
            <a:avLst/>
          </a:prstGeom>
          <a:noFill/>
          <a:ln>
            <a:noFill/>
          </a:ln>
        </p:spPr>
      </p:pic>
      <p:sp>
        <p:nvSpPr>
          <p:cNvPr id="561" name="Google Shape;561;g265f3743778_0_499"/>
          <p:cNvSpPr/>
          <p:nvPr/>
        </p:nvSpPr>
        <p:spPr>
          <a:xfrm>
            <a:off x="14086061" y="7505700"/>
            <a:ext cx="1625700" cy="1625700"/>
          </a:xfrm>
          <a:prstGeom prst="roundRect">
            <a:avLst>
              <a:gd fmla="val 78188" name="adj"/>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65f3743778_0_499"/>
          <p:cNvPicPr preferRelativeResize="0"/>
          <p:nvPr/>
        </p:nvPicPr>
        <p:blipFill rotWithShape="1">
          <a:blip r:embed="rId8">
            <a:alphaModFix/>
          </a:blip>
          <a:srcRect b="0" l="0" r="0" t="0"/>
          <a:stretch/>
        </p:blipFill>
        <p:spPr>
          <a:xfrm>
            <a:off x="14390899" y="7810500"/>
            <a:ext cx="1016127" cy="1016000"/>
          </a:xfrm>
          <a:prstGeom prst="rect">
            <a:avLst/>
          </a:prstGeom>
          <a:noFill/>
          <a:ln>
            <a:noFill/>
          </a:ln>
        </p:spPr>
      </p:pic>
      <p:pic>
        <p:nvPicPr>
          <p:cNvPr descr=" " id="563" name="Google Shape;563;g265f3743778_0_499"/>
          <p:cNvPicPr preferRelativeResize="0"/>
          <p:nvPr/>
        </p:nvPicPr>
        <p:blipFill rotWithShape="1">
          <a:blip r:embed="rId13">
            <a:alphaModFix/>
          </a:blip>
          <a:srcRect b="0" l="0" r="0" t="0"/>
          <a:stretch/>
        </p:blipFill>
        <p:spPr>
          <a:xfrm>
            <a:off x="14475577" y="7937500"/>
            <a:ext cx="846774" cy="719658"/>
          </a:xfrm>
          <a:prstGeom prst="rect">
            <a:avLst/>
          </a:prstGeom>
          <a:noFill/>
          <a:ln>
            <a:noFill/>
          </a:ln>
        </p:spPr>
      </p:pic>
      <p:sp>
        <p:nvSpPr>
          <p:cNvPr id="564" name="Google Shape;564;g265f3743778_0_499"/>
          <p:cNvSpPr/>
          <p:nvPr/>
        </p:nvSpPr>
        <p:spPr>
          <a:xfrm>
            <a:off x="15711864" y="8318500"/>
            <a:ext cx="2641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65f3743778_0_499"/>
          <p:cNvPicPr preferRelativeResize="0"/>
          <p:nvPr/>
        </p:nvPicPr>
        <p:blipFill rotWithShape="1">
          <a:blip r:embed="rId10">
            <a:alphaModFix/>
          </a:blip>
          <a:srcRect b="0" l="0" r="0" t="0"/>
          <a:stretch/>
        </p:blipFill>
        <p:spPr>
          <a:xfrm>
            <a:off x="15711864" y="8280400"/>
            <a:ext cx="2641930" cy="38100"/>
          </a:xfrm>
          <a:prstGeom prst="rect">
            <a:avLst/>
          </a:prstGeom>
          <a:noFill/>
          <a:ln>
            <a:noFill/>
          </a:ln>
        </p:spPr>
      </p:pic>
      <p:sp>
        <p:nvSpPr>
          <p:cNvPr id="566" name="Google Shape;566;g265f3743778_0_499"/>
          <p:cNvSpPr/>
          <p:nvPr/>
        </p:nvSpPr>
        <p:spPr>
          <a:xfrm>
            <a:off x="18353794" y="7505700"/>
            <a:ext cx="1625700" cy="16257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65f3743778_0_499"/>
          <p:cNvPicPr preferRelativeResize="0"/>
          <p:nvPr/>
        </p:nvPicPr>
        <p:blipFill rotWithShape="1">
          <a:blip r:embed="rId8">
            <a:alphaModFix/>
          </a:blip>
          <a:srcRect b="0" l="0" r="0" t="0"/>
          <a:stretch/>
        </p:blipFill>
        <p:spPr>
          <a:xfrm>
            <a:off x="18658632" y="7810500"/>
            <a:ext cx="1016127" cy="1016000"/>
          </a:xfrm>
          <a:prstGeom prst="rect">
            <a:avLst/>
          </a:prstGeom>
          <a:noFill/>
          <a:ln>
            <a:noFill/>
          </a:ln>
        </p:spPr>
      </p:pic>
      <p:pic>
        <p:nvPicPr>
          <p:cNvPr descr=" " id="568" name="Google Shape;568;g265f3743778_0_499"/>
          <p:cNvPicPr preferRelativeResize="0"/>
          <p:nvPr/>
        </p:nvPicPr>
        <p:blipFill rotWithShape="1">
          <a:blip r:embed="rId14">
            <a:alphaModFix/>
          </a:blip>
          <a:srcRect b="0" l="0" r="0" t="0"/>
          <a:stretch/>
        </p:blipFill>
        <p:spPr>
          <a:xfrm>
            <a:off x="18870788" y="7937500"/>
            <a:ext cx="591815" cy="762000"/>
          </a:xfrm>
          <a:prstGeom prst="rect">
            <a:avLst/>
          </a:prstGeom>
          <a:noFill/>
          <a:ln>
            <a:noFill/>
          </a:ln>
        </p:spPr>
      </p:pic>
      <p:sp>
        <p:nvSpPr>
          <p:cNvPr id="569" name="Google Shape;569;g265f3743778_0_499"/>
          <p:cNvSpPr/>
          <p:nvPr/>
        </p:nvSpPr>
        <p:spPr>
          <a:xfrm>
            <a:off x="1282860"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5f3743778_0_499"/>
          <p:cNvSpPr/>
          <p:nvPr/>
        </p:nvSpPr>
        <p:spPr>
          <a:xfrm>
            <a:off x="1282860"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65f3743778_0_499"/>
          <p:cNvSpPr/>
          <p:nvPr/>
        </p:nvSpPr>
        <p:spPr>
          <a:xfrm>
            <a:off x="1282860"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65f3743778_0_499"/>
          <p:cNvSpPr/>
          <p:nvPr/>
        </p:nvSpPr>
        <p:spPr>
          <a:xfrm>
            <a:off x="1282860" y="394335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WAR</a:t>
            </a:r>
            <a:endParaRPr b="0" i="0" sz="3600" u="none" cap="none" strike="noStrike">
              <a:solidFill>
                <a:schemeClr val="dk1"/>
              </a:solidFill>
              <a:latin typeface="Calibri"/>
              <a:ea typeface="Calibri"/>
              <a:cs typeface="Calibri"/>
              <a:sym typeface="Calibri"/>
            </a:endParaRPr>
          </a:p>
        </p:txBody>
      </p:sp>
      <p:sp>
        <p:nvSpPr>
          <p:cNvPr id="573" name="Google Shape;573;g265f3743778_0_499"/>
          <p:cNvSpPr/>
          <p:nvPr/>
        </p:nvSpPr>
        <p:spPr>
          <a:xfrm>
            <a:off x="1282860" y="483235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74" name="Google Shape;574;g265f3743778_0_499"/>
          <p:cNvSpPr/>
          <p:nvPr/>
        </p:nvSpPr>
        <p:spPr>
          <a:xfrm>
            <a:off x="5550594" y="93662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65f3743778_0_499"/>
          <p:cNvSpPr/>
          <p:nvPr/>
        </p:nvSpPr>
        <p:spPr>
          <a:xfrm>
            <a:off x="5550594" y="93662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5f3743778_0_499"/>
          <p:cNvSpPr/>
          <p:nvPr/>
        </p:nvSpPr>
        <p:spPr>
          <a:xfrm>
            <a:off x="5550594" y="93662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5f3743778_0_499"/>
          <p:cNvSpPr/>
          <p:nvPr/>
        </p:nvSpPr>
        <p:spPr>
          <a:xfrm>
            <a:off x="5550594" y="936625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OBTAIN</a:t>
            </a:r>
            <a:endParaRPr b="0" i="0" sz="3600" u="none" cap="none" strike="noStrike">
              <a:solidFill>
                <a:schemeClr val="dk1"/>
              </a:solidFill>
              <a:latin typeface="Calibri"/>
              <a:ea typeface="Calibri"/>
              <a:cs typeface="Calibri"/>
              <a:sym typeface="Calibri"/>
            </a:endParaRPr>
          </a:p>
        </p:txBody>
      </p:sp>
      <p:sp>
        <p:nvSpPr>
          <p:cNvPr id="578" name="Google Shape;578;g265f3743778_0_499"/>
          <p:cNvSpPr/>
          <p:nvPr/>
        </p:nvSpPr>
        <p:spPr>
          <a:xfrm>
            <a:off x="5550594" y="1025525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79" name="Google Shape;579;g265f3743778_0_499"/>
          <p:cNvSpPr/>
          <p:nvPr/>
        </p:nvSpPr>
        <p:spPr>
          <a:xfrm>
            <a:off x="9818327"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65f3743778_0_499"/>
          <p:cNvSpPr/>
          <p:nvPr/>
        </p:nvSpPr>
        <p:spPr>
          <a:xfrm>
            <a:off x="9818327"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65f3743778_0_499"/>
          <p:cNvSpPr/>
          <p:nvPr/>
        </p:nvSpPr>
        <p:spPr>
          <a:xfrm>
            <a:off x="9818327"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65f3743778_0_499"/>
          <p:cNvSpPr/>
          <p:nvPr/>
        </p:nvSpPr>
        <p:spPr>
          <a:xfrm>
            <a:off x="9818327" y="394335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FOUNDATION</a:t>
            </a:r>
            <a:endParaRPr b="0" i="0" sz="3600" u="none" cap="none" strike="noStrike">
              <a:solidFill>
                <a:schemeClr val="dk1"/>
              </a:solidFill>
              <a:latin typeface="Calibri"/>
              <a:ea typeface="Calibri"/>
              <a:cs typeface="Calibri"/>
              <a:sym typeface="Calibri"/>
            </a:endParaRPr>
          </a:p>
        </p:txBody>
      </p:sp>
      <p:sp>
        <p:nvSpPr>
          <p:cNvPr id="583" name="Google Shape;583;g265f3743778_0_499"/>
          <p:cNvSpPr/>
          <p:nvPr/>
        </p:nvSpPr>
        <p:spPr>
          <a:xfrm>
            <a:off x="9818327" y="483235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84" name="Google Shape;584;g265f3743778_0_499"/>
          <p:cNvSpPr/>
          <p:nvPr/>
        </p:nvSpPr>
        <p:spPr>
          <a:xfrm>
            <a:off x="18353794"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5f3743778_0_499"/>
          <p:cNvSpPr/>
          <p:nvPr/>
        </p:nvSpPr>
        <p:spPr>
          <a:xfrm>
            <a:off x="18353794"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5f3743778_0_499"/>
          <p:cNvSpPr/>
          <p:nvPr/>
        </p:nvSpPr>
        <p:spPr>
          <a:xfrm>
            <a:off x="18353794" y="39433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65f3743778_0_499"/>
          <p:cNvSpPr/>
          <p:nvPr/>
        </p:nvSpPr>
        <p:spPr>
          <a:xfrm>
            <a:off x="18353794" y="394335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FESTIVAL</a:t>
            </a:r>
            <a:endParaRPr b="0" i="0" sz="3600" u="none" cap="none" strike="noStrike">
              <a:solidFill>
                <a:schemeClr val="dk1"/>
              </a:solidFill>
              <a:latin typeface="Calibri"/>
              <a:ea typeface="Calibri"/>
              <a:cs typeface="Calibri"/>
              <a:sym typeface="Calibri"/>
            </a:endParaRPr>
          </a:p>
        </p:txBody>
      </p:sp>
      <p:sp>
        <p:nvSpPr>
          <p:cNvPr id="588" name="Google Shape;588;g265f3743778_0_499"/>
          <p:cNvSpPr/>
          <p:nvPr/>
        </p:nvSpPr>
        <p:spPr>
          <a:xfrm>
            <a:off x="18353794" y="483235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89" name="Google Shape;589;g265f3743778_0_499"/>
          <p:cNvSpPr/>
          <p:nvPr/>
        </p:nvSpPr>
        <p:spPr>
          <a:xfrm>
            <a:off x="14086061" y="93662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65f3743778_0_499"/>
          <p:cNvSpPr/>
          <p:nvPr/>
        </p:nvSpPr>
        <p:spPr>
          <a:xfrm>
            <a:off x="14086061" y="93662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65f3743778_0_499"/>
          <p:cNvSpPr/>
          <p:nvPr/>
        </p:nvSpPr>
        <p:spPr>
          <a:xfrm>
            <a:off x="14086061" y="9366250"/>
            <a:ext cx="4572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65f3743778_0_499"/>
          <p:cNvSpPr/>
          <p:nvPr/>
        </p:nvSpPr>
        <p:spPr>
          <a:xfrm>
            <a:off x="14086061" y="936625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INVASION</a:t>
            </a:r>
            <a:endParaRPr b="0" i="0" sz="3600" u="none" cap="none" strike="noStrike">
              <a:solidFill>
                <a:schemeClr val="dk1"/>
              </a:solidFill>
              <a:latin typeface="Calibri"/>
              <a:ea typeface="Calibri"/>
              <a:cs typeface="Calibri"/>
              <a:sym typeface="Calibri"/>
            </a:endParaRPr>
          </a:p>
        </p:txBody>
      </p:sp>
      <p:sp>
        <p:nvSpPr>
          <p:cNvPr id="593" name="Google Shape;593;g265f3743778_0_499"/>
          <p:cNvSpPr/>
          <p:nvPr/>
        </p:nvSpPr>
        <p:spPr>
          <a:xfrm>
            <a:off x="14086061" y="10255250"/>
            <a:ext cx="470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598" name="Shape 598"/>
        <p:cNvGrpSpPr/>
        <p:nvPr/>
      </p:nvGrpSpPr>
      <p:grpSpPr>
        <a:xfrm>
          <a:off x="0" y="0"/>
          <a:ext cx="0" cy="0"/>
          <a:chOff x="0" y="0"/>
          <a:chExt cx="0" cy="0"/>
        </a:xfrm>
      </p:grpSpPr>
      <p:sp>
        <p:nvSpPr>
          <p:cNvPr id="599" name="Google Shape;599;g265f3743778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65f3743778_0_56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01" name="Google Shape;601;g265f3743778_0_560"/>
          <p:cNvSpPr/>
          <p:nvPr/>
        </p:nvSpPr>
        <p:spPr>
          <a:xfrm>
            <a:off x="6054423" y="14224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sp>
        <p:nvSpPr>
          <p:cNvPr id="602" name="Google Shape;602;g265f3743778_0_560"/>
          <p:cNvSpPr/>
          <p:nvPr/>
        </p:nvSpPr>
        <p:spPr>
          <a:xfrm>
            <a:off x="1714714" y="4203700"/>
            <a:ext cx="6122100" cy="7518300"/>
          </a:xfrm>
          <a:prstGeom prst="roundRect">
            <a:avLst>
              <a:gd fmla="val 32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65f3743778_0_560"/>
          <p:cNvSpPr/>
          <p:nvPr/>
        </p:nvSpPr>
        <p:spPr>
          <a:xfrm>
            <a:off x="3962895"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65f3743778_0_560"/>
          <p:cNvPicPr preferRelativeResize="0"/>
          <p:nvPr/>
        </p:nvPicPr>
        <p:blipFill rotWithShape="1">
          <a:blip r:embed="rId4">
            <a:alphaModFix/>
          </a:blip>
          <a:srcRect b="0" l="0" r="0" t="0"/>
          <a:stretch/>
        </p:blipFill>
        <p:spPr>
          <a:xfrm>
            <a:off x="3962895" y="4508500"/>
            <a:ext cx="1625803" cy="1625600"/>
          </a:xfrm>
          <a:prstGeom prst="rect">
            <a:avLst/>
          </a:prstGeom>
          <a:noFill/>
          <a:ln>
            <a:noFill/>
          </a:ln>
        </p:spPr>
      </p:pic>
      <p:pic>
        <p:nvPicPr>
          <p:cNvPr descr=" " id="605" name="Google Shape;605;g265f3743778_0_560"/>
          <p:cNvPicPr preferRelativeResize="0"/>
          <p:nvPr/>
        </p:nvPicPr>
        <p:blipFill rotWithShape="1">
          <a:blip r:embed="rId5">
            <a:alphaModFix/>
          </a:blip>
          <a:srcRect b="0" l="0" r="0" t="0"/>
          <a:stretch/>
        </p:blipFill>
        <p:spPr>
          <a:xfrm>
            <a:off x="4127501" y="4609108"/>
            <a:ext cx="1330408" cy="1424955"/>
          </a:xfrm>
          <a:prstGeom prst="rect">
            <a:avLst/>
          </a:prstGeom>
          <a:noFill/>
          <a:ln>
            <a:noFill/>
          </a:ln>
        </p:spPr>
      </p:pic>
      <p:sp>
        <p:nvSpPr>
          <p:cNvPr id="606" name="Google Shape;606;g265f3743778_0_560"/>
          <p:cNvSpPr/>
          <p:nvPr/>
        </p:nvSpPr>
        <p:spPr>
          <a:xfrm>
            <a:off x="2121165"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65f3743778_0_560"/>
          <p:cNvSpPr/>
          <p:nvPr/>
        </p:nvSpPr>
        <p:spPr>
          <a:xfrm>
            <a:off x="2019552"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608" name="Google Shape;608;g265f3743778_0_560"/>
          <p:cNvSpPr/>
          <p:nvPr/>
        </p:nvSpPr>
        <p:spPr>
          <a:xfrm>
            <a:off x="2053423"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609" name="Google Shape;609;g265f3743778_0_560"/>
          <p:cNvSpPr/>
          <p:nvPr/>
        </p:nvSpPr>
        <p:spPr>
          <a:xfrm>
            <a:off x="9132441" y="4203700"/>
            <a:ext cx="6122100" cy="7518300"/>
          </a:xfrm>
          <a:prstGeom prst="roundRect">
            <a:avLst>
              <a:gd fmla="val 32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65f3743778_0_560"/>
          <p:cNvSpPr/>
          <p:nvPr/>
        </p:nvSpPr>
        <p:spPr>
          <a:xfrm>
            <a:off x="11380622"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65f3743778_0_560"/>
          <p:cNvPicPr preferRelativeResize="0"/>
          <p:nvPr/>
        </p:nvPicPr>
        <p:blipFill rotWithShape="1">
          <a:blip r:embed="rId4">
            <a:alphaModFix/>
          </a:blip>
          <a:srcRect b="0" l="0" r="0" t="0"/>
          <a:stretch/>
        </p:blipFill>
        <p:spPr>
          <a:xfrm>
            <a:off x="11380622" y="4508500"/>
            <a:ext cx="1625803" cy="1625600"/>
          </a:xfrm>
          <a:prstGeom prst="rect">
            <a:avLst/>
          </a:prstGeom>
          <a:noFill/>
          <a:ln>
            <a:noFill/>
          </a:ln>
        </p:spPr>
      </p:pic>
      <p:pic>
        <p:nvPicPr>
          <p:cNvPr descr=" " id="612" name="Google Shape;612;g265f3743778_0_560"/>
          <p:cNvPicPr preferRelativeResize="0"/>
          <p:nvPr/>
        </p:nvPicPr>
        <p:blipFill rotWithShape="1">
          <a:blip r:embed="rId6">
            <a:alphaModFix/>
          </a:blip>
          <a:srcRect b="0" l="0" r="0" t="0"/>
          <a:stretch/>
        </p:blipFill>
        <p:spPr>
          <a:xfrm>
            <a:off x="11451470" y="4666159"/>
            <a:ext cx="1480929" cy="1341041"/>
          </a:xfrm>
          <a:prstGeom prst="rect">
            <a:avLst/>
          </a:prstGeom>
          <a:noFill/>
          <a:ln>
            <a:noFill/>
          </a:ln>
        </p:spPr>
      </p:pic>
      <p:sp>
        <p:nvSpPr>
          <p:cNvPr id="613" name="Google Shape;613;g265f3743778_0_560"/>
          <p:cNvSpPr/>
          <p:nvPr/>
        </p:nvSpPr>
        <p:spPr>
          <a:xfrm>
            <a:off x="9538892"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65f3743778_0_560"/>
          <p:cNvSpPr/>
          <p:nvPr/>
        </p:nvSpPr>
        <p:spPr>
          <a:xfrm>
            <a:off x="9437280"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615" name="Google Shape;615;g265f3743778_0_560"/>
          <p:cNvSpPr/>
          <p:nvPr/>
        </p:nvSpPr>
        <p:spPr>
          <a:xfrm>
            <a:off x="9471150"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16" name="Google Shape;616;g265f3743778_0_560"/>
          <p:cNvSpPr/>
          <p:nvPr/>
        </p:nvSpPr>
        <p:spPr>
          <a:xfrm>
            <a:off x="16550169" y="4203700"/>
            <a:ext cx="6122100" cy="7518300"/>
          </a:xfrm>
          <a:prstGeom prst="roundRect">
            <a:avLst>
              <a:gd fmla="val 32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65f3743778_0_560"/>
          <p:cNvSpPr/>
          <p:nvPr/>
        </p:nvSpPr>
        <p:spPr>
          <a:xfrm>
            <a:off x="18798350"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65f3743778_0_560"/>
          <p:cNvPicPr preferRelativeResize="0"/>
          <p:nvPr/>
        </p:nvPicPr>
        <p:blipFill rotWithShape="1">
          <a:blip r:embed="rId4">
            <a:alphaModFix/>
          </a:blip>
          <a:srcRect b="0" l="0" r="0" t="0"/>
          <a:stretch/>
        </p:blipFill>
        <p:spPr>
          <a:xfrm>
            <a:off x="18798350" y="4508500"/>
            <a:ext cx="1625803" cy="1625600"/>
          </a:xfrm>
          <a:prstGeom prst="rect">
            <a:avLst/>
          </a:prstGeom>
          <a:noFill/>
          <a:ln>
            <a:noFill/>
          </a:ln>
        </p:spPr>
      </p:pic>
      <p:pic>
        <p:nvPicPr>
          <p:cNvPr descr=" " id="619" name="Google Shape;619;g265f3743778_0_560"/>
          <p:cNvPicPr preferRelativeResize="0"/>
          <p:nvPr/>
        </p:nvPicPr>
        <p:blipFill rotWithShape="1">
          <a:blip r:embed="rId7">
            <a:alphaModFix/>
          </a:blip>
          <a:srcRect b="0" l="0" r="0" t="0"/>
          <a:stretch/>
        </p:blipFill>
        <p:spPr>
          <a:xfrm>
            <a:off x="18976172" y="4635624"/>
            <a:ext cx="1270159" cy="1320676"/>
          </a:xfrm>
          <a:prstGeom prst="rect">
            <a:avLst/>
          </a:prstGeom>
          <a:noFill/>
          <a:ln>
            <a:noFill/>
          </a:ln>
        </p:spPr>
      </p:pic>
      <p:sp>
        <p:nvSpPr>
          <p:cNvPr id="620" name="Google Shape;620;g265f3743778_0_560"/>
          <p:cNvSpPr/>
          <p:nvPr/>
        </p:nvSpPr>
        <p:spPr>
          <a:xfrm>
            <a:off x="16956619"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65f3743778_0_560"/>
          <p:cNvSpPr/>
          <p:nvPr/>
        </p:nvSpPr>
        <p:spPr>
          <a:xfrm>
            <a:off x="16855007"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622" name="Google Shape;622;g265f3743778_0_560"/>
          <p:cNvSpPr/>
          <p:nvPr/>
        </p:nvSpPr>
        <p:spPr>
          <a:xfrm>
            <a:off x="16888878"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pic>
        <p:nvPicPr>
          <p:cNvPr descr=" " id="623" name="Google Shape;623;g265f3743778_0_560"/>
          <p:cNvPicPr preferRelativeResize="0"/>
          <p:nvPr/>
        </p:nvPicPr>
        <p:blipFill rotWithShape="1">
          <a:blip r:embed="rId8">
            <a:alphaModFix/>
          </a:blip>
          <a:srcRect b="0" l="0" r="0" t="0"/>
          <a:stretch/>
        </p:blipFill>
        <p:spPr>
          <a:xfrm>
            <a:off x="16956619" y="584200"/>
            <a:ext cx="8002000" cy="2933700"/>
          </a:xfrm>
          <a:prstGeom prst="rect">
            <a:avLst/>
          </a:prstGeom>
          <a:noFill/>
          <a:ln>
            <a:noFill/>
          </a:ln>
        </p:spPr>
      </p:pic>
      <p:pic>
        <p:nvPicPr>
          <p:cNvPr descr=" " id="624" name="Google Shape;624;g265f3743778_0_560"/>
          <p:cNvPicPr preferRelativeResize="0"/>
          <p:nvPr/>
        </p:nvPicPr>
        <p:blipFill rotWithShape="1">
          <a:blip r:embed="rId9">
            <a:alphaModFix/>
          </a:blip>
          <a:srcRect b="0" l="0" r="0" t="0"/>
          <a:stretch/>
        </p:blipFill>
        <p:spPr>
          <a:xfrm>
            <a:off x="-648369" y="11517263"/>
            <a:ext cx="8180955" cy="25178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629" name="Shape 629"/>
        <p:cNvGrpSpPr/>
        <p:nvPr/>
      </p:nvGrpSpPr>
      <p:grpSpPr>
        <a:xfrm>
          <a:off x="0" y="0"/>
          <a:ext cx="0" cy="0"/>
          <a:chOff x="0" y="0"/>
          <a:chExt cx="0" cy="0"/>
        </a:xfrm>
      </p:grpSpPr>
      <p:pic>
        <p:nvPicPr>
          <p:cNvPr descr=" " id="630" name="Google Shape;630;g265f3743778_0_590"/>
          <p:cNvPicPr preferRelativeResize="0"/>
          <p:nvPr/>
        </p:nvPicPr>
        <p:blipFill rotWithShape="1">
          <a:blip r:embed="rId3">
            <a:alphaModFix/>
          </a:blip>
          <a:srcRect b="0" l="0" r="0" t="0"/>
          <a:stretch/>
        </p:blipFill>
        <p:spPr>
          <a:xfrm>
            <a:off x="19446130" y="-825500"/>
            <a:ext cx="7849581" cy="7848600"/>
          </a:xfrm>
          <a:prstGeom prst="rect">
            <a:avLst/>
          </a:prstGeom>
          <a:noFill/>
          <a:ln>
            <a:noFill/>
          </a:ln>
        </p:spPr>
      </p:pic>
      <p:pic>
        <p:nvPicPr>
          <p:cNvPr descr=" " id="631" name="Google Shape;631;g265f3743778_0_590"/>
          <p:cNvPicPr preferRelativeResize="0"/>
          <p:nvPr/>
        </p:nvPicPr>
        <p:blipFill rotWithShape="1">
          <a:blip r:embed="rId4">
            <a:alphaModFix/>
          </a:blip>
          <a:srcRect b="0" l="0" r="0" t="0"/>
          <a:stretch/>
        </p:blipFill>
        <p:spPr>
          <a:xfrm>
            <a:off x="14111464" y="8369300"/>
            <a:ext cx="3505638" cy="3505200"/>
          </a:xfrm>
          <a:prstGeom prst="rect">
            <a:avLst/>
          </a:prstGeom>
          <a:noFill/>
          <a:ln>
            <a:noFill/>
          </a:ln>
        </p:spPr>
      </p:pic>
      <p:pic>
        <p:nvPicPr>
          <p:cNvPr descr=" " id="632" name="Google Shape;632;g265f3743778_0_590"/>
          <p:cNvPicPr preferRelativeResize="0"/>
          <p:nvPr/>
        </p:nvPicPr>
        <p:blipFill rotWithShape="1">
          <a:blip r:embed="rId5">
            <a:alphaModFix/>
          </a:blip>
          <a:srcRect b="0" l="0" r="0" t="0"/>
          <a:stretch/>
        </p:blipFill>
        <p:spPr>
          <a:xfrm>
            <a:off x="215927" y="1232247"/>
            <a:ext cx="4572572" cy="4533900"/>
          </a:xfrm>
          <a:prstGeom prst="rect">
            <a:avLst/>
          </a:prstGeom>
          <a:noFill/>
          <a:ln>
            <a:noFill/>
          </a:ln>
        </p:spPr>
      </p:pic>
      <p:pic>
        <p:nvPicPr>
          <p:cNvPr descr=" " id="633" name="Google Shape;633;g265f3743778_0_590"/>
          <p:cNvPicPr preferRelativeResize="0"/>
          <p:nvPr/>
        </p:nvPicPr>
        <p:blipFill rotWithShape="1">
          <a:blip r:embed="rId6">
            <a:alphaModFix/>
          </a:blip>
          <a:srcRect b="0" l="0" r="0" t="0"/>
          <a:stretch/>
        </p:blipFill>
        <p:spPr>
          <a:xfrm>
            <a:off x="2139588" y="9137030"/>
            <a:ext cx="2215351" cy="2215059"/>
          </a:xfrm>
          <a:prstGeom prst="rect">
            <a:avLst/>
          </a:prstGeom>
          <a:noFill/>
          <a:ln>
            <a:noFill/>
          </a:ln>
        </p:spPr>
      </p:pic>
      <p:sp>
        <p:nvSpPr>
          <p:cNvPr id="634" name="Google Shape;634;g265f3743778_0_5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65f3743778_0_59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36" name="Google Shape;636;g265f3743778_0_590"/>
          <p:cNvSpPr/>
          <p:nvPr/>
        </p:nvSpPr>
        <p:spPr>
          <a:xfrm>
            <a:off x="3251606" y="28702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TABLE</a:t>
            </a:r>
            <a:endParaRPr b="0" i="0" sz="8000" u="none" cap="none" strike="noStrike">
              <a:solidFill>
                <a:schemeClr val="dk1"/>
              </a:solidFill>
              <a:latin typeface="Calibri"/>
              <a:ea typeface="Calibri"/>
              <a:cs typeface="Calibri"/>
              <a:sym typeface="Calibri"/>
            </a:endParaRPr>
          </a:p>
        </p:txBody>
      </p:sp>
      <p:pic>
        <p:nvPicPr>
          <p:cNvPr descr=" " id="637" name="Google Shape;637;g265f3743778_0_590"/>
          <p:cNvPicPr preferRelativeResize="0"/>
          <p:nvPr/>
        </p:nvPicPr>
        <p:blipFill rotWithShape="1">
          <a:blip r:embed="rId8">
            <a:alphaModFix/>
          </a:blip>
          <a:srcRect b="0" l="0" r="0" t="0"/>
          <a:stretch/>
        </p:blipFill>
        <p:spPr>
          <a:xfrm>
            <a:off x="3251606" y="5441950"/>
            <a:ext cx="18341092" cy="4140200"/>
          </a:xfrm>
          <a:prstGeom prst="rect">
            <a:avLst/>
          </a:prstGeom>
          <a:noFill/>
          <a:ln>
            <a:noFill/>
          </a:ln>
        </p:spPr>
      </p:pic>
      <p:pic>
        <p:nvPicPr>
          <p:cNvPr descr=" " id="638" name="Google Shape;638;g265f3743778_0_590"/>
          <p:cNvPicPr preferRelativeResize="0"/>
          <p:nvPr/>
        </p:nvPicPr>
        <p:blipFill rotWithShape="1">
          <a:blip r:embed="rId9">
            <a:alphaModFix/>
          </a:blip>
          <a:srcRect b="0" l="0" r="0" t="0"/>
          <a:stretch/>
        </p:blipFill>
        <p:spPr>
          <a:xfrm>
            <a:off x="3251606" y="5441950"/>
            <a:ext cx="18341092" cy="4140200"/>
          </a:xfrm>
          <a:prstGeom prst="rect">
            <a:avLst/>
          </a:prstGeom>
          <a:noFill/>
          <a:ln>
            <a:noFill/>
          </a:ln>
        </p:spPr>
      </p:pic>
      <p:sp>
        <p:nvSpPr>
          <p:cNvPr id="639" name="Google Shape;639;g265f3743778_0_590"/>
          <p:cNvSpPr/>
          <p:nvPr/>
        </p:nvSpPr>
        <p:spPr>
          <a:xfrm>
            <a:off x="3556445" y="5645150"/>
            <a:ext cx="63255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QUEST</a:t>
            </a:r>
            <a:endParaRPr b="0" i="0" sz="3600" u="none" cap="none" strike="noStrike">
              <a:solidFill>
                <a:schemeClr val="dk1"/>
              </a:solidFill>
              <a:latin typeface="Calibri"/>
              <a:ea typeface="Calibri"/>
              <a:cs typeface="Calibri"/>
              <a:sym typeface="Calibri"/>
            </a:endParaRPr>
          </a:p>
        </p:txBody>
      </p:sp>
      <p:sp>
        <p:nvSpPr>
          <p:cNvPr id="640" name="Google Shape;640;g265f3743778_0_590"/>
          <p:cNvSpPr/>
          <p:nvPr/>
        </p:nvSpPr>
        <p:spPr>
          <a:xfrm>
            <a:off x="10339092" y="5645150"/>
            <a:ext cx="315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DIFFICULTY</a:t>
            </a:r>
            <a:endParaRPr b="0" i="0" sz="3600" u="none" cap="none" strike="noStrike">
              <a:solidFill>
                <a:schemeClr val="dk1"/>
              </a:solidFill>
              <a:latin typeface="Calibri"/>
              <a:ea typeface="Calibri"/>
              <a:cs typeface="Calibri"/>
              <a:sym typeface="Calibri"/>
            </a:endParaRPr>
          </a:p>
        </p:txBody>
      </p:sp>
      <p:sp>
        <p:nvSpPr>
          <p:cNvPr id="641" name="Google Shape;641;g265f3743778_0_590"/>
          <p:cNvSpPr/>
          <p:nvPr/>
        </p:nvSpPr>
        <p:spPr>
          <a:xfrm>
            <a:off x="13946343" y="5645150"/>
            <a:ext cx="7494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REWARDS</a:t>
            </a:r>
            <a:endParaRPr b="0" i="0" sz="3600" u="none" cap="none" strike="noStrike">
              <a:solidFill>
                <a:schemeClr val="dk1"/>
              </a:solidFill>
              <a:latin typeface="Calibri"/>
              <a:ea typeface="Calibri"/>
              <a:cs typeface="Calibri"/>
              <a:sym typeface="Calibri"/>
            </a:endParaRPr>
          </a:p>
        </p:txBody>
      </p:sp>
      <p:sp>
        <p:nvSpPr>
          <p:cNvPr id="642" name="Google Shape;642;g265f3743778_0_590"/>
          <p:cNvSpPr/>
          <p:nvPr/>
        </p:nvSpPr>
        <p:spPr>
          <a:xfrm>
            <a:off x="3556445" y="673735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Searching for the Holy Grail</a:t>
            </a:r>
            <a:endParaRPr b="0" i="0" sz="3200" u="none" cap="none" strike="noStrike">
              <a:solidFill>
                <a:schemeClr val="dk1"/>
              </a:solidFill>
              <a:latin typeface="Calibri"/>
              <a:ea typeface="Calibri"/>
              <a:cs typeface="Calibri"/>
              <a:sym typeface="Calibri"/>
            </a:endParaRPr>
          </a:p>
        </p:txBody>
      </p:sp>
      <p:pic>
        <p:nvPicPr>
          <p:cNvPr descr=" " id="643" name="Google Shape;643;g265f3743778_0_590"/>
          <p:cNvPicPr preferRelativeResize="0"/>
          <p:nvPr/>
        </p:nvPicPr>
        <p:blipFill rotWithShape="1">
          <a:blip r:embed="rId10">
            <a:alphaModFix/>
          </a:blip>
          <a:srcRect b="0" l="0" r="0" t="0"/>
          <a:stretch/>
        </p:blipFill>
        <p:spPr>
          <a:xfrm>
            <a:off x="10034254" y="6534150"/>
            <a:ext cx="3607251" cy="1016000"/>
          </a:xfrm>
          <a:prstGeom prst="rect">
            <a:avLst/>
          </a:prstGeom>
          <a:noFill/>
          <a:ln>
            <a:noFill/>
          </a:ln>
        </p:spPr>
      </p:pic>
      <p:pic>
        <p:nvPicPr>
          <p:cNvPr descr=" " id="644" name="Google Shape;644;g265f3743778_0_590"/>
          <p:cNvPicPr preferRelativeResize="0"/>
          <p:nvPr/>
        </p:nvPicPr>
        <p:blipFill rotWithShape="1">
          <a:blip r:embed="rId11">
            <a:alphaModFix/>
          </a:blip>
          <a:srcRect b="0" l="0" r="0" t="0"/>
          <a:stretch/>
        </p:blipFill>
        <p:spPr>
          <a:xfrm>
            <a:off x="10034254" y="6534150"/>
            <a:ext cx="3607251" cy="1016000"/>
          </a:xfrm>
          <a:prstGeom prst="rect">
            <a:avLst/>
          </a:prstGeom>
          <a:noFill/>
          <a:ln>
            <a:noFill/>
          </a:ln>
        </p:spPr>
      </p:pic>
      <p:sp>
        <p:nvSpPr>
          <p:cNvPr id="645" name="Google Shape;645;g265f3743778_0_590"/>
          <p:cNvSpPr/>
          <p:nvPr/>
        </p:nvSpPr>
        <p:spPr>
          <a:xfrm>
            <a:off x="10339092" y="6737350"/>
            <a:ext cx="313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High</a:t>
            </a:r>
            <a:endParaRPr b="0" i="0" sz="3200" u="none" cap="none" strike="noStrike">
              <a:solidFill>
                <a:schemeClr val="dk1"/>
              </a:solidFill>
              <a:latin typeface="Calibri"/>
              <a:ea typeface="Calibri"/>
              <a:cs typeface="Calibri"/>
              <a:sym typeface="Calibri"/>
            </a:endParaRPr>
          </a:p>
        </p:txBody>
      </p:sp>
      <p:sp>
        <p:nvSpPr>
          <p:cNvPr id="646" name="Google Shape;646;g265f3743778_0_590"/>
          <p:cNvSpPr/>
          <p:nvPr/>
        </p:nvSpPr>
        <p:spPr>
          <a:xfrm>
            <a:off x="13946343" y="6737350"/>
            <a:ext cx="747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Wealth and Prosperity</a:t>
            </a:r>
            <a:endParaRPr b="0" i="0" sz="3200" u="none" cap="none" strike="noStrike">
              <a:solidFill>
                <a:schemeClr val="dk1"/>
              </a:solidFill>
              <a:latin typeface="Calibri"/>
              <a:ea typeface="Calibri"/>
              <a:cs typeface="Calibri"/>
              <a:sym typeface="Calibri"/>
            </a:endParaRPr>
          </a:p>
        </p:txBody>
      </p:sp>
      <p:sp>
        <p:nvSpPr>
          <p:cNvPr id="647" name="Google Shape;647;g265f3743778_0_590"/>
          <p:cNvSpPr/>
          <p:nvPr/>
        </p:nvSpPr>
        <p:spPr>
          <a:xfrm>
            <a:off x="3556445" y="775335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Retrieving the Golden Fleece</a:t>
            </a:r>
            <a:endParaRPr b="0" i="0" sz="3200" u="none" cap="none" strike="noStrike">
              <a:solidFill>
                <a:schemeClr val="dk1"/>
              </a:solidFill>
              <a:latin typeface="Calibri"/>
              <a:ea typeface="Calibri"/>
              <a:cs typeface="Calibri"/>
              <a:sym typeface="Calibri"/>
            </a:endParaRPr>
          </a:p>
        </p:txBody>
      </p:sp>
      <p:pic>
        <p:nvPicPr>
          <p:cNvPr descr=" " id="648" name="Google Shape;648;g265f3743778_0_590"/>
          <p:cNvPicPr preferRelativeResize="0"/>
          <p:nvPr/>
        </p:nvPicPr>
        <p:blipFill rotWithShape="1">
          <a:blip r:embed="rId10">
            <a:alphaModFix/>
          </a:blip>
          <a:srcRect b="0" l="0" r="0" t="0"/>
          <a:stretch/>
        </p:blipFill>
        <p:spPr>
          <a:xfrm>
            <a:off x="10034254" y="7550150"/>
            <a:ext cx="3607251" cy="1016000"/>
          </a:xfrm>
          <a:prstGeom prst="rect">
            <a:avLst/>
          </a:prstGeom>
          <a:noFill/>
          <a:ln>
            <a:noFill/>
          </a:ln>
        </p:spPr>
      </p:pic>
      <p:pic>
        <p:nvPicPr>
          <p:cNvPr descr=" " id="649" name="Google Shape;649;g265f3743778_0_590"/>
          <p:cNvPicPr preferRelativeResize="0"/>
          <p:nvPr/>
        </p:nvPicPr>
        <p:blipFill rotWithShape="1">
          <a:blip r:embed="rId11">
            <a:alphaModFix/>
          </a:blip>
          <a:srcRect b="0" l="0" r="0" t="0"/>
          <a:stretch/>
        </p:blipFill>
        <p:spPr>
          <a:xfrm>
            <a:off x="10034254" y="7550150"/>
            <a:ext cx="3607251" cy="1016000"/>
          </a:xfrm>
          <a:prstGeom prst="rect">
            <a:avLst/>
          </a:prstGeom>
          <a:noFill/>
          <a:ln>
            <a:noFill/>
          </a:ln>
        </p:spPr>
      </p:pic>
      <p:sp>
        <p:nvSpPr>
          <p:cNvPr id="650" name="Google Shape;650;g265f3743778_0_590"/>
          <p:cNvSpPr/>
          <p:nvPr/>
        </p:nvSpPr>
        <p:spPr>
          <a:xfrm>
            <a:off x="10339092" y="7753350"/>
            <a:ext cx="313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Medium</a:t>
            </a:r>
            <a:endParaRPr b="0" i="0" sz="3200" u="none" cap="none" strike="noStrike">
              <a:solidFill>
                <a:schemeClr val="dk1"/>
              </a:solidFill>
              <a:latin typeface="Calibri"/>
              <a:ea typeface="Calibri"/>
              <a:cs typeface="Calibri"/>
              <a:sym typeface="Calibri"/>
            </a:endParaRPr>
          </a:p>
        </p:txBody>
      </p:sp>
      <p:sp>
        <p:nvSpPr>
          <p:cNvPr id="651" name="Google Shape;651;g265f3743778_0_590"/>
          <p:cNvSpPr/>
          <p:nvPr/>
        </p:nvSpPr>
        <p:spPr>
          <a:xfrm>
            <a:off x="13946343" y="7753350"/>
            <a:ext cx="747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Treasure and Ancient Knowledge</a:t>
            </a:r>
            <a:endParaRPr b="0" i="0" sz="3200" u="none" cap="none" strike="noStrike">
              <a:solidFill>
                <a:schemeClr val="dk1"/>
              </a:solidFill>
              <a:latin typeface="Calibri"/>
              <a:ea typeface="Calibri"/>
              <a:cs typeface="Calibri"/>
              <a:sym typeface="Calibri"/>
            </a:endParaRPr>
          </a:p>
        </p:txBody>
      </p:sp>
      <p:sp>
        <p:nvSpPr>
          <p:cNvPr id="652" name="Google Shape;652;g265f3743778_0_590"/>
          <p:cNvSpPr/>
          <p:nvPr/>
        </p:nvSpPr>
        <p:spPr>
          <a:xfrm>
            <a:off x="3556445" y="876935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Finding the Sorcerer's Stone</a:t>
            </a:r>
            <a:endParaRPr b="0" i="0" sz="3200" u="none" cap="none" strike="noStrike">
              <a:solidFill>
                <a:schemeClr val="dk1"/>
              </a:solidFill>
              <a:latin typeface="Calibri"/>
              <a:ea typeface="Calibri"/>
              <a:cs typeface="Calibri"/>
              <a:sym typeface="Calibri"/>
            </a:endParaRPr>
          </a:p>
        </p:txBody>
      </p:sp>
      <p:sp>
        <p:nvSpPr>
          <p:cNvPr id="653" name="Google Shape;653;g265f3743778_0_590"/>
          <p:cNvSpPr/>
          <p:nvPr/>
        </p:nvSpPr>
        <p:spPr>
          <a:xfrm>
            <a:off x="10339092" y="8769350"/>
            <a:ext cx="313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Low</a:t>
            </a:r>
            <a:endParaRPr b="0" i="0" sz="3200" u="none" cap="none" strike="noStrike">
              <a:solidFill>
                <a:schemeClr val="dk1"/>
              </a:solidFill>
              <a:latin typeface="Calibri"/>
              <a:ea typeface="Calibri"/>
              <a:cs typeface="Calibri"/>
              <a:sym typeface="Calibri"/>
            </a:endParaRPr>
          </a:p>
        </p:txBody>
      </p:sp>
      <p:sp>
        <p:nvSpPr>
          <p:cNvPr id="654" name="Google Shape;654;g265f3743778_0_590"/>
          <p:cNvSpPr/>
          <p:nvPr/>
        </p:nvSpPr>
        <p:spPr>
          <a:xfrm>
            <a:off x="13946343" y="8769350"/>
            <a:ext cx="747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Knowledge and Foresight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659" name="Shape 659"/>
        <p:cNvGrpSpPr/>
        <p:nvPr/>
      </p:nvGrpSpPr>
      <p:grpSpPr>
        <a:xfrm>
          <a:off x="0" y="0"/>
          <a:ext cx="0" cy="0"/>
          <a:chOff x="0" y="0"/>
          <a:chExt cx="0" cy="0"/>
        </a:xfrm>
      </p:grpSpPr>
      <p:sp>
        <p:nvSpPr>
          <p:cNvPr id="660" name="Google Shape;660;g265f3743778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65f3743778_0_61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62" name="Google Shape;662;g265f3743778_0_619"/>
          <p:cNvSpPr/>
          <p:nvPr/>
        </p:nvSpPr>
        <p:spPr>
          <a:xfrm>
            <a:off x="3010276" y="927100"/>
            <a:ext cx="8163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GRAPH</a:t>
            </a:r>
            <a:endParaRPr b="0" i="0" sz="8000" u="none" cap="none" strike="noStrike">
              <a:solidFill>
                <a:schemeClr val="dk1"/>
              </a:solidFill>
              <a:latin typeface="Calibri"/>
              <a:ea typeface="Calibri"/>
              <a:cs typeface="Calibri"/>
              <a:sym typeface="Calibri"/>
            </a:endParaRPr>
          </a:p>
        </p:txBody>
      </p:sp>
      <p:pic>
        <p:nvPicPr>
          <p:cNvPr descr=" " id="663" name="Google Shape;663;g265f3743778_0_619"/>
          <p:cNvPicPr preferRelativeResize="0"/>
          <p:nvPr/>
        </p:nvPicPr>
        <p:blipFill rotWithShape="1">
          <a:blip r:embed="rId4">
            <a:alphaModFix/>
          </a:blip>
          <a:srcRect b="0" l="0" r="0" t="0"/>
          <a:stretch/>
        </p:blipFill>
        <p:spPr>
          <a:xfrm>
            <a:off x="3010276" y="3162300"/>
            <a:ext cx="18366496" cy="9258300"/>
          </a:xfrm>
          <a:prstGeom prst="rect">
            <a:avLst/>
          </a:prstGeom>
          <a:noFill/>
          <a:ln>
            <a:noFill/>
          </a:ln>
        </p:spPr>
      </p:pic>
      <p:pic>
        <p:nvPicPr>
          <p:cNvPr descr=" " id="664" name="Google Shape;664;g265f3743778_0_619"/>
          <p:cNvPicPr preferRelativeResize="0"/>
          <p:nvPr/>
        </p:nvPicPr>
        <p:blipFill rotWithShape="1">
          <a:blip r:embed="rId4">
            <a:alphaModFix/>
          </a:blip>
          <a:srcRect b="0" l="0" r="0" t="0"/>
          <a:stretch/>
        </p:blipFill>
        <p:spPr>
          <a:xfrm>
            <a:off x="3010276" y="3162300"/>
            <a:ext cx="18366496" cy="9258300"/>
          </a:xfrm>
          <a:prstGeom prst="rect">
            <a:avLst/>
          </a:prstGeom>
          <a:noFill/>
          <a:ln>
            <a:noFill/>
          </a:ln>
        </p:spPr>
      </p:pic>
      <p:sp>
        <p:nvSpPr>
          <p:cNvPr id="665" name="Google Shape;665;g265f3743778_0_619"/>
          <p:cNvSpPr/>
          <p:nvPr/>
        </p:nvSpPr>
        <p:spPr>
          <a:xfrm>
            <a:off x="3010276" y="3162300"/>
            <a:ext cx="18366600"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65f3743778_0_619"/>
          <p:cNvSpPr/>
          <p:nvPr/>
        </p:nvSpPr>
        <p:spPr>
          <a:xfrm>
            <a:off x="3010276" y="31623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65f3743778_0_619"/>
          <p:cNvSpPr/>
          <p:nvPr/>
        </p:nvSpPr>
        <p:spPr>
          <a:xfrm>
            <a:off x="2874793" y="31623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668" name="Google Shape;668;g265f3743778_0_619"/>
          <p:cNvPicPr preferRelativeResize="0"/>
          <p:nvPr/>
        </p:nvPicPr>
        <p:blipFill rotWithShape="1">
          <a:blip r:embed="rId5">
            <a:alphaModFix/>
          </a:blip>
          <a:srcRect b="0" l="0" r="0" t="0"/>
          <a:stretch/>
        </p:blipFill>
        <p:spPr>
          <a:xfrm>
            <a:off x="3619952" y="3467100"/>
            <a:ext cx="17756819" cy="1"/>
          </a:xfrm>
          <a:prstGeom prst="rect">
            <a:avLst/>
          </a:prstGeom>
          <a:noFill/>
          <a:ln>
            <a:noFill/>
          </a:ln>
        </p:spPr>
      </p:pic>
      <p:pic>
        <p:nvPicPr>
          <p:cNvPr descr=" " id="669" name="Google Shape;669;g265f3743778_0_619"/>
          <p:cNvPicPr preferRelativeResize="0"/>
          <p:nvPr/>
        </p:nvPicPr>
        <p:blipFill rotWithShape="1">
          <a:blip r:embed="rId6">
            <a:alphaModFix/>
          </a:blip>
          <a:srcRect b="0" l="0" r="0" t="0"/>
          <a:stretch/>
        </p:blipFill>
        <p:spPr>
          <a:xfrm>
            <a:off x="3619952" y="3454400"/>
            <a:ext cx="17756819" cy="12700"/>
          </a:xfrm>
          <a:prstGeom prst="rect">
            <a:avLst/>
          </a:prstGeom>
          <a:noFill/>
          <a:ln>
            <a:noFill/>
          </a:ln>
        </p:spPr>
      </p:pic>
      <p:sp>
        <p:nvSpPr>
          <p:cNvPr id="670" name="Google Shape;670;g265f3743778_0_619"/>
          <p:cNvSpPr/>
          <p:nvPr/>
        </p:nvSpPr>
        <p:spPr>
          <a:xfrm>
            <a:off x="3010276" y="45656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65f3743778_0_619"/>
          <p:cNvSpPr/>
          <p:nvPr/>
        </p:nvSpPr>
        <p:spPr>
          <a:xfrm>
            <a:off x="2874793" y="45656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672" name="Google Shape;672;g265f3743778_0_619"/>
          <p:cNvPicPr preferRelativeResize="0"/>
          <p:nvPr/>
        </p:nvPicPr>
        <p:blipFill rotWithShape="1">
          <a:blip r:embed="rId5">
            <a:alphaModFix/>
          </a:blip>
          <a:srcRect b="0" l="0" r="0" t="0"/>
          <a:stretch/>
        </p:blipFill>
        <p:spPr>
          <a:xfrm>
            <a:off x="3619952" y="4870450"/>
            <a:ext cx="17756819" cy="1"/>
          </a:xfrm>
          <a:prstGeom prst="rect">
            <a:avLst/>
          </a:prstGeom>
          <a:noFill/>
          <a:ln>
            <a:noFill/>
          </a:ln>
        </p:spPr>
      </p:pic>
      <p:pic>
        <p:nvPicPr>
          <p:cNvPr descr=" " id="673" name="Google Shape;673;g265f3743778_0_619"/>
          <p:cNvPicPr preferRelativeResize="0"/>
          <p:nvPr/>
        </p:nvPicPr>
        <p:blipFill rotWithShape="1">
          <a:blip r:embed="rId7">
            <a:alphaModFix/>
          </a:blip>
          <a:srcRect b="0" l="0" r="0" t="0"/>
          <a:stretch/>
        </p:blipFill>
        <p:spPr>
          <a:xfrm>
            <a:off x="3619952" y="4857750"/>
            <a:ext cx="17756819" cy="12700"/>
          </a:xfrm>
          <a:prstGeom prst="rect">
            <a:avLst/>
          </a:prstGeom>
          <a:noFill/>
          <a:ln>
            <a:noFill/>
          </a:ln>
        </p:spPr>
      </p:pic>
      <p:sp>
        <p:nvSpPr>
          <p:cNvPr id="674" name="Google Shape;674;g265f3743778_0_619"/>
          <p:cNvSpPr/>
          <p:nvPr/>
        </p:nvSpPr>
        <p:spPr>
          <a:xfrm>
            <a:off x="3010276" y="59690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65f3743778_0_619"/>
          <p:cNvSpPr/>
          <p:nvPr/>
        </p:nvSpPr>
        <p:spPr>
          <a:xfrm>
            <a:off x="2874793" y="59690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676" name="Google Shape;676;g265f3743778_0_619"/>
          <p:cNvPicPr preferRelativeResize="0"/>
          <p:nvPr/>
        </p:nvPicPr>
        <p:blipFill rotWithShape="1">
          <a:blip r:embed="rId5">
            <a:alphaModFix/>
          </a:blip>
          <a:srcRect b="0" l="0" r="0" t="0"/>
          <a:stretch/>
        </p:blipFill>
        <p:spPr>
          <a:xfrm>
            <a:off x="3619952" y="6273800"/>
            <a:ext cx="17756819" cy="1"/>
          </a:xfrm>
          <a:prstGeom prst="rect">
            <a:avLst/>
          </a:prstGeom>
          <a:noFill/>
          <a:ln>
            <a:noFill/>
          </a:ln>
        </p:spPr>
      </p:pic>
      <p:pic>
        <p:nvPicPr>
          <p:cNvPr descr=" " id="677" name="Google Shape;677;g265f3743778_0_619"/>
          <p:cNvPicPr preferRelativeResize="0"/>
          <p:nvPr/>
        </p:nvPicPr>
        <p:blipFill rotWithShape="1">
          <a:blip r:embed="rId6">
            <a:alphaModFix/>
          </a:blip>
          <a:srcRect b="0" l="0" r="0" t="0"/>
          <a:stretch/>
        </p:blipFill>
        <p:spPr>
          <a:xfrm>
            <a:off x="3619952" y="6261100"/>
            <a:ext cx="17756819" cy="12700"/>
          </a:xfrm>
          <a:prstGeom prst="rect">
            <a:avLst/>
          </a:prstGeom>
          <a:noFill/>
          <a:ln>
            <a:noFill/>
          </a:ln>
        </p:spPr>
      </p:pic>
      <p:sp>
        <p:nvSpPr>
          <p:cNvPr id="678" name="Google Shape;678;g265f3743778_0_619"/>
          <p:cNvSpPr/>
          <p:nvPr/>
        </p:nvSpPr>
        <p:spPr>
          <a:xfrm>
            <a:off x="3010276" y="73723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65f3743778_0_619"/>
          <p:cNvSpPr/>
          <p:nvPr/>
        </p:nvSpPr>
        <p:spPr>
          <a:xfrm>
            <a:off x="2874793" y="73723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680" name="Google Shape;680;g265f3743778_0_619"/>
          <p:cNvPicPr preferRelativeResize="0"/>
          <p:nvPr/>
        </p:nvPicPr>
        <p:blipFill rotWithShape="1">
          <a:blip r:embed="rId5">
            <a:alphaModFix/>
          </a:blip>
          <a:srcRect b="0" l="0" r="0" t="0"/>
          <a:stretch/>
        </p:blipFill>
        <p:spPr>
          <a:xfrm>
            <a:off x="3619952" y="7677150"/>
            <a:ext cx="17756819" cy="1"/>
          </a:xfrm>
          <a:prstGeom prst="rect">
            <a:avLst/>
          </a:prstGeom>
          <a:noFill/>
          <a:ln>
            <a:noFill/>
          </a:ln>
        </p:spPr>
      </p:pic>
      <p:pic>
        <p:nvPicPr>
          <p:cNvPr descr=" " id="681" name="Google Shape;681;g265f3743778_0_619"/>
          <p:cNvPicPr preferRelativeResize="0"/>
          <p:nvPr/>
        </p:nvPicPr>
        <p:blipFill rotWithShape="1">
          <a:blip r:embed="rId7">
            <a:alphaModFix/>
          </a:blip>
          <a:srcRect b="0" l="0" r="0" t="0"/>
          <a:stretch/>
        </p:blipFill>
        <p:spPr>
          <a:xfrm>
            <a:off x="3619952" y="7664450"/>
            <a:ext cx="17756819" cy="12700"/>
          </a:xfrm>
          <a:prstGeom prst="rect">
            <a:avLst/>
          </a:prstGeom>
          <a:noFill/>
          <a:ln>
            <a:noFill/>
          </a:ln>
        </p:spPr>
      </p:pic>
      <p:sp>
        <p:nvSpPr>
          <p:cNvPr id="682" name="Google Shape;682;g265f3743778_0_619"/>
          <p:cNvSpPr/>
          <p:nvPr/>
        </p:nvSpPr>
        <p:spPr>
          <a:xfrm>
            <a:off x="3010276" y="87757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65f3743778_0_619"/>
          <p:cNvSpPr/>
          <p:nvPr/>
        </p:nvSpPr>
        <p:spPr>
          <a:xfrm>
            <a:off x="2874793" y="87757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684" name="Google Shape;684;g265f3743778_0_619"/>
          <p:cNvPicPr preferRelativeResize="0"/>
          <p:nvPr/>
        </p:nvPicPr>
        <p:blipFill rotWithShape="1">
          <a:blip r:embed="rId5">
            <a:alphaModFix/>
          </a:blip>
          <a:srcRect b="0" l="0" r="0" t="0"/>
          <a:stretch/>
        </p:blipFill>
        <p:spPr>
          <a:xfrm>
            <a:off x="3619952" y="9080500"/>
            <a:ext cx="17756819" cy="1"/>
          </a:xfrm>
          <a:prstGeom prst="rect">
            <a:avLst/>
          </a:prstGeom>
          <a:noFill/>
          <a:ln>
            <a:noFill/>
          </a:ln>
        </p:spPr>
      </p:pic>
      <p:pic>
        <p:nvPicPr>
          <p:cNvPr descr=" " id="685" name="Google Shape;685;g265f3743778_0_619"/>
          <p:cNvPicPr preferRelativeResize="0"/>
          <p:nvPr/>
        </p:nvPicPr>
        <p:blipFill rotWithShape="1">
          <a:blip r:embed="rId6">
            <a:alphaModFix/>
          </a:blip>
          <a:srcRect b="0" l="0" r="0" t="0"/>
          <a:stretch/>
        </p:blipFill>
        <p:spPr>
          <a:xfrm>
            <a:off x="3619952" y="9067800"/>
            <a:ext cx="17756819" cy="12700"/>
          </a:xfrm>
          <a:prstGeom prst="rect">
            <a:avLst/>
          </a:prstGeom>
          <a:noFill/>
          <a:ln>
            <a:noFill/>
          </a:ln>
        </p:spPr>
      </p:pic>
      <p:sp>
        <p:nvSpPr>
          <p:cNvPr id="686" name="Google Shape;686;g265f3743778_0_619"/>
          <p:cNvSpPr/>
          <p:nvPr/>
        </p:nvSpPr>
        <p:spPr>
          <a:xfrm>
            <a:off x="3010276" y="101790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65f3743778_0_619"/>
          <p:cNvSpPr/>
          <p:nvPr/>
        </p:nvSpPr>
        <p:spPr>
          <a:xfrm>
            <a:off x="2874793" y="101790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688" name="Google Shape;688;g265f3743778_0_619"/>
          <p:cNvPicPr preferRelativeResize="0"/>
          <p:nvPr/>
        </p:nvPicPr>
        <p:blipFill rotWithShape="1">
          <a:blip r:embed="rId5">
            <a:alphaModFix/>
          </a:blip>
          <a:srcRect b="0" l="0" r="0" t="0"/>
          <a:stretch/>
        </p:blipFill>
        <p:spPr>
          <a:xfrm>
            <a:off x="3619952" y="10483850"/>
            <a:ext cx="17756819" cy="1"/>
          </a:xfrm>
          <a:prstGeom prst="rect">
            <a:avLst/>
          </a:prstGeom>
          <a:noFill/>
          <a:ln>
            <a:noFill/>
          </a:ln>
        </p:spPr>
      </p:pic>
      <p:pic>
        <p:nvPicPr>
          <p:cNvPr descr=" " id="689" name="Google Shape;689;g265f3743778_0_619"/>
          <p:cNvPicPr preferRelativeResize="0"/>
          <p:nvPr/>
        </p:nvPicPr>
        <p:blipFill rotWithShape="1">
          <a:blip r:embed="rId7">
            <a:alphaModFix/>
          </a:blip>
          <a:srcRect b="0" l="0" r="0" t="0"/>
          <a:stretch/>
        </p:blipFill>
        <p:spPr>
          <a:xfrm>
            <a:off x="3619952" y="10471150"/>
            <a:ext cx="17756819" cy="12700"/>
          </a:xfrm>
          <a:prstGeom prst="rect">
            <a:avLst/>
          </a:prstGeom>
          <a:noFill/>
          <a:ln>
            <a:noFill/>
          </a:ln>
        </p:spPr>
      </p:pic>
      <p:sp>
        <p:nvSpPr>
          <p:cNvPr id="690" name="Google Shape;690;g265f3743778_0_619"/>
          <p:cNvSpPr/>
          <p:nvPr/>
        </p:nvSpPr>
        <p:spPr>
          <a:xfrm>
            <a:off x="3010276" y="115824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65f3743778_0_619"/>
          <p:cNvSpPr/>
          <p:nvPr/>
        </p:nvSpPr>
        <p:spPr>
          <a:xfrm>
            <a:off x="2874793" y="115824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692" name="Google Shape;692;g265f3743778_0_619"/>
          <p:cNvPicPr preferRelativeResize="0"/>
          <p:nvPr/>
        </p:nvPicPr>
        <p:blipFill rotWithShape="1">
          <a:blip r:embed="rId8">
            <a:alphaModFix/>
          </a:blip>
          <a:srcRect b="0" l="0" r="0" t="0"/>
          <a:stretch/>
        </p:blipFill>
        <p:spPr>
          <a:xfrm>
            <a:off x="3619952" y="12090400"/>
            <a:ext cx="17756819" cy="101600"/>
          </a:xfrm>
          <a:prstGeom prst="rect">
            <a:avLst/>
          </a:prstGeom>
          <a:noFill/>
          <a:ln>
            <a:noFill/>
          </a:ln>
        </p:spPr>
      </p:pic>
      <p:pic>
        <p:nvPicPr>
          <p:cNvPr descr=" " id="693" name="Google Shape;693;g265f3743778_0_619"/>
          <p:cNvPicPr preferRelativeResize="0"/>
          <p:nvPr/>
        </p:nvPicPr>
        <p:blipFill rotWithShape="1">
          <a:blip r:embed="rId9">
            <a:alphaModFix/>
          </a:blip>
          <a:srcRect b="0" l="0" r="0" t="0"/>
          <a:stretch/>
        </p:blipFill>
        <p:spPr>
          <a:xfrm>
            <a:off x="3619952" y="12090400"/>
            <a:ext cx="17756819" cy="12700"/>
          </a:xfrm>
          <a:prstGeom prst="rect">
            <a:avLst/>
          </a:prstGeom>
          <a:noFill/>
          <a:ln>
            <a:noFill/>
          </a:ln>
        </p:spPr>
      </p:pic>
      <p:pic>
        <p:nvPicPr>
          <p:cNvPr descr=" " id="694" name="Google Shape;694;g265f3743778_0_619"/>
          <p:cNvPicPr preferRelativeResize="0"/>
          <p:nvPr/>
        </p:nvPicPr>
        <p:blipFill rotWithShape="1">
          <a:blip r:embed="rId10">
            <a:alphaModFix/>
          </a:blip>
          <a:srcRect b="0" l="0" r="0" t="0"/>
          <a:stretch/>
        </p:blipFill>
        <p:spPr>
          <a:xfrm>
            <a:off x="3619952" y="12090400"/>
            <a:ext cx="12702" cy="101600"/>
          </a:xfrm>
          <a:prstGeom prst="rect">
            <a:avLst/>
          </a:prstGeom>
          <a:noFill/>
          <a:ln>
            <a:noFill/>
          </a:ln>
        </p:spPr>
      </p:pic>
      <p:pic>
        <p:nvPicPr>
          <p:cNvPr descr=" " id="695" name="Google Shape;695;g265f3743778_0_619"/>
          <p:cNvPicPr preferRelativeResize="0"/>
          <p:nvPr/>
        </p:nvPicPr>
        <p:blipFill rotWithShape="1">
          <a:blip r:embed="rId10">
            <a:alphaModFix/>
          </a:blip>
          <a:srcRect b="0" l="0" r="0" t="0"/>
          <a:stretch/>
        </p:blipFill>
        <p:spPr>
          <a:xfrm>
            <a:off x="21364070" y="12090400"/>
            <a:ext cx="12702" cy="101600"/>
          </a:xfrm>
          <a:prstGeom prst="rect">
            <a:avLst/>
          </a:prstGeom>
          <a:noFill/>
          <a:ln>
            <a:noFill/>
          </a:ln>
        </p:spPr>
      </p:pic>
      <p:sp>
        <p:nvSpPr>
          <p:cNvPr id="696" name="Google Shape;696;g265f3743778_0_619"/>
          <p:cNvSpPr/>
          <p:nvPr/>
        </p:nvSpPr>
        <p:spPr>
          <a:xfrm>
            <a:off x="3619952" y="3162300"/>
            <a:ext cx="177567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65f3743778_0_619"/>
          <p:cNvPicPr preferRelativeResize="0"/>
          <p:nvPr/>
        </p:nvPicPr>
        <p:blipFill rotWithShape="1">
          <a:blip r:embed="rId11">
            <a:alphaModFix/>
          </a:blip>
          <a:srcRect b="0" l="0" r="0" t="0"/>
          <a:stretch/>
        </p:blipFill>
        <p:spPr>
          <a:xfrm>
            <a:off x="3619952" y="3162300"/>
            <a:ext cx="2536689" cy="9258300"/>
          </a:xfrm>
          <a:prstGeom prst="rect">
            <a:avLst/>
          </a:prstGeom>
          <a:noFill/>
          <a:ln>
            <a:noFill/>
          </a:ln>
        </p:spPr>
      </p:pic>
      <p:sp>
        <p:nvSpPr>
          <p:cNvPr id="698" name="Google Shape;698;g265f3743778_0_619"/>
          <p:cNvSpPr/>
          <p:nvPr/>
        </p:nvSpPr>
        <p:spPr>
          <a:xfrm>
            <a:off x="4377814"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2015</a:t>
            </a:r>
            <a:endParaRPr b="0" i="0" sz="3200" u="none" cap="none" strike="noStrike">
              <a:solidFill>
                <a:schemeClr val="dk1"/>
              </a:solidFill>
              <a:latin typeface="Calibri"/>
              <a:ea typeface="Calibri"/>
              <a:cs typeface="Calibri"/>
              <a:sym typeface="Calibri"/>
            </a:endParaRPr>
          </a:p>
        </p:txBody>
      </p:sp>
      <p:pic>
        <p:nvPicPr>
          <p:cNvPr descr=" " id="699" name="Google Shape;699;g265f3743778_0_619"/>
          <p:cNvPicPr preferRelativeResize="0"/>
          <p:nvPr/>
        </p:nvPicPr>
        <p:blipFill rotWithShape="1">
          <a:blip r:embed="rId10">
            <a:alphaModFix/>
          </a:blip>
          <a:srcRect b="0" l="0" r="0" t="0"/>
          <a:stretch/>
        </p:blipFill>
        <p:spPr>
          <a:xfrm>
            <a:off x="3619952" y="12090400"/>
            <a:ext cx="12702" cy="101600"/>
          </a:xfrm>
          <a:prstGeom prst="rect">
            <a:avLst/>
          </a:prstGeom>
          <a:noFill/>
          <a:ln>
            <a:noFill/>
          </a:ln>
        </p:spPr>
      </p:pic>
      <p:pic>
        <p:nvPicPr>
          <p:cNvPr descr=" " id="700" name="Google Shape;700;g265f3743778_0_619"/>
          <p:cNvPicPr preferRelativeResize="0"/>
          <p:nvPr/>
        </p:nvPicPr>
        <p:blipFill rotWithShape="1">
          <a:blip r:embed="rId12">
            <a:alphaModFix/>
          </a:blip>
          <a:srcRect b="0" l="0" r="0" t="0"/>
          <a:stretch/>
        </p:blipFill>
        <p:spPr>
          <a:xfrm>
            <a:off x="6156642" y="3162300"/>
            <a:ext cx="2536689" cy="9258300"/>
          </a:xfrm>
          <a:prstGeom prst="rect">
            <a:avLst/>
          </a:prstGeom>
          <a:noFill/>
          <a:ln>
            <a:noFill/>
          </a:ln>
        </p:spPr>
      </p:pic>
      <p:sp>
        <p:nvSpPr>
          <p:cNvPr id="701" name="Google Shape;701;g265f3743778_0_619"/>
          <p:cNvSpPr/>
          <p:nvPr/>
        </p:nvSpPr>
        <p:spPr>
          <a:xfrm>
            <a:off x="6901802" y="12217400"/>
            <a:ext cx="10245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2016</a:t>
            </a:r>
            <a:endParaRPr b="0" i="0" sz="3200" u="none" cap="none" strike="noStrike">
              <a:solidFill>
                <a:schemeClr val="dk1"/>
              </a:solidFill>
              <a:latin typeface="Calibri"/>
              <a:ea typeface="Calibri"/>
              <a:cs typeface="Calibri"/>
              <a:sym typeface="Calibri"/>
            </a:endParaRPr>
          </a:p>
        </p:txBody>
      </p:sp>
      <p:pic>
        <p:nvPicPr>
          <p:cNvPr descr=" " id="702" name="Google Shape;702;g265f3743778_0_619"/>
          <p:cNvPicPr preferRelativeResize="0"/>
          <p:nvPr/>
        </p:nvPicPr>
        <p:blipFill rotWithShape="1">
          <a:blip r:embed="rId13">
            <a:alphaModFix/>
          </a:blip>
          <a:srcRect b="0" l="0" r="0" t="0"/>
          <a:stretch/>
        </p:blipFill>
        <p:spPr>
          <a:xfrm>
            <a:off x="6156642" y="12090400"/>
            <a:ext cx="12702" cy="101600"/>
          </a:xfrm>
          <a:prstGeom prst="rect">
            <a:avLst/>
          </a:prstGeom>
          <a:noFill/>
          <a:ln>
            <a:noFill/>
          </a:ln>
        </p:spPr>
      </p:pic>
      <p:pic>
        <p:nvPicPr>
          <p:cNvPr descr=" " id="703" name="Google Shape;703;g265f3743778_0_619"/>
          <p:cNvPicPr preferRelativeResize="0"/>
          <p:nvPr/>
        </p:nvPicPr>
        <p:blipFill rotWithShape="1">
          <a:blip r:embed="rId12">
            <a:alphaModFix/>
          </a:blip>
          <a:srcRect b="0" l="0" r="0" t="0"/>
          <a:stretch/>
        </p:blipFill>
        <p:spPr>
          <a:xfrm>
            <a:off x="8693328" y="3162300"/>
            <a:ext cx="2536689" cy="9258300"/>
          </a:xfrm>
          <a:prstGeom prst="rect">
            <a:avLst/>
          </a:prstGeom>
          <a:noFill/>
          <a:ln>
            <a:noFill/>
          </a:ln>
        </p:spPr>
      </p:pic>
      <p:sp>
        <p:nvSpPr>
          <p:cNvPr id="704" name="Google Shape;704;g265f3743778_0_619"/>
          <p:cNvSpPr/>
          <p:nvPr/>
        </p:nvSpPr>
        <p:spPr>
          <a:xfrm>
            <a:off x="9463891" y="12217400"/>
            <a:ext cx="9864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2017</a:t>
            </a:r>
            <a:endParaRPr b="0" i="0" sz="3200" u="none" cap="none" strike="noStrike">
              <a:solidFill>
                <a:schemeClr val="dk1"/>
              </a:solidFill>
              <a:latin typeface="Calibri"/>
              <a:ea typeface="Calibri"/>
              <a:cs typeface="Calibri"/>
              <a:sym typeface="Calibri"/>
            </a:endParaRPr>
          </a:p>
        </p:txBody>
      </p:sp>
      <p:pic>
        <p:nvPicPr>
          <p:cNvPr descr=" " id="705" name="Google Shape;705;g265f3743778_0_619"/>
          <p:cNvPicPr preferRelativeResize="0"/>
          <p:nvPr/>
        </p:nvPicPr>
        <p:blipFill rotWithShape="1">
          <a:blip r:embed="rId14">
            <a:alphaModFix/>
          </a:blip>
          <a:srcRect b="0" l="0" r="0" t="0"/>
          <a:stretch/>
        </p:blipFill>
        <p:spPr>
          <a:xfrm>
            <a:off x="8693328" y="12090400"/>
            <a:ext cx="12702" cy="101600"/>
          </a:xfrm>
          <a:prstGeom prst="rect">
            <a:avLst/>
          </a:prstGeom>
          <a:noFill/>
          <a:ln>
            <a:noFill/>
          </a:ln>
        </p:spPr>
      </p:pic>
      <p:pic>
        <p:nvPicPr>
          <p:cNvPr descr=" " id="706" name="Google Shape;706;g265f3743778_0_619"/>
          <p:cNvPicPr preferRelativeResize="0"/>
          <p:nvPr/>
        </p:nvPicPr>
        <p:blipFill rotWithShape="1">
          <a:blip r:embed="rId11">
            <a:alphaModFix/>
          </a:blip>
          <a:srcRect b="0" l="0" r="0" t="0"/>
          <a:stretch/>
        </p:blipFill>
        <p:spPr>
          <a:xfrm>
            <a:off x="11230017" y="3162300"/>
            <a:ext cx="2536689" cy="9258300"/>
          </a:xfrm>
          <a:prstGeom prst="rect">
            <a:avLst/>
          </a:prstGeom>
          <a:noFill/>
          <a:ln>
            <a:noFill/>
          </a:ln>
        </p:spPr>
      </p:pic>
      <p:sp>
        <p:nvSpPr>
          <p:cNvPr id="707" name="Google Shape;707;g265f3743778_0_619"/>
          <p:cNvSpPr/>
          <p:nvPr/>
        </p:nvSpPr>
        <p:spPr>
          <a:xfrm>
            <a:off x="11987879"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2018</a:t>
            </a:r>
            <a:endParaRPr b="0" i="0" sz="3200" u="none" cap="none" strike="noStrike">
              <a:solidFill>
                <a:schemeClr val="dk1"/>
              </a:solidFill>
              <a:latin typeface="Calibri"/>
              <a:ea typeface="Calibri"/>
              <a:cs typeface="Calibri"/>
              <a:sym typeface="Calibri"/>
            </a:endParaRPr>
          </a:p>
        </p:txBody>
      </p:sp>
      <p:pic>
        <p:nvPicPr>
          <p:cNvPr descr=" " id="708" name="Google Shape;708;g265f3743778_0_619"/>
          <p:cNvPicPr preferRelativeResize="0"/>
          <p:nvPr/>
        </p:nvPicPr>
        <p:blipFill rotWithShape="1">
          <a:blip r:embed="rId15">
            <a:alphaModFix/>
          </a:blip>
          <a:srcRect b="0" l="0" r="0" t="0"/>
          <a:stretch/>
        </p:blipFill>
        <p:spPr>
          <a:xfrm>
            <a:off x="11230017" y="12090400"/>
            <a:ext cx="12702" cy="101600"/>
          </a:xfrm>
          <a:prstGeom prst="rect">
            <a:avLst/>
          </a:prstGeom>
          <a:noFill/>
          <a:ln>
            <a:noFill/>
          </a:ln>
        </p:spPr>
      </p:pic>
      <p:pic>
        <p:nvPicPr>
          <p:cNvPr descr=" " id="709" name="Google Shape;709;g265f3743778_0_619"/>
          <p:cNvPicPr preferRelativeResize="0"/>
          <p:nvPr/>
        </p:nvPicPr>
        <p:blipFill rotWithShape="1">
          <a:blip r:embed="rId12">
            <a:alphaModFix/>
          </a:blip>
          <a:srcRect b="0" l="0" r="0" t="0"/>
          <a:stretch/>
        </p:blipFill>
        <p:spPr>
          <a:xfrm>
            <a:off x="13766707" y="3162300"/>
            <a:ext cx="2536689" cy="9258300"/>
          </a:xfrm>
          <a:prstGeom prst="rect">
            <a:avLst/>
          </a:prstGeom>
          <a:noFill/>
          <a:ln>
            <a:noFill/>
          </a:ln>
        </p:spPr>
      </p:pic>
      <p:sp>
        <p:nvSpPr>
          <p:cNvPr id="710" name="Google Shape;710;g265f3743778_0_619"/>
          <p:cNvSpPr/>
          <p:nvPr/>
        </p:nvSpPr>
        <p:spPr>
          <a:xfrm>
            <a:off x="14524568"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2019</a:t>
            </a:r>
            <a:endParaRPr b="0" i="0" sz="3200" u="none" cap="none" strike="noStrike">
              <a:solidFill>
                <a:schemeClr val="dk1"/>
              </a:solidFill>
              <a:latin typeface="Calibri"/>
              <a:ea typeface="Calibri"/>
              <a:cs typeface="Calibri"/>
              <a:sym typeface="Calibri"/>
            </a:endParaRPr>
          </a:p>
        </p:txBody>
      </p:sp>
      <p:pic>
        <p:nvPicPr>
          <p:cNvPr descr=" " id="711" name="Google Shape;711;g265f3743778_0_619"/>
          <p:cNvPicPr preferRelativeResize="0"/>
          <p:nvPr/>
        </p:nvPicPr>
        <p:blipFill rotWithShape="1">
          <a:blip r:embed="rId16">
            <a:alphaModFix/>
          </a:blip>
          <a:srcRect b="0" l="0" r="0" t="0"/>
          <a:stretch/>
        </p:blipFill>
        <p:spPr>
          <a:xfrm>
            <a:off x="13766707" y="12090400"/>
            <a:ext cx="12702" cy="101600"/>
          </a:xfrm>
          <a:prstGeom prst="rect">
            <a:avLst/>
          </a:prstGeom>
          <a:noFill/>
          <a:ln>
            <a:noFill/>
          </a:ln>
        </p:spPr>
      </p:pic>
      <p:pic>
        <p:nvPicPr>
          <p:cNvPr descr=" " id="712" name="Google Shape;712;g265f3743778_0_619"/>
          <p:cNvPicPr preferRelativeResize="0"/>
          <p:nvPr/>
        </p:nvPicPr>
        <p:blipFill rotWithShape="1">
          <a:blip r:embed="rId12">
            <a:alphaModFix/>
          </a:blip>
          <a:srcRect b="0" l="0" r="0" t="0"/>
          <a:stretch/>
        </p:blipFill>
        <p:spPr>
          <a:xfrm>
            <a:off x="16303393" y="3162300"/>
            <a:ext cx="2536689" cy="9258300"/>
          </a:xfrm>
          <a:prstGeom prst="rect">
            <a:avLst/>
          </a:prstGeom>
          <a:noFill/>
          <a:ln>
            <a:noFill/>
          </a:ln>
        </p:spPr>
      </p:pic>
      <p:sp>
        <p:nvSpPr>
          <p:cNvPr id="713" name="Google Shape;713;g265f3743778_0_619"/>
          <p:cNvSpPr/>
          <p:nvPr/>
        </p:nvSpPr>
        <p:spPr>
          <a:xfrm>
            <a:off x="17010448" y="12217400"/>
            <a:ext cx="1113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2020</a:t>
            </a:r>
            <a:endParaRPr b="0" i="0" sz="3200" u="none" cap="none" strike="noStrike">
              <a:solidFill>
                <a:schemeClr val="dk1"/>
              </a:solidFill>
              <a:latin typeface="Calibri"/>
              <a:ea typeface="Calibri"/>
              <a:cs typeface="Calibri"/>
              <a:sym typeface="Calibri"/>
            </a:endParaRPr>
          </a:p>
        </p:txBody>
      </p:sp>
      <p:pic>
        <p:nvPicPr>
          <p:cNvPr descr=" " id="714" name="Google Shape;714;g265f3743778_0_619"/>
          <p:cNvPicPr preferRelativeResize="0"/>
          <p:nvPr/>
        </p:nvPicPr>
        <p:blipFill rotWithShape="1">
          <a:blip r:embed="rId17">
            <a:alphaModFix/>
          </a:blip>
          <a:srcRect b="0" l="0" r="0" t="0"/>
          <a:stretch/>
        </p:blipFill>
        <p:spPr>
          <a:xfrm>
            <a:off x="16303393" y="12090400"/>
            <a:ext cx="12702" cy="101600"/>
          </a:xfrm>
          <a:prstGeom prst="rect">
            <a:avLst/>
          </a:prstGeom>
          <a:noFill/>
          <a:ln>
            <a:noFill/>
          </a:ln>
        </p:spPr>
      </p:pic>
      <p:pic>
        <p:nvPicPr>
          <p:cNvPr descr=" " id="715" name="Google Shape;715;g265f3743778_0_619"/>
          <p:cNvPicPr preferRelativeResize="0"/>
          <p:nvPr/>
        </p:nvPicPr>
        <p:blipFill rotWithShape="1">
          <a:blip r:embed="rId11">
            <a:alphaModFix/>
          </a:blip>
          <a:srcRect b="0" l="0" r="0" t="0"/>
          <a:stretch/>
        </p:blipFill>
        <p:spPr>
          <a:xfrm>
            <a:off x="18840082" y="3162300"/>
            <a:ext cx="2536689" cy="9258300"/>
          </a:xfrm>
          <a:prstGeom prst="rect">
            <a:avLst/>
          </a:prstGeom>
          <a:noFill/>
          <a:ln>
            <a:noFill/>
          </a:ln>
        </p:spPr>
      </p:pic>
      <p:sp>
        <p:nvSpPr>
          <p:cNvPr id="716" name="Google Shape;716;g265f3743778_0_619"/>
          <p:cNvSpPr/>
          <p:nvPr/>
        </p:nvSpPr>
        <p:spPr>
          <a:xfrm>
            <a:off x="19597944" y="12217400"/>
            <a:ext cx="9993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2021</a:t>
            </a:r>
            <a:endParaRPr b="0" i="0" sz="3200" u="none" cap="none" strike="noStrike">
              <a:solidFill>
                <a:schemeClr val="dk1"/>
              </a:solidFill>
              <a:latin typeface="Calibri"/>
              <a:ea typeface="Calibri"/>
              <a:cs typeface="Calibri"/>
              <a:sym typeface="Calibri"/>
            </a:endParaRPr>
          </a:p>
        </p:txBody>
      </p:sp>
      <p:pic>
        <p:nvPicPr>
          <p:cNvPr descr=" " id="717" name="Google Shape;717;g265f3743778_0_619"/>
          <p:cNvPicPr preferRelativeResize="0"/>
          <p:nvPr/>
        </p:nvPicPr>
        <p:blipFill rotWithShape="1">
          <a:blip r:embed="rId18">
            <a:alphaModFix/>
          </a:blip>
          <a:srcRect b="0" l="0" r="0" t="0"/>
          <a:stretch/>
        </p:blipFill>
        <p:spPr>
          <a:xfrm>
            <a:off x="18840082" y="12090400"/>
            <a:ext cx="12702" cy="101600"/>
          </a:xfrm>
          <a:prstGeom prst="rect">
            <a:avLst/>
          </a:prstGeom>
          <a:noFill/>
          <a:ln>
            <a:noFill/>
          </a:ln>
        </p:spPr>
      </p:pic>
      <p:sp>
        <p:nvSpPr>
          <p:cNvPr id="718" name="Google Shape;718;g265f3743778_0_619"/>
          <p:cNvSpPr/>
          <p:nvPr/>
        </p:nvSpPr>
        <p:spPr>
          <a:xfrm>
            <a:off x="5537892" y="7569200"/>
            <a:ext cx="1625700" cy="1625700"/>
          </a:xfrm>
          <a:prstGeom prst="roundRect">
            <a:avLst>
              <a:gd fmla="val 781313" name="adj"/>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265f3743778_0_619"/>
          <p:cNvSpPr/>
          <p:nvPr/>
        </p:nvSpPr>
        <p:spPr>
          <a:xfrm>
            <a:off x="6045956" y="7823200"/>
            <a:ext cx="609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B</a:t>
            </a:r>
            <a:endParaRPr b="0" i="0" sz="4800" u="none" cap="none" strike="noStrike">
              <a:solidFill>
                <a:schemeClr val="dk1"/>
              </a:solidFill>
              <a:latin typeface="Calibri"/>
              <a:ea typeface="Calibri"/>
              <a:cs typeface="Calibri"/>
              <a:sym typeface="Calibri"/>
            </a:endParaRPr>
          </a:p>
        </p:txBody>
      </p:sp>
      <p:sp>
        <p:nvSpPr>
          <p:cNvPr id="720" name="Google Shape;720;g265f3743778_0_619"/>
          <p:cNvSpPr/>
          <p:nvPr/>
        </p:nvSpPr>
        <p:spPr>
          <a:xfrm>
            <a:off x="11672759" y="7493000"/>
            <a:ext cx="2464200" cy="2463900"/>
          </a:xfrm>
          <a:prstGeom prst="roundRect">
            <a:avLst>
              <a:gd fmla="val 515505" name="adj"/>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265f3743778_0_619"/>
          <p:cNvSpPr/>
          <p:nvPr/>
        </p:nvSpPr>
        <p:spPr>
          <a:xfrm>
            <a:off x="12568221" y="8166100"/>
            <a:ext cx="673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C</a:t>
            </a:r>
            <a:endParaRPr b="0" i="0" sz="4800" u="none" cap="none" strike="noStrike">
              <a:solidFill>
                <a:schemeClr val="dk1"/>
              </a:solidFill>
              <a:latin typeface="Calibri"/>
              <a:ea typeface="Calibri"/>
              <a:cs typeface="Calibri"/>
              <a:sym typeface="Calibri"/>
            </a:endParaRPr>
          </a:p>
        </p:txBody>
      </p:sp>
      <p:sp>
        <p:nvSpPr>
          <p:cNvPr id="722" name="Google Shape;722;g265f3743778_0_619"/>
          <p:cNvSpPr/>
          <p:nvPr/>
        </p:nvSpPr>
        <p:spPr>
          <a:xfrm>
            <a:off x="16753394" y="5384800"/>
            <a:ext cx="1104900" cy="1104900"/>
          </a:xfrm>
          <a:prstGeom prst="roundRect">
            <a:avLst>
              <a:gd fmla="val 1149517" name="adj"/>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g265f3743778_0_619"/>
          <p:cNvSpPr/>
          <p:nvPr/>
        </p:nvSpPr>
        <p:spPr>
          <a:xfrm>
            <a:off x="16975672" y="5378450"/>
            <a:ext cx="66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50EA"/>
              </a:buClr>
              <a:buSzPts val="4800"/>
              <a:buFont typeface="Poppins"/>
              <a:buNone/>
            </a:pPr>
            <a:r>
              <a:rPr b="1" i="0" lang="en-US" sz="4800" u="none" cap="none" strike="noStrike">
                <a:solidFill>
                  <a:srgbClr val="1C50EA"/>
                </a:solidFill>
                <a:latin typeface="Poppins"/>
                <a:ea typeface="Poppins"/>
                <a:cs typeface="Poppins"/>
                <a:sym typeface="Poppins"/>
              </a:rPr>
              <a:t>A</a:t>
            </a:r>
            <a:endParaRPr b="0" i="0" sz="4800" u="none" cap="none" strike="noStrike">
              <a:solidFill>
                <a:schemeClr val="dk1"/>
              </a:solidFill>
              <a:latin typeface="Calibri"/>
              <a:ea typeface="Calibri"/>
              <a:cs typeface="Calibri"/>
              <a:sym typeface="Calibri"/>
            </a:endParaRPr>
          </a:p>
        </p:txBody>
      </p:sp>
      <p:pic>
        <p:nvPicPr>
          <p:cNvPr descr=" " id="724" name="Google Shape;724;g265f3743778_0_619"/>
          <p:cNvPicPr preferRelativeResize="0"/>
          <p:nvPr/>
        </p:nvPicPr>
        <p:blipFill rotWithShape="1">
          <a:blip r:embed="rId19">
            <a:alphaModFix/>
          </a:blip>
          <a:srcRect b="0" l="0" r="0" t="0"/>
          <a:stretch/>
        </p:blipFill>
        <p:spPr>
          <a:xfrm>
            <a:off x="19267722" y="938163"/>
            <a:ext cx="8180954" cy="25178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729" name="Shape 729"/>
        <p:cNvGrpSpPr/>
        <p:nvPr/>
      </p:nvGrpSpPr>
      <p:grpSpPr>
        <a:xfrm>
          <a:off x="0" y="0"/>
          <a:ext cx="0" cy="0"/>
          <a:chOff x="0" y="0"/>
          <a:chExt cx="0" cy="0"/>
        </a:xfrm>
      </p:grpSpPr>
      <p:pic>
        <p:nvPicPr>
          <p:cNvPr descr=" " id="730" name="Google Shape;730;g265f3743778_0_688"/>
          <p:cNvPicPr preferRelativeResize="0"/>
          <p:nvPr/>
        </p:nvPicPr>
        <p:blipFill rotWithShape="1">
          <a:blip r:embed="rId3">
            <a:alphaModFix/>
          </a:blip>
          <a:srcRect b="0" l="0" r="0" t="0"/>
          <a:stretch/>
        </p:blipFill>
        <p:spPr>
          <a:xfrm>
            <a:off x="19446130" y="-825500"/>
            <a:ext cx="7849581" cy="7848600"/>
          </a:xfrm>
          <a:prstGeom prst="rect">
            <a:avLst/>
          </a:prstGeom>
          <a:noFill/>
          <a:ln>
            <a:noFill/>
          </a:ln>
        </p:spPr>
      </p:pic>
      <p:pic>
        <p:nvPicPr>
          <p:cNvPr descr=" " id="731" name="Google Shape;731;g265f3743778_0_688"/>
          <p:cNvPicPr preferRelativeResize="0"/>
          <p:nvPr/>
        </p:nvPicPr>
        <p:blipFill rotWithShape="1">
          <a:blip r:embed="rId4">
            <a:alphaModFix/>
          </a:blip>
          <a:srcRect b="0" l="0" r="0" t="0"/>
          <a:stretch/>
        </p:blipFill>
        <p:spPr>
          <a:xfrm>
            <a:off x="19446130" y="9715500"/>
            <a:ext cx="3505638" cy="3505200"/>
          </a:xfrm>
          <a:prstGeom prst="rect">
            <a:avLst/>
          </a:prstGeom>
          <a:noFill/>
          <a:ln>
            <a:noFill/>
          </a:ln>
        </p:spPr>
      </p:pic>
      <p:pic>
        <p:nvPicPr>
          <p:cNvPr descr=" " id="732" name="Google Shape;732;g265f3743778_0_688"/>
          <p:cNvPicPr preferRelativeResize="0"/>
          <p:nvPr/>
        </p:nvPicPr>
        <p:blipFill rotWithShape="1">
          <a:blip r:embed="rId5">
            <a:alphaModFix/>
          </a:blip>
          <a:srcRect b="0" l="0" r="0" t="0"/>
          <a:stretch/>
        </p:blipFill>
        <p:spPr>
          <a:xfrm>
            <a:off x="-1016127" y="7150100"/>
            <a:ext cx="4572572" cy="4533900"/>
          </a:xfrm>
          <a:prstGeom prst="rect">
            <a:avLst/>
          </a:prstGeom>
          <a:noFill/>
          <a:ln>
            <a:noFill/>
          </a:ln>
        </p:spPr>
      </p:pic>
      <p:pic>
        <p:nvPicPr>
          <p:cNvPr descr=" " id="733" name="Google Shape;733;g265f3743778_0_688"/>
          <p:cNvPicPr preferRelativeResize="0"/>
          <p:nvPr/>
        </p:nvPicPr>
        <p:blipFill rotWithShape="1">
          <a:blip r:embed="rId6">
            <a:alphaModFix/>
          </a:blip>
          <a:srcRect b="0" l="0" r="0" t="0"/>
          <a:stretch/>
        </p:blipFill>
        <p:spPr>
          <a:xfrm>
            <a:off x="-388029" y="310505"/>
            <a:ext cx="2215353" cy="2215059"/>
          </a:xfrm>
          <a:prstGeom prst="rect">
            <a:avLst/>
          </a:prstGeom>
          <a:noFill/>
          <a:ln>
            <a:noFill/>
          </a:ln>
        </p:spPr>
      </p:pic>
      <p:sp>
        <p:nvSpPr>
          <p:cNvPr id="734" name="Google Shape;734;g265f3743778_0_6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65f3743778_0_6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36" name="Google Shape;736;g265f3743778_0_688"/>
          <p:cNvSpPr/>
          <p:nvPr/>
        </p:nvSpPr>
        <p:spPr>
          <a:xfrm>
            <a:off x="3581848" y="7112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737" name="Google Shape;737;g265f3743778_0_688"/>
          <p:cNvSpPr/>
          <p:nvPr/>
        </p:nvSpPr>
        <p:spPr>
          <a:xfrm>
            <a:off x="3556445" y="263525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8" name="Google Shape;738;g265f3743778_0_688"/>
          <p:cNvPicPr preferRelativeResize="0"/>
          <p:nvPr/>
        </p:nvPicPr>
        <p:blipFill rotWithShape="1">
          <a:blip r:embed="rId8">
            <a:alphaModFix/>
          </a:blip>
          <a:srcRect b="0" l="0" r="0" t="0"/>
          <a:stretch/>
        </p:blipFill>
        <p:spPr>
          <a:xfrm>
            <a:off x="3556445" y="2635250"/>
            <a:ext cx="4788498" cy="8229601"/>
          </a:xfrm>
          <a:prstGeom prst="rect">
            <a:avLst/>
          </a:prstGeom>
          <a:noFill/>
          <a:ln>
            <a:noFill/>
          </a:ln>
        </p:spPr>
      </p:pic>
      <p:sp>
        <p:nvSpPr>
          <p:cNvPr id="739" name="Google Shape;739;g265f3743778_0_688"/>
          <p:cNvSpPr/>
          <p:nvPr/>
        </p:nvSpPr>
        <p:spPr>
          <a:xfrm>
            <a:off x="3556445" y="1106805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g265f3743778_0_688"/>
          <p:cNvSpPr/>
          <p:nvPr/>
        </p:nvSpPr>
        <p:spPr>
          <a:xfrm>
            <a:off x="3556445" y="1106805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g265f3743778_0_688"/>
          <p:cNvSpPr/>
          <p:nvPr/>
        </p:nvSpPr>
        <p:spPr>
          <a:xfrm>
            <a:off x="3454832" y="1106805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742" name="Google Shape;742;g265f3743778_0_688"/>
          <p:cNvSpPr/>
          <p:nvPr/>
        </p:nvSpPr>
        <p:spPr>
          <a:xfrm>
            <a:off x="3488703" y="121348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43" name="Google Shape;743;g265f3743778_0_688"/>
          <p:cNvSpPr/>
          <p:nvPr/>
        </p:nvSpPr>
        <p:spPr>
          <a:xfrm>
            <a:off x="9157845" y="2578100"/>
            <a:ext cx="4788600" cy="1071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4" name="Google Shape;744;g265f3743778_0_688"/>
          <p:cNvPicPr preferRelativeResize="0"/>
          <p:nvPr/>
        </p:nvPicPr>
        <p:blipFill rotWithShape="1">
          <a:blip r:embed="rId9">
            <a:alphaModFix/>
          </a:blip>
          <a:srcRect b="0" l="0" r="0" t="0"/>
          <a:stretch/>
        </p:blipFill>
        <p:spPr>
          <a:xfrm>
            <a:off x="9157845" y="2578100"/>
            <a:ext cx="4788498" cy="8229600"/>
          </a:xfrm>
          <a:prstGeom prst="rect">
            <a:avLst/>
          </a:prstGeom>
          <a:noFill/>
          <a:ln>
            <a:noFill/>
          </a:ln>
        </p:spPr>
      </p:pic>
      <p:sp>
        <p:nvSpPr>
          <p:cNvPr id="745" name="Google Shape;745;g265f3743778_0_688"/>
          <p:cNvSpPr/>
          <p:nvPr/>
        </p:nvSpPr>
        <p:spPr>
          <a:xfrm>
            <a:off x="9157845" y="11010900"/>
            <a:ext cx="47886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g265f3743778_0_688"/>
          <p:cNvSpPr/>
          <p:nvPr/>
        </p:nvSpPr>
        <p:spPr>
          <a:xfrm>
            <a:off x="9157845" y="11010900"/>
            <a:ext cx="47886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265f3743778_0_688"/>
          <p:cNvSpPr/>
          <p:nvPr/>
        </p:nvSpPr>
        <p:spPr>
          <a:xfrm>
            <a:off x="9056232" y="110109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748" name="Google Shape;748;g265f3743778_0_688"/>
          <p:cNvSpPr/>
          <p:nvPr/>
        </p:nvSpPr>
        <p:spPr>
          <a:xfrm>
            <a:off x="9090103" y="12077700"/>
            <a:ext cx="49239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Guardians of the Four Elements</a:t>
            </a:r>
            <a:endParaRPr b="0" i="0" sz="3200" u="none" cap="none" strike="noStrike">
              <a:solidFill>
                <a:schemeClr val="dk1"/>
              </a:solidFill>
              <a:latin typeface="Calibri"/>
              <a:ea typeface="Calibri"/>
              <a:cs typeface="Calibri"/>
              <a:sym typeface="Calibri"/>
            </a:endParaRPr>
          </a:p>
        </p:txBody>
      </p:sp>
      <p:sp>
        <p:nvSpPr>
          <p:cNvPr id="749" name="Google Shape;749;g265f3743778_0_688"/>
          <p:cNvSpPr/>
          <p:nvPr/>
        </p:nvSpPr>
        <p:spPr>
          <a:xfrm>
            <a:off x="14759245" y="263525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g265f3743778_0_688"/>
          <p:cNvPicPr preferRelativeResize="0"/>
          <p:nvPr/>
        </p:nvPicPr>
        <p:blipFill rotWithShape="1">
          <a:blip r:embed="rId10">
            <a:alphaModFix/>
          </a:blip>
          <a:srcRect b="0" l="0" r="0" t="0"/>
          <a:stretch/>
        </p:blipFill>
        <p:spPr>
          <a:xfrm>
            <a:off x="14759245" y="2635250"/>
            <a:ext cx="4788498" cy="8229601"/>
          </a:xfrm>
          <a:prstGeom prst="rect">
            <a:avLst/>
          </a:prstGeom>
          <a:noFill/>
          <a:ln>
            <a:noFill/>
          </a:ln>
        </p:spPr>
      </p:pic>
      <p:sp>
        <p:nvSpPr>
          <p:cNvPr id="751" name="Google Shape;751;g265f3743778_0_688"/>
          <p:cNvSpPr/>
          <p:nvPr/>
        </p:nvSpPr>
        <p:spPr>
          <a:xfrm>
            <a:off x="14759245" y="1106805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g265f3743778_0_688"/>
          <p:cNvSpPr/>
          <p:nvPr/>
        </p:nvSpPr>
        <p:spPr>
          <a:xfrm>
            <a:off x="14759245" y="1106805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g265f3743778_0_688"/>
          <p:cNvSpPr/>
          <p:nvPr/>
        </p:nvSpPr>
        <p:spPr>
          <a:xfrm>
            <a:off x="14657632" y="1106805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754" name="Google Shape;754;g265f3743778_0_688"/>
          <p:cNvSpPr/>
          <p:nvPr/>
        </p:nvSpPr>
        <p:spPr>
          <a:xfrm>
            <a:off x="14691503" y="121348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759" name="Shape 759"/>
        <p:cNvGrpSpPr/>
        <p:nvPr/>
      </p:nvGrpSpPr>
      <p:grpSpPr>
        <a:xfrm>
          <a:off x="0" y="0"/>
          <a:ext cx="0" cy="0"/>
          <a:chOff x="0" y="0"/>
          <a:chExt cx="0" cy="0"/>
        </a:xfrm>
      </p:grpSpPr>
      <p:sp>
        <p:nvSpPr>
          <p:cNvPr id="760" name="Google Shape;760;g265f3743778_0_7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1" name="Google Shape;761;g265f3743778_0_71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762" name="Google Shape;762;g265f3743778_0_717"/>
          <p:cNvPicPr preferRelativeResize="0"/>
          <p:nvPr/>
        </p:nvPicPr>
        <p:blipFill rotWithShape="1">
          <a:blip r:embed="rId4">
            <a:alphaModFix/>
          </a:blip>
          <a:srcRect b="0" l="0" r="0" t="0"/>
          <a:stretch/>
        </p:blipFill>
        <p:spPr>
          <a:xfrm>
            <a:off x="1867133" y="1333500"/>
            <a:ext cx="7125591" cy="11061700"/>
          </a:xfrm>
          <a:prstGeom prst="rect">
            <a:avLst/>
          </a:prstGeom>
          <a:noFill/>
          <a:ln>
            <a:noFill/>
          </a:ln>
        </p:spPr>
      </p:pic>
      <p:sp>
        <p:nvSpPr>
          <p:cNvPr id="763" name="Google Shape;763;g265f3743778_0_717"/>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4" name="Google Shape;764;g265f3743778_0_717"/>
          <p:cNvPicPr preferRelativeResize="0"/>
          <p:nvPr/>
        </p:nvPicPr>
        <p:blipFill rotWithShape="1">
          <a:blip r:embed="rId5">
            <a:alphaModFix/>
          </a:blip>
          <a:srcRect b="0" l="0" r="0" t="0"/>
          <a:stretch/>
        </p:blipFill>
        <p:spPr>
          <a:xfrm>
            <a:off x="9767521" y="2108200"/>
            <a:ext cx="1016127" cy="1016000"/>
          </a:xfrm>
          <a:prstGeom prst="rect">
            <a:avLst/>
          </a:prstGeom>
          <a:noFill/>
          <a:ln>
            <a:noFill/>
          </a:ln>
        </p:spPr>
      </p:pic>
      <p:pic>
        <p:nvPicPr>
          <p:cNvPr descr=" " id="765" name="Google Shape;765;g265f3743778_0_717"/>
          <p:cNvPicPr preferRelativeResize="0"/>
          <p:nvPr/>
        </p:nvPicPr>
        <p:blipFill rotWithShape="1">
          <a:blip r:embed="rId6">
            <a:alphaModFix/>
          </a:blip>
          <a:srcRect b="0" l="0" r="0" t="0"/>
          <a:stretch/>
        </p:blipFill>
        <p:spPr>
          <a:xfrm>
            <a:off x="9854646" y="2171551"/>
            <a:ext cx="841679" cy="888950"/>
          </a:xfrm>
          <a:prstGeom prst="rect">
            <a:avLst/>
          </a:prstGeom>
          <a:noFill/>
          <a:ln>
            <a:noFill/>
          </a:ln>
        </p:spPr>
      </p:pic>
      <p:pic>
        <p:nvPicPr>
          <p:cNvPr descr=" " id="766" name="Google Shape;766;g265f3743778_0_717"/>
          <p:cNvPicPr preferRelativeResize="0"/>
          <p:nvPr/>
        </p:nvPicPr>
        <p:blipFill rotWithShape="1">
          <a:blip r:embed="rId7">
            <a:alphaModFix/>
          </a:blip>
          <a:srcRect b="0" l="0" r="0" t="0"/>
          <a:stretch/>
        </p:blipFill>
        <p:spPr>
          <a:xfrm>
            <a:off x="10237480" y="3429000"/>
            <a:ext cx="38105" cy="1625600"/>
          </a:xfrm>
          <a:prstGeom prst="rect">
            <a:avLst/>
          </a:prstGeom>
          <a:noFill/>
          <a:ln>
            <a:noFill/>
          </a:ln>
        </p:spPr>
      </p:pic>
      <p:sp>
        <p:nvSpPr>
          <p:cNvPr id="767" name="Google Shape;767;g265f3743778_0_717"/>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8" name="Google Shape;768;g265f3743778_0_717"/>
          <p:cNvPicPr preferRelativeResize="0"/>
          <p:nvPr/>
        </p:nvPicPr>
        <p:blipFill rotWithShape="1">
          <a:blip r:embed="rId5">
            <a:alphaModFix/>
          </a:blip>
          <a:srcRect b="0" l="0" r="0" t="0"/>
          <a:stretch/>
        </p:blipFill>
        <p:spPr>
          <a:xfrm>
            <a:off x="9767521" y="5359400"/>
            <a:ext cx="1016127" cy="1016000"/>
          </a:xfrm>
          <a:prstGeom prst="rect">
            <a:avLst/>
          </a:prstGeom>
          <a:noFill/>
          <a:ln>
            <a:noFill/>
          </a:ln>
        </p:spPr>
      </p:pic>
      <p:pic>
        <p:nvPicPr>
          <p:cNvPr descr=" " id="769" name="Google Shape;769;g265f3743778_0_717"/>
          <p:cNvPicPr preferRelativeResize="0"/>
          <p:nvPr/>
        </p:nvPicPr>
        <p:blipFill rotWithShape="1">
          <a:blip r:embed="rId8">
            <a:alphaModFix/>
          </a:blip>
          <a:srcRect b="0" l="0" r="0" t="0"/>
          <a:stretch/>
        </p:blipFill>
        <p:spPr>
          <a:xfrm>
            <a:off x="9894537" y="5446911"/>
            <a:ext cx="762095" cy="841325"/>
          </a:xfrm>
          <a:prstGeom prst="rect">
            <a:avLst/>
          </a:prstGeom>
          <a:noFill/>
          <a:ln>
            <a:noFill/>
          </a:ln>
        </p:spPr>
      </p:pic>
      <p:pic>
        <p:nvPicPr>
          <p:cNvPr descr=" " id="770" name="Google Shape;770;g265f3743778_0_717"/>
          <p:cNvPicPr preferRelativeResize="0"/>
          <p:nvPr/>
        </p:nvPicPr>
        <p:blipFill rotWithShape="1">
          <a:blip r:embed="rId7">
            <a:alphaModFix/>
          </a:blip>
          <a:srcRect b="0" l="0" r="0" t="0"/>
          <a:stretch/>
        </p:blipFill>
        <p:spPr>
          <a:xfrm>
            <a:off x="10237480" y="6680200"/>
            <a:ext cx="38105" cy="1625600"/>
          </a:xfrm>
          <a:prstGeom prst="rect">
            <a:avLst/>
          </a:prstGeom>
          <a:noFill/>
          <a:ln>
            <a:noFill/>
          </a:ln>
        </p:spPr>
      </p:pic>
      <p:sp>
        <p:nvSpPr>
          <p:cNvPr id="771" name="Google Shape;771;g265f3743778_0_717"/>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2" name="Google Shape;772;g265f3743778_0_717"/>
          <p:cNvPicPr preferRelativeResize="0"/>
          <p:nvPr/>
        </p:nvPicPr>
        <p:blipFill rotWithShape="1">
          <a:blip r:embed="rId5">
            <a:alphaModFix/>
          </a:blip>
          <a:srcRect b="0" l="0" r="0" t="0"/>
          <a:stretch/>
        </p:blipFill>
        <p:spPr>
          <a:xfrm>
            <a:off x="9767521" y="8610600"/>
            <a:ext cx="1016127" cy="1016000"/>
          </a:xfrm>
          <a:prstGeom prst="rect">
            <a:avLst/>
          </a:prstGeom>
          <a:noFill/>
          <a:ln>
            <a:noFill/>
          </a:ln>
        </p:spPr>
      </p:pic>
      <p:pic>
        <p:nvPicPr>
          <p:cNvPr descr=" " id="773" name="Google Shape;773;g265f3743778_0_717"/>
          <p:cNvPicPr preferRelativeResize="0"/>
          <p:nvPr/>
        </p:nvPicPr>
        <p:blipFill rotWithShape="1">
          <a:blip r:embed="rId9">
            <a:alphaModFix/>
          </a:blip>
          <a:srcRect b="0" l="0" r="0" t="0"/>
          <a:stretch/>
        </p:blipFill>
        <p:spPr>
          <a:xfrm>
            <a:off x="9846906" y="8745538"/>
            <a:ext cx="857357" cy="722313"/>
          </a:xfrm>
          <a:prstGeom prst="rect">
            <a:avLst/>
          </a:prstGeom>
          <a:noFill/>
          <a:ln>
            <a:noFill/>
          </a:ln>
        </p:spPr>
      </p:pic>
      <p:pic>
        <p:nvPicPr>
          <p:cNvPr descr=" " id="774" name="Google Shape;774;g265f3743778_0_717"/>
          <p:cNvPicPr preferRelativeResize="0"/>
          <p:nvPr/>
        </p:nvPicPr>
        <p:blipFill rotWithShape="1">
          <a:blip r:embed="rId7">
            <a:alphaModFix/>
          </a:blip>
          <a:srcRect b="0" l="0" r="0" t="0"/>
          <a:stretch/>
        </p:blipFill>
        <p:spPr>
          <a:xfrm>
            <a:off x="10237480" y="9931400"/>
            <a:ext cx="38105" cy="1625600"/>
          </a:xfrm>
          <a:prstGeom prst="rect">
            <a:avLst/>
          </a:prstGeom>
          <a:noFill/>
          <a:ln>
            <a:noFill/>
          </a:ln>
        </p:spPr>
      </p:pic>
      <p:sp>
        <p:nvSpPr>
          <p:cNvPr id="775" name="Google Shape;775;g265f3743778_0_717"/>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6" name="Google Shape;776;g265f3743778_0_717"/>
          <p:cNvPicPr preferRelativeResize="0"/>
          <p:nvPr/>
        </p:nvPicPr>
        <p:blipFill rotWithShape="1">
          <a:blip r:embed="rId5">
            <a:alphaModFix/>
          </a:blip>
          <a:srcRect b="0" l="0" r="0" t="0"/>
          <a:stretch/>
        </p:blipFill>
        <p:spPr>
          <a:xfrm>
            <a:off x="9767521" y="11861800"/>
            <a:ext cx="1016127" cy="1016000"/>
          </a:xfrm>
          <a:prstGeom prst="rect">
            <a:avLst/>
          </a:prstGeom>
          <a:noFill/>
          <a:ln>
            <a:noFill/>
          </a:ln>
        </p:spPr>
      </p:pic>
      <p:pic>
        <p:nvPicPr>
          <p:cNvPr descr=" " id="777" name="Google Shape;777;g265f3743778_0_717"/>
          <p:cNvPicPr preferRelativeResize="0"/>
          <p:nvPr/>
        </p:nvPicPr>
        <p:blipFill rotWithShape="1">
          <a:blip r:embed="rId10">
            <a:alphaModFix/>
          </a:blip>
          <a:srcRect b="0" l="0" r="0" t="0"/>
          <a:stretch/>
        </p:blipFill>
        <p:spPr>
          <a:xfrm>
            <a:off x="9883621" y="12039402"/>
            <a:ext cx="793849" cy="660797"/>
          </a:xfrm>
          <a:prstGeom prst="rect">
            <a:avLst/>
          </a:prstGeom>
          <a:noFill/>
          <a:ln>
            <a:noFill/>
          </a:ln>
        </p:spPr>
      </p:pic>
      <p:sp>
        <p:nvSpPr>
          <p:cNvPr id="778" name="Google Shape;778;g265f3743778_0_717"/>
          <p:cNvSpPr/>
          <p:nvPr/>
        </p:nvSpPr>
        <p:spPr>
          <a:xfrm>
            <a:off x="10948768" y="37719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79" name="Google Shape;779;g265f3743778_0_717"/>
          <p:cNvSpPr/>
          <p:nvPr/>
        </p:nvSpPr>
        <p:spPr>
          <a:xfrm>
            <a:off x="10948768" y="7099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80" name="Google Shape;780;g265f3743778_0_717"/>
          <p:cNvSpPr/>
          <p:nvPr/>
        </p:nvSpPr>
        <p:spPr>
          <a:xfrm>
            <a:off x="10948768" y="10426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81" name="Google Shape;781;g265f3743778_0_717"/>
          <p:cNvSpPr/>
          <p:nvPr/>
        </p:nvSpPr>
        <p:spPr>
          <a:xfrm>
            <a:off x="13810859" y="749300"/>
            <a:ext cx="88107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MYSTERY</a:t>
            </a:r>
            <a:endParaRPr b="0" i="0" sz="8000" u="none" cap="none" strike="noStrike">
              <a:solidFill>
                <a:schemeClr val="dk1"/>
              </a:solidFill>
              <a:latin typeface="Calibri"/>
              <a:ea typeface="Calibri"/>
              <a:cs typeface="Calibri"/>
              <a:sym typeface="Calibri"/>
            </a:endParaRPr>
          </a:p>
        </p:txBody>
      </p:sp>
      <p:pic>
        <p:nvPicPr>
          <p:cNvPr descr=" " id="782" name="Google Shape;782;g265f3743778_0_717"/>
          <p:cNvPicPr preferRelativeResize="0"/>
          <p:nvPr/>
        </p:nvPicPr>
        <p:blipFill rotWithShape="1">
          <a:blip r:embed="rId11">
            <a:alphaModFix/>
          </a:blip>
          <a:srcRect b="0" l="0" r="0" t="0"/>
          <a:stretch/>
        </p:blipFill>
        <p:spPr>
          <a:xfrm>
            <a:off x="5334081" y="-979537"/>
            <a:ext cx="8180954" cy="25178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787" name="Shape 787"/>
        <p:cNvGrpSpPr/>
        <p:nvPr/>
      </p:nvGrpSpPr>
      <p:grpSpPr>
        <a:xfrm>
          <a:off x="0" y="0"/>
          <a:ext cx="0" cy="0"/>
          <a:chOff x="0" y="0"/>
          <a:chExt cx="0" cy="0"/>
        </a:xfrm>
      </p:grpSpPr>
      <p:pic>
        <p:nvPicPr>
          <p:cNvPr descr=" " id="788" name="Google Shape;788;g265f3743778_0_744"/>
          <p:cNvPicPr preferRelativeResize="0"/>
          <p:nvPr/>
        </p:nvPicPr>
        <p:blipFill rotWithShape="1">
          <a:blip r:embed="rId3">
            <a:alphaModFix/>
          </a:blip>
          <a:srcRect b="0" l="0" r="0" t="0"/>
          <a:stretch/>
        </p:blipFill>
        <p:spPr>
          <a:xfrm>
            <a:off x="0" y="-1435100"/>
            <a:ext cx="7849581" cy="7848600"/>
          </a:xfrm>
          <a:prstGeom prst="rect">
            <a:avLst/>
          </a:prstGeom>
          <a:noFill/>
          <a:ln>
            <a:noFill/>
          </a:ln>
        </p:spPr>
      </p:pic>
      <p:pic>
        <p:nvPicPr>
          <p:cNvPr descr=" " id="789" name="Google Shape;789;g265f3743778_0_744"/>
          <p:cNvPicPr preferRelativeResize="0"/>
          <p:nvPr/>
        </p:nvPicPr>
        <p:blipFill rotWithShape="1">
          <a:blip r:embed="rId4">
            <a:alphaModFix/>
          </a:blip>
          <a:srcRect b="0" l="0" r="0" t="0"/>
          <a:stretch/>
        </p:blipFill>
        <p:spPr>
          <a:xfrm>
            <a:off x="19306413" y="8877300"/>
            <a:ext cx="4572572" cy="4533900"/>
          </a:xfrm>
          <a:prstGeom prst="rect">
            <a:avLst/>
          </a:prstGeom>
          <a:noFill/>
          <a:ln>
            <a:noFill/>
          </a:ln>
        </p:spPr>
      </p:pic>
      <p:pic>
        <p:nvPicPr>
          <p:cNvPr descr=" " id="790" name="Google Shape;790;g265f3743778_0_744"/>
          <p:cNvPicPr preferRelativeResize="0"/>
          <p:nvPr/>
        </p:nvPicPr>
        <p:blipFill rotWithShape="1">
          <a:blip r:embed="rId5">
            <a:alphaModFix/>
          </a:blip>
          <a:srcRect b="0" l="0" r="0" t="0"/>
          <a:stretch/>
        </p:blipFill>
        <p:spPr>
          <a:xfrm>
            <a:off x="21700033" y="3917305"/>
            <a:ext cx="2215351" cy="2215059"/>
          </a:xfrm>
          <a:prstGeom prst="rect">
            <a:avLst/>
          </a:prstGeom>
          <a:noFill/>
          <a:ln>
            <a:noFill/>
          </a:ln>
        </p:spPr>
      </p:pic>
      <p:sp>
        <p:nvSpPr>
          <p:cNvPr id="791" name="Google Shape;791;g265f3743778_0_7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2" name="Google Shape;792;g265f3743778_0_7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93" name="Google Shape;793;g265f3743778_0_744"/>
          <p:cNvSpPr/>
          <p:nvPr/>
        </p:nvSpPr>
        <p:spPr>
          <a:xfrm>
            <a:off x="7963895" y="647700"/>
            <a:ext cx="88107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LIST</a:t>
            </a:r>
            <a:endParaRPr b="0" i="0" sz="8000" u="none" cap="none" strike="noStrike">
              <a:solidFill>
                <a:schemeClr val="dk1"/>
              </a:solidFill>
              <a:latin typeface="Calibri"/>
              <a:ea typeface="Calibri"/>
              <a:cs typeface="Calibri"/>
              <a:sym typeface="Calibri"/>
            </a:endParaRPr>
          </a:p>
        </p:txBody>
      </p:sp>
      <p:sp>
        <p:nvSpPr>
          <p:cNvPr id="794" name="Google Shape;794;g265f3743778_0_744"/>
          <p:cNvSpPr/>
          <p:nvPr/>
        </p:nvSpPr>
        <p:spPr>
          <a:xfrm>
            <a:off x="3670759" y="3251200"/>
            <a:ext cx="170328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g265f3743778_0_744"/>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g265f3743778_0_744"/>
          <p:cNvSpPr/>
          <p:nvPr/>
        </p:nvSpPr>
        <p:spPr>
          <a:xfrm>
            <a:off x="3670759" y="35179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3600"/>
              <a:buFont typeface="Poppins"/>
              <a:buNone/>
            </a:pPr>
            <a:r>
              <a:rPr b="1" i="0" lang="en-US" sz="3600" u="none" cap="none" strike="noStrike">
                <a:solidFill>
                  <a:srgbClr val="1C50EA"/>
                </a:solidFill>
                <a:latin typeface="Poppins"/>
                <a:ea typeface="Poppins"/>
                <a:cs typeface="Poppins"/>
                <a:sym typeface="Poppins"/>
              </a:rPr>
              <a:t>DRAGONS</a:t>
            </a:r>
            <a:endParaRPr b="0" i="0" sz="3600" u="none" cap="none" strike="noStrike">
              <a:solidFill>
                <a:schemeClr val="dk1"/>
              </a:solidFill>
              <a:latin typeface="Calibri"/>
              <a:ea typeface="Calibri"/>
              <a:cs typeface="Calibri"/>
              <a:sym typeface="Calibri"/>
            </a:endParaRPr>
          </a:p>
        </p:txBody>
      </p:sp>
      <p:sp>
        <p:nvSpPr>
          <p:cNvPr id="797" name="Google Shape;797;g265f3743778_0_744"/>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798" name="Google Shape;798;g265f3743778_0_744"/>
          <p:cNvSpPr/>
          <p:nvPr/>
        </p:nvSpPr>
        <p:spPr>
          <a:xfrm>
            <a:off x="3670759" y="50800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g265f3743778_0_744"/>
          <p:cNvSpPr/>
          <p:nvPr/>
        </p:nvSpPr>
        <p:spPr>
          <a:xfrm>
            <a:off x="3670759" y="50800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3600"/>
              <a:buFont typeface="Poppins"/>
              <a:buNone/>
            </a:pPr>
            <a:r>
              <a:rPr b="1" i="0" lang="en-US" sz="3600" u="none" cap="none" strike="noStrike">
                <a:solidFill>
                  <a:srgbClr val="1C50EA"/>
                </a:solidFill>
                <a:latin typeface="Poppins"/>
                <a:ea typeface="Poppins"/>
                <a:cs typeface="Poppins"/>
                <a:sym typeface="Poppins"/>
              </a:rPr>
              <a:t>MEDIEVAL-LIKE SETTINGS</a:t>
            </a:r>
            <a:endParaRPr b="0" i="0" sz="3600" u="none" cap="none" strike="noStrike">
              <a:solidFill>
                <a:schemeClr val="dk1"/>
              </a:solidFill>
              <a:latin typeface="Calibri"/>
              <a:ea typeface="Calibri"/>
              <a:cs typeface="Calibri"/>
              <a:sym typeface="Calibri"/>
            </a:endParaRPr>
          </a:p>
        </p:txBody>
      </p:sp>
      <p:sp>
        <p:nvSpPr>
          <p:cNvPr id="800" name="Google Shape;800;g265f3743778_0_744"/>
          <p:cNvSpPr/>
          <p:nvPr/>
        </p:nvSpPr>
        <p:spPr>
          <a:xfrm>
            <a:off x="10072359" y="51181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801" name="Google Shape;801;g265f3743778_0_744"/>
          <p:cNvSpPr/>
          <p:nvPr/>
        </p:nvSpPr>
        <p:spPr>
          <a:xfrm>
            <a:off x="3670759" y="63754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g265f3743778_0_744"/>
          <p:cNvSpPr/>
          <p:nvPr/>
        </p:nvSpPr>
        <p:spPr>
          <a:xfrm>
            <a:off x="3670759" y="63754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3600"/>
              <a:buFont typeface="Poppins"/>
              <a:buNone/>
            </a:pPr>
            <a:r>
              <a:rPr b="1" i="0" lang="en-US" sz="3600" u="none" cap="none" strike="noStrike">
                <a:solidFill>
                  <a:srgbClr val="1C50EA"/>
                </a:solidFill>
                <a:latin typeface="Poppins"/>
                <a:ea typeface="Poppins"/>
                <a:cs typeface="Poppins"/>
                <a:sym typeface="Poppins"/>
              </a:rPr>
              <a:t>CHOSEN ONE TROPE</a:t>
            </a:r>
            <a:endParaRPr b="0" i="0" sz="3600" u="none" cap="none" strike="noStrike">
              <a:solidFill>
                <a:schemeClr val="dk1"/>
              </a:solidFill>
              <a:latin typeface="Calibri"/>
              <a:ea typeface="Calibri"/>
              <a:cs typeface="Calibri"/>
              <a:sym typeface="Calibri"/>
            </a:endParaRPr>
          </a:p>
        </p:txBody>
      </p:sp>
      <p:sp>
        <p:nvSpPr>
          <p:cNvPr id="803" name="Google Shape;803;g265f3743778_0_744"/>
          <p:cNvSpPr/>
          <p:nvPr/>
        </p:nvSpPr>
        <p:spPr>
          <a:xfrm>
            <a:off x="10072359" y="6413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804" name="Google Shape;804;g265f3743778_0_744"/>
          <p:cNvSpPr/>
          <p:nvPr/>
        </p:nvSpPr>
        <p:spPr>
          <a:xfrm>
            <a:off x="3670759" y="76708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g265f3743778_0_744"/>
          <p:cNvSpPr/>
          <p:nvPr/>
        </p:nvSpPr>
        <p:spPr>
          <a:xfrm>
            <a:off x="3670759" y="79375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3600"/>
              <a:buFont typeface="Poppins"/>
              <a:buNone/>
            </a:pPr>
            <a:r>
              <a:rPr b="1" i="0" lang="en-US" sz="3600" u="none" cap="none" strike="noStrike">
                <a:solidFill>
                  <a:srgbClr val="1C50EA"/>
                </a:solidFill>
                <a:latin typeface="Poppins"/>
                <a:ea typeface="Poppins"/>
                <a:cs typeface="Poppins"/>
                <a:sym typeface="Poppins"/>
              </a:rPr>
              <a:t>MAGIC</a:t>
            </a:r>
            <a:endParaRPr b="0" i="0" sz="3600" u="none" cap="none" strike="noStrike">
              <a:solidFill>
                <a:schemeClr val="dk1"/>
              </a:solidFill>
              <a:latin typeface="Calibri"/>
              <a:ea typeface="Calibri"/>
              <a:cs typeface="Calibri"/>
              <a:sym typeface="Calibri"/>
            </a:endParaRPr>
          </a:p>
        </p:txBody>
      </p:sp>
      <p:sp>
        <p:nvSpPr>
          <p:cNvPr id="806" name="Google Shape;806;g265f3743778_0_744"/>
          <p:cNvSpPr/>
          <p:nvPr/>
        </p:nvSpPr>
        <p:spPr>
          <a:xfrm>
            <a:off x="10072359" y="76708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807" name="Google Shape;807;g265f3743778_0_744"/>
          <p:cNvSpPr/>
          <p:nvPr/>
        </p:nvSpPr>
        <p:spPr>
          <a:xfrm>
            <a:off x="3670759" y="94996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g265f3743778_0_744"/>
          <p:cNvSpPr/>
          <p:nvPr/>
        </p:nvSpPr>
        <p:spPr>
          <a:xfrm>
            <a:off x="3670759" y="97663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3600"/>
              <a:buFont typeface="Poppins"/>
              <a:buNone/>
            </a:pPr>
            <a:r>
              <a:rPr b="1" i="0" lang="en-US" sz="3600" u="none" cap="none" strike="noStrike">
                <a:solidFill>
                  <a:srgbClr val="1C50EA"/>
                </a:solidFill>
                <a:latin typeface="Poppins"/>
                <a:ea typeface="Poppins"/>
                <a:cs typeface="Poppins"/>
                <a:sym typeface="Poppins"/>
              </a:rPr>
              <a:t>THE BEST CURSE</a:t>
            </a:r>
            <a:endParaRPr b="0" i="0" sz="3600" u="none" cap="none" strike="noStrike">
              <a:solidFill>
                <a:schemeClr val="dk1"/>
              </a:solidFill>
              <a:latin typeface="Calibri"/>
              <a:ea typeface="Calibri"/>
              <a:cs typeface="Calibri"/>
              <a:sym typeface="Calibri"/>
            </a:endParaRPr>
          </a:p>
        </p:txBody>
      </p:sp>
      <p:sp>
        <p:nvSpPr>
          <p:cNvPr id="809" name="Google Shape;809;g265f3743778_0_744"/>
          <p:cNvSpPr/>
          <p:nvPr/>
        </p:nvSpPr>
        <p:spPr>
          <a:xfrm>
            <a:off x="10072359" y="94996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810" name="Google Shape;810;g265f3743778_0_744"/>
          <p:cNvSpPr/>
          <p:nvPr/>
        </p:nvSpPr>
        <p:spPr>
          <a:xfrm>
            <a:off x="3670759" y="113284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g265f3743778_0_744"/>
          <p:cNvSpPr/>
          <p:nvPr/>
        </p:nvSpPr>
        <p:spPr>
          <a:xfrm>
            <a:off x="3670759" y="113284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3600"/>
              <a:buFont typeface="Poppins"/>
              <a:buNone/>
            </a:pPr>
            <a:r>
              <a:rPr b="1" i="0" lang="en-US" sz="3600" u="none" cap="none" strike="noStrike">
                <a:solidFill>
                  <a:srgbClr val="1C50EA"/>
                </a:solidFill>
                <a:latin typeface="Poppins"/>
                <a:ea typeface="Poppins"/>
                <a:cs typeface="Poppins"/>
                <a:sym typeface="Poppins"/>
              </a:rPr>
              <a:t>UNIQUE CREATURES</a:t>
            </a:r>
            <a:endParaRPr b="0" i="0" sz="3600" u="none" cap="none" strike="noStrike">
              <a:solidFill>
                <a:schemeClr val="dk1"/>
              </a:solidFill>
              <a:latin typeface="Calibri"/>
              <a:ea typeface="Calibri"/>
              <a:cs typeface="Calibri"/>
              <a:sym typeface="Calibri"/>
            </a:endParaRPr>
          </a:p>
        </p:txBody>
      </p:sp>
      <p:sp>
        <p:nvSpPr>
          <p:cNvPr id="812" name="Google Shape;812;g265f3743778_0_744"/>
          <p:cNvSpPr/>
          <p:nvPr/>
        </p:nvSpPr>
        <p:spPr>
          <a:xfrm>
            <a:off x="10072359" y="1136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38" name="Shape 38"/>
        <p:cNvGrpSpPr/>
        <p:nvPr/>
      </p:nvGrpSpPr>
      <p:grpSpPr>
        <a:xfrm>
          <a:off x="0" y="0"/>
          <a:ext cx="0" cy="0"/>
          <a:chOff x="0" y="0"/>
          <a:chExt cx="0" cy="0"/>
        </a:xfrm>
      </p:grpSpPr>
      <p:sp>
        <p:nvSpPr>
          <p:cNvPr id="39" name="Google Shape;39;g265f3743778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65f3743778_0_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1" name="Google Shape;41;g265f3743778_0_21"/>
          <p:cNvSpPr/>
          <p:nvPr/>
        </p:nvSpPr>
        <p:spPr>
          <a:xfrm>
            <a:off x="1308264" y="1016000"/>
            <a:ext cx="17054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65f3743778_0_21"/>
          <p:cNvSpPr/>
          <p:nvPr/>
        </p:nvSpPr>
        <p:spPr>
          <a:xfrm>
            <a:off x="130826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65f3743778_0_21"/>
          <p:cNvSpPr/>
          <p:nvPr/>
        </p:nvSpPr>
        <p:spPr>
          <a:xfrm>
            <a:off x="1308264" y="4051300"/>
            <a:ext cx="1625700" cy="1625700"/>
          </a:xfrm>
          <a:prstGeom prst="rect">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65f3743778_0_21"/>
          <p:cNvSpPr/>
          <p:nvPr/>
        </p:nvSpPr>
        <p:spPr>
          <a:xfrm>
            <a:off x="1702013" y="4305300"/>
            <a:ext cx="838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5" name="Google Shape;45;g265f3743778_0_21"/>
          <p:cNvSpPr/>
          <p:nvPr/>
        </p:nvSpPr>
        <p:spPr>
          <a:xfrm>
            <a:off x="3137292"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5f3743778_0_21"/>
          <p:cNvSpPr/>
          <p:nvPr/>
        </p:nvSpPr>
        <p:spPr>
          <a:xfrm>
            <a:off x="3137292"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47" name="Google Shape;47;g265f3743778_0_21"/>
          <p:cNvSpPr/>
          <p:nvPr/>
        </p:nvSpPr>
        <p:spPr>
          <a:xfrm>
            <a:off x="3137292"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65f3743778_0_21"/>
          <p:cNvSpPr/>
          <p:nvPr/>
        </p:nvSpPr>
        <p:spPr>
          <a:xfrm>
            <a:off x="877679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5f3743778_0_21"/>
          <p:cNvSpPr/>
          <p:nvPr/>
        </p:nvSpPr>
        <p:spPr>
          <a:xfrm>
            <a:off x="8776797" y="4051300"/>
            <a:ext cx="1625700" cy="1625700"/>
          </a:xfrm>
          <a:prstGeom prst="roundRect">
            <a:avLst>
              <a:gd fmla="val 781313" name="adj"/>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5f3743778_0_21"/>
          <p:cNvSpPr/>
          <p:nvPr/>
        </p:nvSpPr>
        <p:spPr>
          <a:xfrm>
            <a:off x="9113389" y="43053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1" name="Google Shape;51;g265f3743778_0_21"/>
          <p:cNvSpPr/>
          <p:nvPr/>
        </p:nvSpPr>
        <p:spPr>
          <a:xfrm>
            <a:off x="10605826"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5f3743778_0_21"/>
          <p:cNvSpPr/>
          <p:nvPr/>
        </p:nvSpPr>
        <p:spPr>
          <a:xfrm>
            <a:off x="10605826"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3" name="Google Shape;53;g265f3743778_0_21"/>
          <p:cNvSpPr/>
          <p:nvPr/>
        </p:nvSpPr>
        <p:spPr>
          <a:xfrm>
            <a:off x="10605826"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65f3743778_0_21"/>
          <p:cNvSpPr/>
          <p:nvPr/>
        </p:nvSpPr>
        <p:spPr>
          <a:xfrm>
            <a:off x="130826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f3743778_0_21"/>
          <p:cNvSpPr/>
          <p:nvPr/>
        </p:nvSpPr>
        <p:spPr>
          <a:xfrm>
            <a:off x="1308264" y="7035800"/>
            <a:ext cx="1625700" cy="1625700"/>
          </a:xfrm>
          <a:prstGeom prst="roundRect">
            <a:avLst>
              <a:gd fmla="val 781313" name="adj"/>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5f3743778_0_21"/>
          <p:cNvSpPr/>
          <p:nvPr/>
        </p:nvSpPr>
        <p:spPr>
          <a:xfrm>
            <a:off x="1632154" y="7289800"/>
            <a:ext cx="978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57" name="Google Shape;57;g265f3743778_0_21"/>
          <p:cNvSpPr/>
          <p:nvPr/>
        </p:nvSpPr>
        <p:spPr>
          <a:xfrm>
            <a:off x="3137292"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5f3743778_0_21"/>
          <p:cNvSpPr/>
          <p:nvPr/>
        </p:nvSpPr>
        <p:spPr>
          <a:xfrm>
            <a:off x="3137292"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59" name="Google Shape;59;g265f3743778_0_21"/>
          <p:cNvSpPr/>
          <p:nvPr/>
        </p:nvSpPr>
        <p:spPr>
          <a:xfrm>
            <a:off x="3137292"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265f3743778_0_21"/>
          <p:cNvSpPr/>
          <p:nvPr/>
        </p:nvSpPr>
        <p:spPr>
          <a:xfrm>
            <a:off x="877679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f3743778_0_21"/>
          <p:cNvSpPr/>
          <p:nvPr/>
        </p:nvSpPr>
        <p:spPr>
          <a:xfrm>
            <a:off x="8776797" y="7035800"/>
            <a:ext cx="1625700" cy="1625700"/>
          </a:xfrm>
          <a:prstGeom prst="rect">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f3743778_0_21"/>
          <p:cNvSpPr/>
          <p:nvPr/>
        </p:nvSpPr>
        <p:spPr>
          <a:xfrm>
            <a:off x="9081635" y="7289800"/>
            <a:ext cx="1016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3" name="Google Shape;63;g265f3743778_0_21"/>
          <p:cNvSpPr/>
          <p:nvPr/>
        </p:nvSpPr>
        <p:spPr>
          <a:xfrm>
            <a:off x="10605826"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f3743778_0_21"/>
          <p:cNvSpPr/>
          <p:nvPr/>
        </p:nvSpPr>
        <p:spPr>
          <a:xfrm>
            <a:off x="10605826"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5" name="Google Shape;65;g265f3743778_0_21"/>
          <p:cNvSpPr/>
          <p:nvPr/>
        </p:nvSpPr>
        <p:spPr>
          <a:xfrm>
            <a:off x="10605826"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g265f3743778_0_21"/>
          <p:cNvSpPr/>
          <p:nvPr/>
        </p:nvSpPr>
        <p:spPr>
          <a:xfrm>
            <a:off x="130826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f3743778_0_21"/>
          <p:cNvSpPr/>
          <p:nvPr/>
        </p:nvSpPr>
        <p:spPr>
          <a:xfrm>
            <a:off x="1308264" y="10020300"/>
            <a:ext cx="1625700" cy="16257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f3743778_0_21"/>
          <p:cNvSpPr/>
          <p:nvPr/>
        </p:nvSpPr>
        <p:spPr>
          <a:xfrm>
            <a:off x="1619452" y="10274300"/>
            <a:ext cx="1003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69" name="Google Shape;69;g265f3743778_0_21"/>
          <p:cNvSpPr/>
          <p:nvPr/>
        </p:nvSpPr>
        <p:spPr>
          <a:xfrm>
            <a:off x="3137292"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5f3743778_0_21"/>
          <p:cNvSpPr/>
          <p:nvPr/>
        </p:nvSpPr>
        <p:spPr>
          <a:xfrm>
            <a:off x="3137292"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1" name="Google Shape;71;g265f3743778_0_21"/>
          <p:cNvSpPr/>
          <p:nvPr/>
        </p:nvSpPr>
        <p:spPr>
          <a:xfrm>
            <a:off x="3137292"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265f3743778_0_21"/>
          <p:cNvSpPr/>
          <p:nvPr/>
        </p:nvSpPr>
        <p:spPr>
          <a:xfrm>
            <a:off x="877679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5f3743778_0_21"/>
          <p:cNvSpPr/>
          <p:nvPr/>
        </p:nvSpPr>
        <p:spPr>
          <a:xfrm>
            <a:off x="8776797" y="10020300"/>
            <a:ext cx="1625700" cy="1625700"/>
          </a:xfrm>
          <a:prstGeom prst="roundRect">
            <a:avLst>
              <a:gd fmla="val 781313" name="adj"/>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f3743778_0_21"/>
          <p:cNvSpPr/>
          <p:nvPr/>
        </p:nvSpPr>
        <p:spPr>
          <a:xfrm>
            <a:off x="9094337" y="10274300"/>
            <a:ext cx="99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75" name="Google Shape;75;g265f3743778_0_21"/>
          <p:cNvSpPr/>
          <p:nvPr/>
        </p:nvSpPr>
        <p:spPr>
          <a:xfrm>
            <a:off x="10605826"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f3743778_0_21"/>
          <p:cNvSpPr/>
          <p:nvPr/>
        </p:nvSpPr>
        <p:spPr>
          <a:xfrm>
            <a:off x="10605826"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77" name="Google Shape;77;g265f3743778_0_21"/>
          <p:cNvSpPr/>
          <p:nvPr/>
        </p:nvSpPr>
        <p:spPr>
          <a:xfrm>
            <a:off x="10605826"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
        <p:nvSpPr>
          <p:cNvPr id="78" name="Google Shape;78;g265f3743778_0_21"/>
          <p:cNvSpPr/>
          <p:nvPr/>
        </p:nvSpPr>
        <p:spPr>
          <a:xfrm>
            <a:off x="18404600" y="8623300"/>
            <a:ext cx="4077300" cy="40767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5f3743778_0_21"/>
          <p:cNvSpPr/>
          <p:nvPr/>
        </p:nvSpPr>
        <p:spPr>
          <a:xfrm>
            <a:off x="18404600" y="8623300"/>
            <a:ext cx="4077300" cy="4076700"/>
          </a:xfrm>
          <a:prstGeom prst="roundRect">
            <a:avLst>
              <a:gd fmla="val 50019" name="adj"/>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65f3743778_0_21"/>
          <p:cNvPicPr preferRelativeResize="0"/>
          <p:nvPr/>
        </p:nvPicPr>
        <p:blipFill rotWithShape="1">
          <a:blip r:embed="rId4">
            <a:alphaModFix/>
          </a:blip>
          <a:srcRect b="0" l="0" r="0" t="0"/>
          <a:stretch/>
        </p:blipFill>
        <p:spPr>
          <a:xfrm>
            <a:off x="16791499" y="10629900"/>
            <a:ext cx="5664908" cy="38100"/>
          </a:xfrm>
          <a:prstGeom prst="rect">
            <a:avLst/>
          </a:prstGeom>
          <a:noFill/>
          <a:ln>
            <a:noFill/>
          </a:ln>
        </p:spPr>
      </p:pic>
      <p:pic>
        <p:nvPicPr>
          <p:cNvPr descr=" " id="81" name="Google Shape;81;g265f3743778_0_21"/>
          <p:cNvPicPr preferRelativeResize="0"/>
          <p:nvPr/>
        </p:nvPicPr>
        <p:blipFill rotWithShape="1">
          <a:blip r:embed="rId5">
            <a:alphaModFix/>
          </a:blip>
          <a:srcRect b="0" l="0" r="0" t="0"/>
          <a:stretch/>
        </p:blipFill>
        <p:spPr>
          <a:xfrm>
            <a:off x="18404600" y="7708900"/>
            <a:ext cx="4255032" cy="787400"/>
          </a:xfrm>
          <a:prstGeom prst="rect">
            <a:avLst/>
          </a:prstGeom>
          <a:noFill/>
          <a:ln>
            <a:noFill/>
          </a:ln>
        </p:spPr>
      </p:pic>
      <p:pic>
        <p:nvPicPr>
          <p:cNvPr descr=" " id="82" name="Google Shape;82;g265f3743778_0_21"/>
          <p:cNvPicPr preferRelativeResize="0"/>
          <p:nvPr/>
        </p:nvPicPr>
        <p:blipFill rotWithShape="1">
          <a:blip r:embed="rId6">
            <a:alphaModFix/>
          </a:blip>
          <a:srcRect b="0" l="0" r="0" t="0"/>
          <a:stretch/>
        </p:blipFill>
        <p:spPr>
          <a:xfrm>
            <a:off x="17261457" y="3225800"/>
            <a:ext cx="3899387" cy="622300"/>
          </a:xfrm>
          <a:prstGeom prst="rect">
            <a:avLst/>
          </a:prstGeom>
          <a:noFill/>
          <a:ln>
            <a:noFill/>
          </a:ln>
        </p:spPr>
      </p:pic>
      <p:pic>
        <p:nvPicPr>
          <p:cNvPr descr=" " id="83" name="Google Shape;83;g265f3743778_0_21"/>
          <p:cNvPicPr preferRelativeResize="0"/>
          <p:nvPr/>
        </p:nvPicPr>
        <p:blipFill rotWithShape="1">
          <a:blip r:embed="rId7">
            <a:alphaModFix/>
          </a:blip>
          <a:srcRect b="0" l="0" r="0" t="0"/>
          <a:stretch/>
        </p:blipFill>
        <p:spPr>
          <a:xfrm>
            <a:off x="20563870" y="4660900"/>
            <a:ext cx="596975" cy="88900"/>
          </a:xfrm>
          <a:prstGeom prst="rect">
            <a:avLst/>
          </a:prstGeom>
          <a:noFill/>
          <a:ln>
            <a:noFill/>
          </a:ln>
        </p:spPr>
      </p:pic>
      <p:pic>
        <p:nvPicPr>
          <p:cNvPr descr=" " id="84" name="Google Shape;84;g265f3743778_0_21"/>
          <p:cNvPicPr preferRelativeResize="0"/>
          <p:nvPr/>
        </p:nvPicPr>
        <p:blipFill rotWithShape="1">
          <a:blip r:embed="rId8">
            <a:alphaModFix/>
          </a:blip>
          <a:srcRect b="0" l="0" r="0" t="0"/>
          <a:stretch/>
        </p:blipFill>
        <p:spPr>
          <a:xfrm>
            <a:off x="23116889" y="3225800"/>
            <a:ext cx="762095" cy="622300"/>
          </a:xfrm>
          <a:prstGeom prst="rect">
            <a:avLst/>
          </a:prstGeom>
          <a:noFill/>
          <a:ln>
            <a:noFill/>
          </a:ln>
        </p:spPr>
      </p:pic>
      <p:pic>
        <p:nvPicPr>
          <p:cNvPr descr=" " id="85" name="Google Shape;85;g265f3743778_0_21"/>
          <p:cNvPicPr preferRelativeResize="0"/>
          <p:nvPr/>
        </p:nvPicPr>
        <p:blipFill rotWithShape="1">
          <a:blip r:embed="rId9">
            <a:alphaModFix/>
          </a:blip>
          <a:srcRect b="0" l="0" r="0" t="0"/>
          <a:stretch/>
        </p:blipFill>
        <p:spPr>
          <a:xfrm>
            <a:off x="21745118" y="1016000"/>
            <a:ext cx="851006" cy="45339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817" name="Shape 817"/>
        <p:cNvGrpSpPr/>
        <p:nvPr/>
      </p:nvGrpSpPr>
      <p:grpSpPr>
        <a:xfrm>
          <a:off x="0" y="0"/>
          <a:ext cx="0" cy="0"/>
          <a:chOff x="0" y="0"/>
          <a:chExt cx="0" cy="0"/>
        </a:xfrm>
      </p:grpSpPr>
      <p:sp>
        <p:nvSpPr>
          <p:cNvPr id="818" name="Google Shape;818;g265f3743778_0_7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9" name="Google Shape;819;g265f3743778_0_77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820" name="Google Shape;820;g265f3743778_0_773"/>
          <p:cNvSpPr/>
          <p:nvPr/>
        </p:nvSpPr>
        <p:spPr>
          <a:xfrm>
            <a:off x="838305" y="850900"/>
            <a:ext cx="21846600" cy="120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g265f3743778_0_773"/>
          <p:cNvSpPr/>
          <p:nvPr/>
        </p:nvSpPr>
        <p:spPr>
          <a:xfrm>
            <a:off x="10224778" y="850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2" name="Google Shape;822;g265f3743778_0_773"/>
          <p:cNvPicPr preferRelativeResize="0"/>
          <p:nvPr/>
        </p:nvPicPr>
        <p:blipFill rotWithShape="1">
          <a:blip r:embed="rId4">
            <a:alphaModFix/>
          </a:blip>
          <a:srcRect b="0" l="0" r="0" t="0"/>
          <a:stretch/>
        </p:blipFill>
        <p:spPr>
          <a:xfrm>
            <a:off x="11291711" y="850900"/>
            <a:ext cx="2032254" cy="2032000"/>
          </a:xfrm>
          <a:prstGeom prst="rect">
            <a:avLst/>
          </a:prstGeom>
          <a:noFill/>
          <a:ln>
            <a:noFill/>
          </a:ln>
        </p:spPr>
      </p:pic>
      <p:sp>
        <p:nvSpPr>
          <p:cNvPr id="823" name="Google Shape;823;g265f3743778_0_773"/>
          <p:cNvSpPr/>
          <p:nvPr/>
        </p:nvSpPr>
        <p:spPr>
          <a:xfrm>
            <a:off x="10529616" y="3086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g265f3743778_0_773"/>
          <p:cNvSpPr/>
          <p:nvPr/>
        </p:nvSpPr>
        <p:spPr>
          <a:xfrm>
            <a:off x="10453407" y="3086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825" name="Google Shape;825;g265f3743778_0_773"/>
          <p:cNvSpPr/>
          <p:nvPr/>
        </p:nvSpPr>
        <p:spPr>
          <a:xfrm>
            <a:off x="10461874" y="3873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826" name="Google Shape;826;g265f3743778_0_773"/>
          <p:cNvSpPr/>
          <p:nvPr/>
        </p:nvSpPr>
        <p:spPr>
          <a:xfrm>
            <a:off x="838305" y="5041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7" name="Google Shape;827;g265f3743778_0_773"/>
          <p:cNvPicPr preferRelativeResize="0"/>
          <p:nvPr/>
        </p:nvPicPr>
        <p:blipFill rotWithShape="1">
          <a:blip r:embed="rId5">
            <a:alphaModFix/>
          </a:blip>
          <a:srcRect b="0" l="0" r="0" t="0"/>
          <a:stretch/>
        </p:blipFill>
        <p:spPr>
          <a:xfrm>
            <a:off x="1905238" y="5041900"/>
            <a:ext cx="2032254" cy="2032000"/>
          </a:xfrm>
          <a:prstGeom prst="rect">
            <a:avLst/>
          </a:prstGeom>
          <a:noFill/>
          <a:ln>
            <a:noFill/>
          </a:ln>
        </p:spPr>
      </p:pic>
      <p:sp>
        <p:nvSpPr>
          <p:cNvPr id="828" name="Google Shape;828;g265f3743778_0_773"/>
          <p:cNvSpPr/>
          <p:nvPr/>
        </p:nvSpPr>
        <p:spPr>
          <a:xfrm>
            <a:off x="1143143" y="7277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g265f3743778_0_773"/>
          <p:cNvSpPr/>
          <p:nvPr/>
        </p:nvSpPr>
        <p:spPr>
          <a:xfrm>
            <a:off x="1066933" y="7277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830" name="Google Shape;830;g265f3743778_0_773"/>
          <p:cNvSpPr/>
          <p:nvPr/>
        </p:nvSpPr>
        <p:spPr>
          <a:xfrm>
            <a:off x="1075401" y="8064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831" name="Google Shape;831;g265f3743778_0_773"/>
          <p:cNvSpPr/>
          <p:nvPr/>
        </p:nvSpPr>
        <p:spPr>
          <a:xfrm>
            <a:off x="838305" y="9232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2" name="Google Shape;832;g265f3743778_0_773"/>
          <p:cNvPicPr preferRelativeResize="0"/>
          <p:nvPr/>
        </p:nvPicPr>
        <p:blipFill rotWithShape="1">
          <a:blip r:embed="rId6">
            <a:alphaModFix/>
          </a:blip>
          <a:srcRect b="0" l="0" r="0" t="0"/>
          <a:stretch/>
        </p:blipFill>
        <p:spPr>
          <a:xfrm>
            <a:off x="1905238" y="9232900"/>
            <a:ext cx="2032254" cy="2032000"/>
          </a:xfrm>
          <a:prstGeom prst="rect">
            <a:avLst/>
          </a:prstGeom>
          <a:noFill/>
          <a:ln>
            <a:noFill/>
          </a:ln>
        </p:spPr>
      </p:pic>
      <p:sp>
        <p:nvSpPr>
          <p:cNvPr id="833" name="Google Shape;833;g265f3743778_0_773"/>
          <p:cNvSpPr/>
          <p:nvPr/>
        </p:nvSpPr>
        <p:spPr>
          <a:xfrm>
            <a:off x="1143143" y="11468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g265f3743778_0_773"/>
          <p:cNvSpPr/>
          <p:nvPr/>
        </p:nvSpPr>
        <p:spPr>
          <a:xfrm>
            <a:off x="1066933" y="11468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LYRISA</a:t>
            </a:r>
            <a:endParaRPr b="0" i="0" sz="3600" u="none" cap="none" strike="noStrike">
              <a:solidFill>
                <a:schemeClr val="dk1"/>
              </a:solidFill>
              <a:latin typeface="Calibri"/>
              <a:ea typeface="Calibri"/>
              <a:cs typeface="Calibri"/>
              <a:sym typeface="Calibri"/>
            </a:endParaRPr>
          </a:p>
        </p:txBody>
      </p:sp>
      <p:sp>
        <p:nvSpPr>
          <p:cNvPr id="835" name="Google Shape;835;g265f3743778_0_773"/>
          <p:cNvSpPr/>
          <p:nvPr/>
        </p:nvSpPr>
        <p:spPr>
          <a:xfrm>
            <a:off x="1075401" y="12255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sp>
        <p:nvSpPr>
          <p:cNvPr id="836" name="Google Shape;836;g265f3743778_0_773"/>
          <p:cNvSpPr/>
          <p:nvPr/>
        </p:nvSpPr>
        <p:spPr>
          <a:xfrm>
            <a:off x="6731841" y="9232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7" name="Google Shape;837;g265f3743778_0_773"/>
          <p:cNvPicPr preferRelativeResize="0"/>
          <p:nvPr/>
        </p:nvPicPr>
        <p:blipFill rotWithShape="1">
          <a:blip r:embed="rId7">
            <a:alphaModFix/>
          </a:blip>
          <a:srcRect b="0" l="0" r="0" t="0"/>
          <a:stretch/>
        </p:blipFill>
        <p:spPr>
          <a:xfrm>
            <a:off x="7798775" y="9232900"/>
            <a:ext cx="2032254" cy="2032000"/>
          </a:xfrm>
          <a:prstGeom prst="rect">
            <a:avLst/>
          </a:prstGeom>
          <a:noFill/>
          <a:ln>
            <a:noFill/>
          </a:ln>
        </p:spPr>
      </p:pic>
      <p:sp>
        <p:nvSpPr>
          <p:cNvPr id="838" name="Google Shape;838;g265f3743778_0_773"/>
          <p:cNvSpPr/>
          <p:nvPr/>
        </p:nvSpPr>
        <p:spPr>
          <a:xfrm>
            <a:off x="7036679" y="11468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g265f3743778_0_773"/>
          <p:cNvSpPr/>
          <p:nvPr/>
        </p:nvSpPr>
        <p:spPr>
          <a:xfrm>
            <a:off x="6960470" y="11468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840" name="Google Shape;840;g265f3743778_0_773"/>
          <p:cNvSpPr/>
          <p:nvPr/>
        </p:nvSpPr>
        <p:spPr>
          <a:xfrm>
            <a:off x="6968938" y="12255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841" name="Google Shape;841;g265f3743778_0_773"/>
          <p:cNvSpPr/>
          <p:nvPr/>
        </p:nvSpPr>
        <p:spPr>
          <a:xfrm>
            <a:off x="12625378" y="9232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2" name="Google Shape;842;g265f3743778_0_773"/>
          <p:cNvPicPr preferRelativeResize="0"/>
          <p:nvPr/>
        </p:nvPicPr>
        <p:blipFill rotWithShape="1">
          <a:blip r:embed="rId8">
            <a:alphaModFix/>
          </a:blip>
          <a:srcRect b="0" l="0" r="0" t="0"/>
          <a:stretch/>
        </p:blipFill>
        <p:spPr>
          <a:xfrm>
            <a:off x="13692311" y="9232900"/>
            <a:ext cx="2032254" cy="2032000"/>
          </a:xfrm>
          <a:prstGeom prst="rect">
            <a:avLst/>
          </a:prstGeom>
          <a:noFill/>
          <a:ln>
            <a:noFill/>
          </a:ln>
        </p:spPr>
      </p:pic>
      <p:sp>
        <p:nvSpPr>
          <p:cNvPr id="843" name="Google Shape;843;g265f3743778_0_773"/>
          <p:cNvSpPr/>
          <p:nvPr/>
        </p:nvSpPr>
        <p:spPr>
          <a:xfrm>
            <a:off x="12930216" y="11468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g265f3743778_0_773"/>
          <p:cNvSpPr/>
          <p:nvPr/>
        </p:nvSpPr>
        <p:spPr>
          <a:xfrm>
            <a:off x="12854007" y="11468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845" name="Google Shape;845;g265f3743778_0_773"/>
          <p:cNvSpPr/>
          <p:nvPr/>
        </p:nvSpPr>
        <p:spPr>
          <a:xfrm>
            <a:off x="12862474" y="12255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846" name="Google Shape;846;g265f3743778_0_773"/>
          <p:cNvSpPr/>
          <p:nvPr/>
        </p:nvSpPr>
        <p:spPr>
          <a:xfrm>
            <a:off x="18518915" y="9232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7" name="Google Shape;847;g265f3743778_0_773"/>
          <p:cNvPicPr preferRelativeResize="0"/>
          <p:nvPr/>
        </p:nvPicPr>
        <p:blipFill rotWithShape="1">
          <a:blip r:embed="rId9">
            <a:alphaModFix/>
          </a:blip>
          <a:srcRect b="0" l="0" r="0" t="0"/>
          <a:stretch/>
        </p:blipFill>
        <p:spPr>
          <a:xfrm>
            <a:off x="19585848" y="9232900"/>
            <a:ext cx="2032254" cy="2032000"/>
          </a:xfrm>
          <a:prstGeom prst="rect">
            <a:avLst/>
          </a:prstGeom>
          <a:noFill/>
          <a:ln>
            <a:noFill/>
          </a:ln>
        </p:spPr>
      </p:pic>
      <p:sp>
        <p:nvSpPr>
          <p:cNvPr id="848" name="Google Shape;848;g265f3743778_0_773"/>
          <p:cNvSpPr/>
          <p:nvPr/>
        </p:nvSpPr>
        <p:spPr>
          <a:xfrm>
            <a:off x="18823753" y="11468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g265f3743778_0_773"/>
          <p:cNvSpPr/>
          <p:nvPr/>
        </p:nvSpPr>
        <p:spPr>
          <a:xfrm>
            <a:off x="18747543" y="11468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KAELEN</a:t>
            </a:r>
            <a:endParaRPr b="0" i="0" sz="3600" u="none" cap="none" strike="noStrike">
              <a:solidFill>
                <a:schemeClr val="dk1"/>
              </a:solidFill>
              <a:latin typeface="Calibri"/>
              <a:ea typeface="Calibri"/>
              <a:cs typeface="Calibri"/>
              <a:sym typeface="Calibri"/>
            </a:endParaRPr>
          </a:p>
        </p:txBody>
      </p:sp>
      <p:sp>
        <p:nvSpPr>
          <p:cNvPr id="850" name="Google Shape;850;g265f3743778_0_773"/>
          <p:cNvSpPr/>
          <p:nvPr/>
        </p:nvSpPr>
        <p:spPr>
          <a:xfrm>
            <a:off x="18756011" y="12255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sp>
        <p:nvSpPr>
          <p:cNvPr id="851" name="Google Shape;851;g265f3743778_0_773"/>
          <p:cNvSpPr/>
          <p:nvPr/>
        </p:nvSpPr>
        <p:spPr>
          <a:xfrm>
            <a:off x="6731841" y="5041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2" name="Google Shape;852;g265f3743778_0_773"/>
          <p:cNvPicPr preferRelativeResize="0"/>
          <p:nvPr/>
        </p:nvPicPr>
        <p:blipFill rotWithShape="1">
          <a:blip r:embed="rId10">
            <a:alphaModFix/>
          </a:blip>
          <a:srcRect b="0" l="0" r="0" t="0"/>
          <a:stretch/>
        </p:blipFill>
        <p:spPr>
          <a:xfrm>
            <a:off x="7798775" y="5041900"/>
            <a:ext cx="2032254" cy="2032000"/>
          </a:xfrm>
          <a:prstGeom prst="rect">
            <a:avLst/>
          </a:prstGeom>
          <a:noFill/>
          <a:ln>
            <a:noFill/>
          </a:ln>
        </p:spPr>
      </p:pic>
      <p:sp>
        <p:nvSpPr>
          <p:cNvPr id="853" name="Google Shape;853;g265f3743778_0_773"/>
          <p:cNvSpPr/>
          <p:nvPr/>
        </p:nvSpPr>
        <p:spPr>
          <a:xfrm>
            <a:off x="7036679" y="7277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g265f3743778_0_773"/>
          <p:cNvSpPr/>
          <p:nvPr/>
        </p:nvSpPr>
        <p:spPr>
          <a:xfrm>
            <a:off x="6960470" y="7277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855" name="Google Shape;855;g265f3743778_0_773"/>
          <p:cNvSpPr/>
          <p:nvPr/>
        </p:nvSpPr>
        <p:spPr>
          <a:xfrm>
            <a:off x="6968938" y="8064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856" name="Google Shape;856;g265f3743778_0_773"/>
          <p:cNvSpPr/>
          <p:nvPr/>
        </p:nvSpPr>
        <p:spPr>
          <a:xfrm>
            <a:off x="18518915" y="5041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7" name="Google Shape;857;g265f3743778_0_773"/>
          <p:cNvPicPr preferRelativeResize="0"/>
          <p:nvPr/>
        </p:nvPicPr>
        <p:blipFill rotWithShape="1">
          <a:blip r:embed="rId11">
            <a:alphaModFix/>
          </a:blip>
          <a:srcRect b="0" l="0" r="0" t="0"/>
          <a:stretch/>
        </p:blipFill>
        <p:spPr>
          <a:xfrm>
            <a:off x="19585848" y="5041900"/>
            <a:ext cx="2032254" cy="2032000"/>
          </a:xfrm>
          <a:prstGeom prst="rect">
            <a:avLst/>
          </a:prstGeom>
          <a:noFill/>
          <a:ln>
            <a:noFill/>
          </a:ln>
        </p:spPr>
      </p:pic>
      <p:sp>
        <p:nvSpPr>
          <p:cNvPr id="858" name="Google Shape;858;g265f3743778_0_773"/>
          <p:cNvSpPr/>
          <p:nvPr/>
        </p:nvSpPr>
        <p:spPr>
          <a:xfrm>
            <a:off x="18823753" y="7277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g265f3743778_0_773"/>
          <p:cNvSpPr/>
          <p:nvPr/>
        </p:nvSpPr>
        <p:spPr>
          <a:xfrm>
            <a:off x="18747543" y="7277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860" name="Google Shape;860;g265f3743778_0_773"/>
          <p:cNvSpPr/>
          <p:nvPr/>
        </p:nvSpPr>
        <p:spPr>
          <a:xfrm>
            <a:off x="18756011" y="8064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861" name="Google Shape;861;g265f3743778_0_773"/>
          <p:cNvSpPr/>
          <p:nvPr/>
        </p:nvSpPr>
        <p:spPr>
          <a:xfrm>
            <a:off x="12625378" y="5041900"/>
            <a:ext cx="4166100" cy="36321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2" name="Google Shape;862;g265f3743778_0_773"/>
          <p:cNvPicPr preferRelativeResize="0"/>
          <p:nvPr/>
        </p:nvPicPr>
        <p:blipFill rotWithShape="1">
          <a:blip r:embed="rId12">
            <a:alphaModFix/>
          </a:blip>
          <a:srcRect b="0" l="0" r="0" t="0"/>
          <a:stretch/>
        </p:blipFill>
        <p:spPr>
          <a:xfrm>
            <a:off x="13692311" y="5041900"/>
            <a:ext cx="2032254" cy="2032000"/>
          </a:xfrm>
          <a:prstGeom prst="rect">
            <a:avLst/>
          </a:prstGeom>
          <a:noFill/>
          <a:ln>
            <a:noFill/>
          </a:ln>
        </p:spPr>
      </p:pic>
      <p:sp>
        <p:nvSpPr>
          <p:cNvPr id="863" name="Google Shape;863;g265f3743778_0_773"/>
          <p:cNvSpPr/>
          <p:nvPr/>
        </p:nvSpPr>
        <p:spPr>
          <a:xfrm>
            <a:off x="12930216" y="72771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g265f3743778_0_773"/>
          <p:cNvSpPr/>
          <p:nvPr/>
        </p:nvSpPr>
        <p:spPr>
          <a:xfrm>
            <a:off x="12854007" y="72771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865" name="Google Shape;865;g265f3743778_0_773"/>
          <p:cNvSpPr/>
          <p:nvPr/>
        </p:nvSpPr>
        <p:spPr>
          <a:xfrm>
            <a:off x="12862474" y="8064500"/>
            <a:ext cx="36918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66" name="Google Shape;866;g265f3743778_0_773"/>
          <p:cNvPicPr preferRelativeResize="0"/>
          <p:nvPr/>
        </p:nvPicPr>
        <p:blipFill rotWithShape="1">
          <a:blip r:embed="rId13">
            <a:alphaModFix/>
          </a:blip>
          <a:srcRect b="0" l="0" r="0" t="0"/>
          <a:stretch/>
        </p:blipFill>
        <p:spPr>
          <a:xfrm>
            <a:off x="2921365" y="4610100"/>
            <a:ext cx="17680610" cy="12700"/>
          </a:xfrm>
          <a:prstGeom prst="rect">
            <a:avLst/>
          </a:prstGeom>
          <a:noFill/>
          <a:ln>
            <a:noFill/>
          </a:ln>
        </p:spPr>
      </p:pic>
      <p:pic>
        <p:nvPicPr>
          <p:cNvPr descr=" " id="867" name="Google Shape;867;g265f3743778_0_773"/>
          <p:cNvPicPr preferRelativeResize="0"/>
          <p:nvPr/>
        </p:nvPicPr>
        <p:blipFill rotWithShape="1">
          <a:blip r:embed="rId14">
            <a:alphaModFix/>
          </a:blip>
          <a:srcRect b="0" l="0" r="0" t="0"/>
          <a:stretch/>
        </p:blipFill>
        <p:spPr>
          <a:xfrm>
            <a:off x="12295137" y="4216400"/>
            <a:ext cx="12702" cy="406400"/>
          </a:xfrm>
          <a:prstGeom prst="rect">
            <a:avLst/>
          </a:prstGeom>
          <a:noFill/>
          <a:ln>
            <a:noFill/>
          </a:ln>
        </p:spPr>
      </p:pic>
      <p:pic>
        <p:nvPicPr>
          <p:cNvPr descr=" " id="868" name="Google Shape;868;g265f3743778_0_773"/>
          <p:cNvPicPr preferRelativeResize="0"/>
          <p:nvPr/>
        </p:nvPicPr>
        <p:blipFill rotWithShape="1">
          <a:blip r:embed="rId15">
            <a:alphaModFix/>
          </a:blip>
          <a:srcRect b="0" l="0" r="0" t="0"/>
          <a:stretch/>
        </p:blipFill>
        <p:spPr>
          <a:xfrm>
            <a:off x="2908664" y="4622800"/>
            <a:ext cx="12702" cy="419100"/>
          </a:xfrm>
          <a:prstGeom prst="rect">
            <a:avLst/>
          </a:prstGeom>
          <a:noFill/>
          <a:ln>
            <a:noFill/>
          </a:ln>
        </p:spPr>
      </p:pic>
      <p:pic>
        <p:nvPicPr>
          <p:cNvPr descr=" " id="869" name="Google Shape;869;g265f3743778_0_773"/>
          <p:cNvPicPr preferRelativeResize="0"/>
          <p:nvPr/>
        </p:nvPicPr>
        <p:blipFill rotWithShape="1">
          <a:blip r:embed="rId15">
            <a:alphaModFix/>
          </a:blip>
          <a:srcRect b="0" l="0" r="0" t="0"/>
          <a:stretch/>
        </p:blipFill>
        <p:spPr>
          <a:xfrm>
            <a:off x="8802200" y="4622800"/>
            <a:ext cx="12702" cy="419100"/>
          </a:xfrm>
          <a:prstGeom prst="rect">
            <a:avLst/>
          </a:prstGeom>
          <a:noFill/>
          <a:ln>
            <a:noFill/>
          </a:ln>
        </p:spPr>
      </p:pic>
      <p:pic>
        <p:nvPicPr>
          <p:cNvPr descr=" " id="870" name="Google Shape;870;g265f3743778_0_773"/>
          <p:cNvPicPr preferRelativeResize="0"/>
          <p:nvPr/>
        </p:nvPicPr>
        <p:blipFill rotWithShape="1">
          <a:blip r:embed="rId15">
            <a:alphaModFix/>
          </a:blip>
          <a:srcRect b="0" l="0" r="0" t="0"/>
          <a:stretch/>
        </p:blipFill>
        <p:spPr>
          <a:xfrm>
            <a:off x="14695737" y="4622800"/>
            <a:ext cx="12702" cy="419100"/>
          </a:xfrm>
          <a:prstGeom prst="rect">
            <a:avLst/>
          </a:prstGeom>
          <a:noFill/>
          <a:ln>
            <a:noFill/>
          </a:ln>
        </p:spPr>
      </p:pic>
      <p:pic>
        <p:nvPicPr>
          <p:cNvPr descr=" " id="871" name="Google Shape;871;g265f3743778_0_773"/>
          <p:cNvPicPr preferRelativeResize="0"/>
          <p:nvPr/>
        </p:nvPicPr>
        <p:blipFill rotWithShape="1">
          <a:blip r:embed="rId15">
            <a:alphaModFix/>
          </a:blip>
          <a:srcRect b="0" l="0" r="0" t="0"/>
          <a:stretch/>
        </p:blipFill>
        <p:spPr>
          <a:xfrm>
            <a:off x="20589273" y="4622800"/>
            <a:ext cx="12702" cy="419100"/>
          </a:xfrm>
          <a:prstGeom prst="rect">
            <a:avLst/>
          </a:prstGeom>
          <a:noFill/>
          <a:ln>
            <a:noFill/>
          </a:ln>
        </p:spPr>
      </p:pic>
      <p:pic>
        <p:nvPicPr>
          <p:cNvPr descr=" " id="872" name="Google Shape;872;g265f3743778_0_773"/>
          <p:cNvPicPr preferRelativeResize="0"/>
          <p:nvPr/>
        </p:nvPicPr>
        <p:blipFill rotWithShape="1">
          <a:blip r:embed="rId16">
            <a:alphaModFix/>
          </a:blip>
          <a:srcRect b="0" l="0" r="0" t="0"/>
          <a:stretch/>
        </p:blipFill>
        <p:spPr>
          <a:xfrm>
            <a:off x="2908664" y="8420100"/>
            <a:ext cx="12702" cy="812800"/>
          </a:xfrm>
          <a:prstGeom prst="rect">
            <a:avLst/>
          </a:prstGeom>
          <a:noFill/>
          <a:ln>
            <a:noFill/>
          </a:ln>
        </p:spPr>
      </p:pic>
      <p:pic>
        <p:nvPicPr>
          <p:cNvPr descr=" " id="873" name="Google Shape;873;g265f3743778_0_773"/>
          <p:cNvPicPr preferRelativeResize="0"/>
          <p:nvPr/>
        </p:nvPicPr>
        <p:blipFill rotWithShape="1">
          <a:blip r:embed="rId16">
            <a:alphaModFix/>
          </a:blip>
          <a:srcRect b="0" l="0" r="0" t="0"/>
          <a:stretch/>
        </p:blipFill>
        <p:spPr>
          <a:xfrm>
            <a:off x="8802200" y="8420100"/>
            <a:ext cx="12702" cy="812800"/>
          </a:xfrm>
          <a:prstGeom prst="rect">
            <a:avLst/>
          </a:prstGeom>
          <a:noFill/>
          <a:ln>
            <a:noFill/>
          </a:ln>
        </p:spPr>
      </p:pic>
      <p:pic>
        <p:nvPicPr>
          <p:cNvPr descr=" " id="874" name="Google Shape;874;g265f3743778_0_773"/>
          <p:cNvPicPr preferRelativeResize="0"/>
          <p:nvPr/>
        </p:nvPicPr>
        <p:blipFill rotWithShape="1">
          <a:blip r:embed="rId16">
            <a:alphaModFix/>
          </a:blip>
          <a:srcRect b="0" l="0" r="0" t="0"/>
          <a:stretch/>
        </p:blipFill>
        <p:spPr>
          <a:xfrm>
            <a:off x="14695737" y="8420100"/>
            <a:ext cx="12702" cy="812800"/>
          </a:xfrm>
          <a:prstGeom prst="rect">
            <a:avLst/>
          </a:prstGeom>
          <a:noFill/>
          <a:ln>
            <a:noFill/>
          </a:ln>
        </p:spPr>
      </p:pic>
      <p:pic>
        <p:nvPicPr>
          <p:cNvPr descr=" " id="875" name="Google Shape;875;g265f3743778_0_773"/>
          <p:cNvPicPr preferRelativeResize="0"/>
          <p:nvPr/>
        </p:nvPicPr>
        <p:blipFill rotWithShape="1">
          <a:blip r:embed="rId16">
            <a:alphaModFix/>
          </a:blip>
          <a:srcRect b="0" l="0" r="0" t="0"/>
          <a:stretch/>
        </p:blipFill>
        <p:spPr>
          <a:xfrm>
            <a:off x="20589273" y="8420100"/>
            <a:ext cx="12702" cy="812800"/>
          </a:xfrm>
          <a:prstGeom prst="rect">
            <a:avLst/>
          </a:prstGeom>
          <a:noFill/>
          <a:ln>
            <a:noFill/>
          </a:ln>
        </p:spPr>
      </p:pic>
      <p:sp>
        <p:nvSpPr>
          <p:cNvPr id="876" name="Google Shape;876;g265f3743778_0_773"/>
          <p:cNvSpPr/>
          <p:nvPr/>
        </p:nvSpPr>
        <p:spPr>
          <a:xfrm>
            <a:off x="7747968" y="131064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1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77" name="Google Shape;877;g265f3743778_0_773"/>
          <p:cNvSpPr/>
          <p:nvPr/>
        </p:nvSpPr>
        <p:spPr>
          <a:xfrm>
            <a:off x="1829029" y="571500"/>
            <a:ext cx="86583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pic>
        <p:nvPicPr>
          <p:cNvPr descr=" " id="878" name="Google Shape;878;g265f3743778_0_773"/>
          <p:cNvPicPr preferRelativeResize="0"/>
          <p:nvPr/>
        </p:nvPicPr>
        <p:blipFill rotWithShape="1">
          <a:blip r:embed="rId18">
            <a:alphaModFix/>
          </a:blip>
          <a:srcRect b="0" l="0" r="0" t="0"/>
          <a:stretch/>
        </p:blipFill>
        <p:spPr>
          <a:xfrm>
            <a:off x="19471534" y="304800"/>
            <a:ext cx="4572572" cy="45339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883" name="Shape 883"/>
        <p:cNvGrpSpPr/>
        <p:nvPr/>
      </p:nvGrpSpPr>
      <p:grpSpPr>
        <a:xfrm>
          <a:off x="0" y="0"/>
          <a:ext cx="0" cy="0"/>
          <a:chOff x="0" y="0"/>
          <a:chExt cx="0" cy="0"/>
        </a:xfrm>
      </p:grpSpPr>
      <p:sp>
        <p:nvSpPr>
          <p:cNvPr id="884" name="Google Shape;884;g265f3743778_0_8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5" name="Google Shape;885;g265f3743778_0_83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886" name="Google Shape;886;g265f3743778_0_838"/>
          <p:cNvSpPr/>
          <p:nvPr/>
        </p:nvSpPr>
        <p:spPr>
          <a:xfrm>
            <a:off x="1371771" y="825500"/>
            <a:ext cx="12053700" cy="12065100"/>
          </a:xfrm>
          <a:prstGeom prst="roundRect">
            <a:avLst>
              <a:gd fmla="val 105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g265f3743778_0_838"/>
          <p:cNvSpPr/>
          <p:nvPr/>
        </p:nvSpPr>
        <p:spPr>
          <a:xfrm>
            <a:off x="2184673" y="1638300"/>
            <a:ext cx="107541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888" name="Google Shape;888;g265f3743778_0_838"/>
          <p:cNvSpPr/>
          <p:nvPr/>
        </p:nvSpPr>
        <p:spPr>
          <a:xfrm>
            <a:off x="2184673" y="5295900"/>
            <a:ext cx="105507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89" name="Google Shape;889;g265f3743778_0_838"/>
          <p:cNvSpPr/>
          <p:nvPr/>
        </p:nvSpPr>
        <p:spPr>
          <a:xfrm>
            <a:off x="2184673" y="10071100"/>
            <a:ext cx="10428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g265f3743778_0_838"/>
          <p:cNvSpPr/>
          <p:nvPr/>
        </p:nvSpPr>
        <p:spPr>
          <a:xfrm>
            <a:off x="2184673" y="10071100"/>
            <a:ext cx="3988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g265f3743778_0_838"/>
          <p:cNvSpPr/>
          <p:nvPr/>
        </p:nvSpPr>
        <p:spPr>
          <a:xfrm>
            <a:off x="2184673" y="10071100"/>
            <a:ext cx="30231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2" name="Google Shape;892;g265f3743778_0_838"/>
          <p:cNvPicPr preferRelativeResize="0"/>
          <p:nvPr/>
        </p:nvPicPr>
        <p:blipFill rotWithShape="1">
          <a:blip r:embed="rId4">
            <a:alphaModFix/>
          </a:blip>
          <a:srcRect b="0" l="0" r="0" t="0"/>
          <a:stretch/>
        </p:blipFill>
        <p:spPr>
          <a:xfrm>
            <a:off x="2184673" y="10071100"/>
            <a:ext cx="812902" cy="812800"/>
          </a:xfrm>
          <a:prstGeom prst="rect">
            <a:avLst/>
          </a:prstGeom>
          <a:noFill/>
          <a:ln>
            <a:noFill/>
          </a:ln>
        </p:spPr>
      </p:pic>
      <p:pic>
        <p:nvPicPr>
          <p:cNvPr descr=" " id="893" name="Google Shape;893;g265f3743778_0_838"/>
          <p:cNvPicPr preferRelativeResize="0"/>
          <p:nvPr/>
        </p:nvPicPr>
        <p:blipFill rotWithShape="1">
          <a:blip r:embed="rId5">
            <a:alphaModFix/>
          </a:blip>
          <a:srcRect b="0" l="0" r="0" t="0"/>
          <a:stretch/>
        </p:blipFill>
        <p:spPr>
          <a:xfrm>
            <a:off x="2481042" y="10367417"/>
            <a:ext cx="220160" cy="220117"/>
          </a:xfrm>
          <a:prstGeom prst="rect">
            <a:avLst/>
          </a:prstGeom>
          <a:noFill/>
          <a:ln>
            <a:noFill/>
          </a:ln>
        </p:spPr>
      </p:pic>
      <p:pic>
        <p:nvPicPr>
          <p:cNvPr descr=" " id="894" name="Google Shape;894;g265f3743778_0_838"/>
          <p:cNvPicPr preferRelativeResize="0"/>
          <p:nvPr/>
        </p:nvPicPr>
        <p:blipFill rotWithShape="1">
          <a:blip r:embed="rId6">
            <a:alphaModFix/>
          </a:blip>
          <a:srcRect b="0" l="0" r="0" t="0"/>
          <a:stretch/>
        </p:blipFill>
        <p:spPr>
          <a:xfrm>
            <a:off x="2279777" y="10165705"/>
            <a:ext cx="622694" cy="623639"/>
          </a:xfrm>
          <a:prstGeom prst="rect">
            <a:avLst/>
          </a:prstGeom>
          <a:noFill/>
          <a:ln>
            <a:noFill/>
          </a:ln>
        </p:spPr>
      </p:pic>
      <p:sp>
        <p:nvSpPr>
          <p:cNvPr id="895" name="Google Shape;895;g265f3743778_0_838"/>
          <p:cNvSpPr/>
          <p:nvPr/>
        </p:nvSpPr>
        <p:spPr>
          <a:xfrm>
            <a:off x="3200800" y="10172700"/>
            <a:ext cx="2142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7">
                  <a:extLst>
                    <a:ext uri="{A12FA001-AC4F-418D-AE19-62706E023703}">
                      <ahyp:hlinkClr val="tx"/>
                    </a:ext>
                  </a:extLst>
                </a:hlinkClick>
              </a:rPr>
              <a:t>eatemp._</a:t>
            </a:r>
            <a:endParaRPr b="0" i="0" sz="3200" u="none" cap="none" strike="noStrike">
              <a:solidFill>
                <a:schemeClr val="dk1"/>
              </a:solidFill>
              <a:latin typeface="Calibri"/>
              <a:ea typeface="Calibri"/>
              <a:cs typeface="Calibri"/>
              <a:sym typeface="Calibri"/>
            </a:endParaRPr>
          </a:p>
        </p:txBody>
      </p:sp>
      <p:sp>
        <p:nvSpPr>
          <p:cNvPr id="896" name="Google Shape;896;g265f3743778_0_838"/>
          <p:cNvSpPr/>
          <p:nvPr/>
        </p:nvSpPr>
        <p:spPr>
          <a:xfrm>
            <a:off x="2184673" y="11264900"/>
            <a:ext cx="39882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7" name="Google Shape;897;g265f3743778_0_838"/>
          <p:cNvPicPr preferRelativeResize="0"/>
          <p:nvPr/>
        </p:nvPicPr>
        <p:blipFill rotWithShape="1">
          <a:blip r:embed="rId4">
            <a:alphaModFix/>
          </a:blip>
          <a:srcRect b="0" l="0" r="0" t="0"/>
          <a:stretch/>
        </p:blipFill>
        <p:spPr>
          <a:xfrm>
            <a:off x="2184673" y="11264900"/>
            <a:ext cx="812902" cy="812800"/>
          </a:xfrm>
          <a:prstGeom prst="rect">
            <a:avLst/>
          </a:prstGeom>
          <a:noFill/>
          <a:ln>
            <a:noFill/>
          </a:ln>
        </p:spPr>
      </p:pic>
      <p:pic>
        <p:nvPicPr>
          <p:cNvPr descr=" " id="898" name="Google Shape;898;g265f3743778_0_838"/>
          <p:cNvPicPr preferRelativeResize="0"/>
          <p:nvPr/>
        </p:nvPicPr>
        <p:blipFill rotWithShape="1">
          <a:blip r:embed="rId8">
            <a:alphaModFix/>
          </a:blip>
          <a:srcRect b="0" l="0" r="0" t="0"/>
          <a:stretch/>
        </p:blipFill>
        <p:spPr>
          <a:xfrm>
            <a:off x="2252414" y="11332617"/>
            <a:ext cx="677417" cy="677317"/>
          </a:xfrm>
          <a:prstGeom prst="rect">
            <a:avLst/>
          </a:prstGeom>
          <a:noFill/>
          <a:ln>
            <a:noFill/>
          </a:ln>
        </p:spPr>
      </p:pic>
      <p:sp>
        <p:nvSpPr>
          <p:cNvPr id="899" name="Google Shape;899;g265f3743778_0_838"/>
          <p:cNvSpPr/>
          <p:nvPr/>
        </p:nvSpPr>
        <p:spPr>
          <a:xfrm>
            <a:off x="3200800" y="11366500"/>
            <a:ext cx="3107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9">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900" name="Google Shape;900;g265f3743778_0_838"/>
          <p:cNvSpPr/>
          <p:nvPr/>
        </p:nvSpPr>
        <p:spPr>
          <a:xfrm>
            <a:off x="8129016" y="10071100"/>
            <a:ext cx="4483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g265f3743778_0_838"/>
          <p:cNvSpPr/>
          <p:nvPr/>
        </p:nvSpPr>
        <p:spPr>
          <a:xfrm>
            <a:off x="8129016" y="10071100"/>
            <a:ext cx="30483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2" name="Google Shape;902;g265f3743778_0_838"/>
          <p:cNvPicPr preferRelativeResize="0"/>
          <p:nvPr/>
        </p:nvPicPr>
        <p:blipFill rotWithShape="1">
          <a:blip r:embed="rId4">
            <a:alphaModFix/>
          </a:blip>
          <a:srcRect b="0" l="0" r="0" t="0"/>
          <a:stretch/>
        </p:blipFill>
        <p:spPr>
          <a:xfrm>
            <a:off x="8129016" y="10071100"/>
            <a:ext cx="812902" cy="812800"/>
          </a:xfrm>
          <a:prstGeom prst="rect">
            <a:avLst/>
          </a:prstGeom>
          <a:noFill/>
          <a:ln>
            <a:noFill/>
          </a:ln>
        </p:spPr>
      </p:pic>
      <p:pic>
        <p:nvPicPr>
          <p:cNvPr descr=" " id="903" name="Google Shape;903;g265f3743778_0_838"/>
          <p:cNvPicPr preferRelativeResize="0"/>
          <p:nvPr/>
        </p:nvPicPr>
        <p:blipFill rotWithShape="1">
          <a:blip r:embed="rId10">
            <a:alphaModFix/>
          </a:blip>
          <a:srcRect b="0" l="0" r="0" t="0"/>
          <a:stretch/>
        </p:blipFill>
        <p:spPr>
          <a:xfrm>
            <a:off x="8196757" y="10240417"/>
            <a:ext cx="677417" cy="474117"/>
          </a:xfrm>
          <a:prstGeom prst="rect">
            <a:avLst/>
          </a:prstGeom>
          <a:noFill/>
          <a:ln>
            <a:noFill/>
          </a:ln>
        </p:spPr>
      </p:pic>
      <p:sp>
        <p:nvSpPr>
          <p:cNvPr id="904" name="Google Shape;904;g265f3743778_0_838"/>
          <p:cNvSpPr/>
          <p:nvPr/>
        </p:nvSpPr>
        <p:spPr>
          <a:xfrm>
            <a:off x="9145143" y="10172700"/>
            <a:ext cx="2167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1">
                  <a:extLst>
                    <a:ext uri="{A12FA001-AC4F-418D-AE19-62706E023703}">
                      <ahyp:hlinkClr val="tx"/>
                    </a:ext>
                  </a:extLst>
                </a:hlinkClick>
              </a:rPr>
              <a:t>@eatemp</a:t>
            </a:r>
            <a:endParaRPr b="0" i="0" sz="3200" u="none" cap="none" strike="noStrike">
              <a:solidFill>
                <a:schemeClr val="dk1"/>
              </a:solidFill>
              <a:latin typeface="Calibri"/>
              <a:ea typeface="Calibri"/>
              <a:cs typeface="Calibri"/>
              <a:sym typeface="Calibri"/>
            </a:endParaRPr>
          </a:p>
        </p:txBody>
      </p:sp>
      <p:sp>
        <p:nvSpPr>
          <p:cNvPr id="905" name="Google Shape;905;g265f3743778_0_838"/>
          <p:cNvSpPr/>
          <p:nvPr/>
        </p:nvSpPr>
        <p:spPr>
          <a:xfrm>
            <a:off x="8129016" y="11264900"/>
            <a:ext cx="4483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6" name="Google Shape;906;g265f3743778_0_838"/>
          <p:cNvPicPr preferRelativeResize="0"/>
          <p:nvPr/>
        </p:nvPicPr>
        <p:blipFill rotWithShape="1">
          <a:blip r:embed="rId4">
            <a:alphaModFix/>
          </a:blip>
          <a:srcRect b="0" l="0" r="0" t="0"/>
          <a:stretch/>
        </p:blipFill>
        <p:spPr>
          <a:xfrm>
            <a:off x="8129016" y="11264900"/>
            <a:ext cx="812902" cy="812800"/>
          </a:xfrm>
          <a:prstGeom prst="rect">
            <a:avLst/>
          </a:prstGeom>
          <a:noFill/>
          <a:ln>
            <a:noFill/>
          </a:ln>
        </p:spPr>
      </p:pic>
      <p:pic>
        <p:nvPicPr>
          <p:cNvPr descr=" " id="907" name="Google Shape;907;g265f3743778_0_838"/>
          <p:cNvPicPr preferRelativeResize="0"/>
          <p:nvPr/>
        </p:nvPicPr>
        <p:blipFill rotWithShape="1">
          <a:blip r:embed="rId12">
            <a:alphaModFix/>
          </a:blip>
          <a:srcRect b="0" l="0" r="0" t="0"/>
          <a:stretch/>
        </p:blipFill>
        <p:spPr>
          <a:xfrm>
            <a:off x="8269918" y="11366500"/>
            <a:ext cx="531094" cy="609600"/>
          </a:xfrm>
          <a:prstGeom prst="rect">
            <a:avLst/>
          </a:prstGeom>
          <a:noFill/>
          <a:ln>
            <a:noFill/>
          </a:ln>
        </p:spPr>
      </p:pic>
      <p:sp>
        <p:nvSpPr>
          <p:cNvPr id="908" name="Google Shape;908;g265f3743778_0_838"/>
          <p:cNvSpPr/>
          <p:nvPr/>
        </p:nvSpPr>
        <p:spPr>
          <a:xfrm>
            <a:off x="9145143" y="11366500"/>
            <a:ext cx="360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3">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pic>
        <p:nvPicPr>
          <p:cNvPr descr=" " id="909" name="Google Shape;909;g265f3743778_0_838"/>
          <p:cNvPicPr preferRelativeResize="0"/>
          <p:nvPr/>
        </p:nvPicPr>
        <p:blipFill rotWithShape="1">
          <a:blip r:embed="rId14">
            <a:alphaModFix/>
          </a:blip>
          <a:srcRect b="0" l="0" r="0" t="0"/>
          <a:stretch/>
        </p:blipFill>
        <p:spPr>
          <a:xfrm>
            <a:off x="12599975" y="3517900"/>
            <a:ext cx="12106594" cy="667449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90" name="Shape 90"/>
        <p:cNvGrpSpPr/>
        <p:nvPr/>
      </p:nvGrpSpPr>
      <p:grpSpPr>
        <a:xfrm>
          <a:off x="0" y="0"/>
          <a:ext cx="0" cy="0"/>
          <a:chOff x="0" y="0"/>
          <a:chExt cx="0" cy="0"/>
        </a:xfrm>
      </p:grpSpPr>
      <p:sp>
        <p:nvSpPr>
          <p:cNvPr id="91" name="Google Shape;91;g265f3743778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65f3743778_0_7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93" name="Google Shape;93;g265f3743778_0_72"/>
          <p:cNvSpPr/>
          <p:nvPr/>
        </p:nvSpPr>
        <p:spPr>
          <a:xfrm>
            <a:off x="10428003" y="5067300"/>
            <a:ext cx="125112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65f3743778_0_72"/>
          <p:cNvSpPr/>
          <p:nvPr/>
        </p:nvSpPr>
        <p:spPr>
          <a:xfrm>
            <a:off x="10157036" y="5067300"/>
            <a:ext cx="130530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50EA"/>
              </a:buClr>
              <a:buSzPts val="12800"/>
              <a:buFont typeface="Poppins"/>
              <a:buNone/>
            </a:pPr>
            <a:r>
              <a:rPr b="1" i="0" lang="en-US" sz="12800" u="none" cap="none" strike="noStrike">
                <a:solidFill>
                  <a:srgbClr val="1C50EA"/>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95" name="Google Shape;95;g265f3743778_0_72"/>
          <p:cNvSpPr/>
          <p:nvPr/>
        </p:nvSpPr>
        <p:spPr>
          <a:xfrm>
            <a:off x="10428003" y="7810500"/>
            <a:ext cx="12646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
        <p:nvSpPr>
          <p:cNvPr id="96" name="Google Shape;96;g265f3743778_0_72"/>
          <p:cNvSpPr/>
          <p:nvPr/>
        </p:nvSpPr>
        <p:spPr>
          <a:xfrm>
            <a:off x="889111" y="1498600"/>
            <a:ext cx="3835800" cy="3835500"/>
          </a:xfrm>
          <a:prstGeom prst="rect">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65f3743778_0_72"/>
          <p:cNvSpPr/>
          <p:nvPr/>
        </p:nvSpPr>
        <p:spPr>
          <a:xfrm>
            <a:off x="889111" y="5384800"/>
            <a:ext cx="3835800" cy="3835500"/>
          </a:xfrm>
          <a:prstGeom prst="rect">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65f3743778_0_72"/>
          <p:cNvSpPr/>
          <p:nvPr/>
        </p:nvSpPr>
        <p:spPr>
          <a:xfrm>
            <a:off x="889111" y="9220200"/>
            <a:ext cx="3835800" cy="38355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65f3743778_0_72"/>
          <p:cNvSpPr/>
          <p:nvPr/>
        </p:nvSpPr>
        <p:spPr>
          <a:xfrm>
            <a:off x="990724" y="9321800"/>
            <a:ext cx="3645300" cy="3645000"/>
          </a:xfrm>
          <a:prstGeom prst="roundRect">
            <a:avLst>
              <a:gd fmla="val 52683" name="adj"/>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65f3743778_0_72"/>
          <p:cNvSpPr/>
          <p:nvPr/>
        </p:nvSpPr>
        <p:spPr>
          <a:xfrm>
            <a:off x="3226203" y="3416300"/>
            <a:ext cx="1498800" cy="1498500"/>
          </a:xfrm>
          <a:prstGeom prst="roundRect">
            <a:avLst>
              <a:gd fmla="val 128136" name="adj"/>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65f3743778_0_72"/>
          <p:cNvPicPr preferRelativeResize="0"/>
          <p:nvPr/>
        </p:nvPicPr>
        <p:blipFill rotWithShape="1">
          <a:blip r:embed="rId4">
            <a:alphaModFix/>
          </a:blip>
          <a:srcRect b="0" l="0" r="0" t="0"/>
          <a:stretch/>
        </p:blipFill>
        <p:spPr>
          <a:xfrm>
            <a:off x="5131441" y="9118600"/>
            <a:ext cx="3683460" cy="3505200"/>
          </a:xfrm>
          <a:prstGeom prst="rect">
            <a:avLst/>
          </a:prstGeom>
          <a:noFill/>
          <a:ln>
            <a:noFill/>
          </a:ln>
        </p:spPr>
      </p:pic>
      <p:pic>
        <p:nvPicPr>
          <p:cNvPr descr=" " id="102" name="Google Shape;102;g265f3743778_0_72"/>
          <p:cNvPicPr preferRelativeResize="0"/>
          <p:nvPr/>
        </p:nvPicPr>
        <p:blipFill rotWithShape="1">
          <a:blip r:embed="rId5">
            <a:alphaModFix/>
          </a:blip>
          <a:srcRect b="0" l="0" r="0" t="0"/>
          <a:stretch/>
        </p:blipFill>
        <p:spPr>
          <a:xfrm>
            <a:off x="5131441" y="4914900"/>
            <a:ext cx="3683460" cy="3505200"/>
          </a:xfrm>
          <a:prstGeom prst="rect">
            <a:avLst/>
          </a:prstGeom>
          <a:noFill/>
          <a:ln>
            <a:noFill/>
          </a:ln>
        </p:spPr>
      </p:pic>
      <p:pic>
        <p:nvPicPr>
          <p:cNvPr descr=" " id="103" name="Google Shape;103;g265f3743778_0_72"/>
          <p:cNvPicPr preferRelativeResize="0"/>
          <p:nvPr/>
        </p:nvPicPr>
        <p:blipFill rotWithShape="1">
          <a:blip r:embed="rId6">
            <a:alphaModFix/>
          </a:blip>
          <a:srcRect b="0" l="0" r="0" t="0"/>
          <a:stretch/>
        </p:blipFill>
        <p:spPr>
          <a:xfrm>
            <a:off x="5830078" y="939850"/>
            <a:ext cx="4957827" cy="4957207"/>
          </a:xfrm>
          <a:prstGeom prst="rect">
            <a:avLst/>
          </a:prstGeom>
          <a:noFill/>
          <a:ln>
            <a:noFill/>
          </a:ln>
        </p:spPr>
      </p:pic>
      <p:pic>
        <p:nvPicPr>
          <p:cNvPr descr=" " id="104" name="Google Shape;104;g265f3743778_0_72"/>
          <p:cNvPicPr preferRelativeResize="0"/>
          <p:nvPr/>
        </p:nvPicPr>
        <p:blipFill rotWithShape="1">
          <a:blip r:embed="rId7">
            <a:alphaModFix/>
          </a:blip>
          <a:srcRect b="0" l="0" r="0" t="0"/>
          <a:stretch/>
        </p:blipFill>
        <p:spPr>
          <a:xfrm>
            <a:off x="3467533" y="4240259"/>
            <a:ext cx="6098303" cy="6097541"/>
          </a:xfrm>
          <a:prstGeom prst="rect">
            <a:avLst/>
          </a:prstGeom>
          <a:noFill/>
          <a:ln>
            <a:noFill/>
          </a:ln>
        </p:spPr>
      </p:pic>
      <p:pic>
        <p:nvPicPr>
          <p:cNvPr descr=" " id="105" name="Google Shape;105;g265f3743778_0_72"/>
          <p:cNvPicPr preferRelativeResize="0"/>
          <p:nvPr/>
        </p:nvPicPr>
        <p:blipFill rotWithShape="1">
          <a:blip r:embed="rId8">
            <a:alphaModFix/>
          </a:blip>
          <a:srcRect b="0" l="0" r="0" t="0"/>
          <a:stretch/>
        </p:blipFill>
        <p:spPr>
          <a:xfrm>
            <a:off x="9018127" y="4572000"/>
            <a:ext cx="38105" cy="85851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110" name="Shape 110"/>
        <p:cNvGrpSpPr/>
        <p:nvPr/>
      </p:nvGrpSpPr>
      <p:grpSpPr>
        <a:xfrm>
          <a:off x="0" y="0"/>
          <a:ext cx="0" cy="0"/>
          <a:chOff x="0" y="0"/>
          <a:chExt cx="0" cy="0"/>
        </a:xfrm>
      </p:grpSpPr>
      <p:pic>
        <p:nvPicPr>
          <p:cNvPr descr=" " id="111" name="Google Shape;111;g265f3743778_0_91"/>
          <p:cNvPicPr preferRelativeResize="0"/>
          <p:nvPr/>
        </p:nvPicPr>
        <p:blipFill rotWithShape="1">
          <a:blip r:embed="rId3">
            <a:alphaModFix/>
          </a:blip>
          <a:srcRect b="0" l="0" r="0" t="0"/>
          <a:stretch/>
        </p:blipFill>
        <p:spPr>
          <a:xfrm>
            <a:off x="21719715" y="10058400"/>
            <a:ext cx="3607251" cy="3632200"/>
          </a:xfrm>
          <a:prstGeom prst="rect">
            <a:avLst/>
          </a:prstGeom>
          <a:noFill/>
          <a:ln>
            <a:noFill/>
          </a:ln>
        </p:spPr>
      </p:pic>
      <p:sp>
        <p:nvSpPr>
          <p:cNvPr id="112" name="Google Shape;112;g265f3743778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65f3743778_0_9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4" name="Google Shape;114;g265f3743778_0_91"/>
          <p:cNvSpPr/>
          <p:nvPr/>
        </p:nvSpPr>
        <p:spPr>
          <a:xfrm>
            <a:off x="2959470" y="2743200"/>
            <a:ext cx="18375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50EA"/>
              </a:buClr>
              <a:buSzPts val="8000"/>
              <a:buFont typeface="Poppins"/>
              <a:buNone/>
            </a:pPr>
            <a:r>
              <a:rPr b="1" i="0" lang="en-US" sz="8000" u="none" cap="none" strike="noStrike">
                <a:solidFill>
                  <a:srgbClr val="1C50EA"/>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15" name="Google Shape;115;g265f3743778_0_91"/>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6" name="Google Shape;116;g265f3743778_0_91"/>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17" name="Google Shape;117;g265f3743778_0_91"/>
          <p:cNvPicPr preferRelativeResize="0"/>
          <p:nvPr/>
        </p:nvPicPr>
        <p:blipFill rotWithShape="1">
          <a:blip r:embed="rId5">
            <a:alphaModFix/>
          </a:blip>
          <a:srcRect b="0" l="0" r="0" t="0"/>
          <a:stretch/>
        </p:blipFill>
        <p:spPr>
          <a:xfrm>
            <a:off x="482660" y="4267200"/>
            <a:ext cx="1689311" cy="8661400"/>
          </a:xfrm>
          <a:prstGeom prst="rect">
            <a:avLst/>
          </a:prstGeom>
          <a:noFill/>
          <a:ln>
            <a:noFill/>
          </a:ln>
        </p:spPr>
      </p:pic>
      <p:pic>
        <p:nvPicPr>
          <p:cNvPr descr=" " id="118" name="Google Shape;118;g265f3743778_0_91"/>
          <p:cNvPicPr preferRelativeResize="0"/>
          <p:nvPr/>
        </p:nvPicPr>
        <p:blipFill rotWithShape="1">
          <a:blip r:embed="rId6">
            <a:alphaModFix/>
          </a:blip>
          <a:srcRect b="0" l="0" r="0" t="0"/>
          <a:stretch/>
        </p:blipFill>
        <p:spPr>
          <a:xfrm>
            <a:off x="15230096" y="1104900"/>
            <a:ext cx="7956552" cy="1066800"/>
          </a:xfrm>
          <a:prstGeom prst="rect">
            <a:avLst/>
          </a:prstGeom>
          <a:noFill/>
          <a:ln>
            <a:noFill/>
          </a:ln>
        </p:spPr>
      </p:pic>
      <p:pic>
        <p:nvPicPr>
          <p:cNvPr descr=" " id="119" name="Google Shape;119;g265f3743778_0_91"/>
          <p:cNvPicPr preferRelativeResize="0"/>
          <p:nvPr/>
        </p:nvPicPr>
        <p:blipFill rotWithShape="1">
          <a:blip r:embed="rId7">
            <a:alphaModFix/>
          </a:blip>
          <a:srcRect b="0" l="0" r="0" t="0"/>
          <a:stretch/>
        </p:blipFill>
        <p:spPr>
          <a:xfrm>
            <a:off x="11392899" y="1104900"/>
            <a:ext cx="2243588" cy="1066800"/>
          </a:xfrm>
          <a:prstGeom prst="rect">
            <a:avLst/>
          </a:prstGeom>
          <a:noFill/>
          <a:ln>
            <a:noFill/>
          </a:ln>
        </p:spPr>
      </p:pic>
      <p:pic>
        <p:nvPicPr>
          <p:cNvPr descr=" " id="120" name="Google Shape;120;g265f3743778_0_91"/>
          <p:cNvPicPr preferRelativeResize="0"/>
          <p:nvPr/>
        </p:nvPicPr>
        <p:blipFill rotWithShape="1">
          <a:blip r:embed="rId8">
            <a:alphaModFix/>
          </a:blip>
          <a:srcRect b="0" l="0" r="0" t="0"/>
          <a:stretch/>
        </p:blipFill>
        <p:spPr>
          <a:xfrm>
            <a:off x="482660" y="4267200"/>
            <a:ext cx="1689311" cy="8661400"/>
          </a:xfrm>
          <a:prstGeom prst="rect">
            <a:avLst/>
          </a:prstGeom>
          <a:noFill/>
          <a:ln>
            <a:noFill/>
          </a:ln>
        </p:spPr>
      </p:pic>
      <p:pic>
        <p:nvPicPr>
          <p:cNvPr descr=" " id="121" name="Google Shape;121;g265f3743778_0_91"/>
          <p:cNvPicPr preferRelativeResize="0"/>
          <p:nvPr/>
        </p:nvPicPr>
        <p:blipFill rotWithShape="1">
          <a:blip r:embed="rId6">
            <a:alphaModFix/>
          </a:blip>
          <a:srcRect b="0" l="0" r="0" t="0"/>
          <a:stretch/>
        </p:blipFill>
        <p:spPr>
          <a:xfrm>
            <a:off x="15230096" y="1104900"/>
            <a:ext cx="7956552" cy="1066800"/>
          </a:xfrm>
          <a:prstGeom prst="rect">
            <a:avLst/>
          </a:prstGeom>
          <a:noFill/>
          <a:ln>
            <a:noFill/>
          </a:ln>
        </p:spPr>
      </p:pic>
      <p:pic>
        <p:nvPicPr>
          <p:cNvPr descr=" " id="122" name="Google Shape;122;g265f3743778_0_91"/>
          <p:cNvPicPr preferRelativeResize="0"/>
          <p:nvPr/>
        </p:nvPicPr>
        <p:blipFill rotWithShape="1">
          <a:blip r:embed="rId7">
            <a:alphaModFix/>
          </a:blip>
          <a:srcRect b="0" l="0" r="0" t="0"/>
          <a:stretch/>
        </p:blipFill>
        <p:spPr>
          <a:xfrm>
            <a:off x="11392899" y="1104900"/>
            <a:ext cx="2243588" cy="1066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127" name="Shape 127"/>
        <p:cNvGrpSpPr/>
        <p:nvPr/>
      </p:nvGrpSpPr>
      <p:grpSpPr>
        <a:xfrm>
          <a:off x="0" y="0"/>
          <a:ext cx="0" cy="0"/>
          <a:chOff x="0" y="0"/>
          <a:chExt cx="0" cy="0"/>
        </a:xfrm>
      </p:grpSpPr>
      <p:sp>
        <p:nvSpPr>
          <p:cNvPr id="128" name="Google Shape;128;g265f3743778_0_1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65f3743778_0_10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30" name="Google Shape;130;g265f3743778_0_107"/>
          <p:cNvSpPr/>
          <p:nvPr/>
        </p:nvSpPr>
        <p:spPr>
          <a:xfrm>
            <a:off x="13057232" y="30099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5f3743778_0_107"/>
          <p:cNvSpPr/>
          <p:nvPr/>
        </p:nvSpPr>
        <p:spPr>
          <a:xfrm>
            <a:off x="13057232" y="3975100"/>
            <a:ext cx="1625700" cy="1625700"/>
          </a:xfrm>
          <a:prstGeom prst="roundRect">
            <a:avLst>
              <a:gd fmla="val 78188" name="adj"/>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65f3743778_0_107"/>
          <p:cNvPicPr preferRelativeResize="0"/>
          <p:nvPr/>
        </p:nvPicPr>
        <p:blipFill rotWithShape="1">
          <a:blip r:embed="rId4">
            <a:alphaModFix/>
          </a:blip>
          <a:srcRect b="0" l="0" r="0" t="0"/>
          <a:stretch/>
        </p:blipFill>
        <p:spPr>
          <a:xfrm>
            <a:off x="13362070" y="4279900"/>
            <a:ext cx="936888" cy="888975"/>
          </a:xfrm>
          <a:prstGeom prst="rect">
            <a:avLst/>
          </a:prstGeom>
          <a:noFill/>
          <a:ln>
            <a:noFill/>
          </a:ln>
        </p:spPr>
      </p:pic>
      <p:sp>
        <p:nvSpPr>
          <p:cNvPr id="133" name="Google Shape;133;g265f3743778_0_107"/>
          <p:cNvSpPr/>
          <p:nvPr/>
        </p:nvSpPr>
        <p:spPr>
          <a:xfrm>
            <a:off x="15089486" y="30099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5f3743778_0_107"/>
          <p:cNvSpPr/>
          <p:nvPr/>
        </p:nvSpPr>
        <p:spPr>
          <a:xfrm>
            <a:off x="15089486" y="30099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5" name="Google Shape;135;g265f3743778_0_107"/>
          <p:cNvSpPr/>
          <p:nvPr/>
        </p:nvSpPr>
        <p:spPr>
          <a:xfrm>
            <a:off x="15089486" y="4127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6" name="Google Shape;136;g265f3743778_0_107"/>
          <p:cNvSpPr/>
          <p:nvPr/>
        </p:nvSpPr>
        <p:spPr>
          <a:xfrm>
            <a:off x="13057232" y="71628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65f3743778_0_107"/>
          <p:cNvSpPr/>
          <p:nvPr/>
        </p:nvSpPr>
        <p:spPr>
          <a:xfrm>
            <a:off x="13057232" y="8128000"/>
            <a:ext cx="1625700" cy="1625700"/>
          </a:xfrm>
          <a:prstGeom prst="rect">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65f3743778_0_107"/>
          <p:cNvPicPr preferRelativeResize="0"/>
          <p:nvPr/>
        </p:nvPicPr>
        <p:blipFill rotWithShape="1">
          <a:blip r:embed="rId5">
            <a:alphaModFix/>
          </a:blip>
          <a:srcRect b="0" l="0" r="0" t="0"/>
          <a:stretch/>
        </p:blipFill>
        <p:spPr>
          <a:xfrm>
            <a:off x="13362070" y="8432800"/>
            <a:ext cx="846774" cy="677335"/>
          </a:xfrm>
          <a:prstGeom prst="rect">
            <a:avLst/>
          </a:prstGeom>
          <a:noFill/>
          <a:ln>
            <a:noFill/>
          </a:ln>
        </p:spPr>
      </p:pic>
      <p:sp>
        <p:nvSpPr>
          <p:cNvPr id="139" name="Google Shape;139;g265f3743778_0_107"/>
          <p:cNvSpPr/>
          <p:nvPr/>
        </p:nvSpPr>
        <p:spPr>
          <a:xfrm>
            <a:off x="15089486" y="71628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5f3743778_0_107"/>
          <p:cNvSpPr/>
          <p:nvPr/>
        </p:nvSpPr>
        <p:spPr>
          <a:xfrm>
            <a:off x="15089486" y="71628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1" name="Google Shape;141;g265f3743778_0_107"/>
          <p:cNvSpPr/>
          <p:nvPr/>
        </p:nvSpPr>
        <p:spPr>
          <a:xfrm>
            <a:off x="15089486" y="8280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42" name="Google Shape;142;g265f3743778_0_107"/>
          <p:cNvPicPr preferRelativeResize="0"/>
          <p:nvPr/>
        </p:nvPicPr>
        <p:blipFill rotWithShape="1">
          <a:blip r:embed="rId6">
            <a:alphaModFix/>
          </a:blip>
          <a:srcRect b="0" l="0" r="0" t="0"/>
          <a:stretch/>
        </p:blipFill>
        <p:spPr>
          <a:xfrm>
            <a:off x="-241330" y="2298700"/>
            <a:ext cx="13298562" cy="912571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147" name="Shape 147"/>
        <p:cNvGrpSpPr/>
        <p:nvPr/>
      </p:nvGrpSpPr>
      <p:grpSpPr>
        <a:xfrm>
          <a:off x="0" y="0"/>
          <a:ext cx="0" cy="0"/>
          <a:chOff x="0" y="0"/>
          <a:chExt cx="0" cy="0"/>
        </a:xfrm>
      </p:grpSpPr>
      <p:pic>
        <p:nvPicPr>
          <p:cNvPr descr=" " id="148" name="Google Shape;148;g265f3743778_0_126"/>
          <p:cNvPicPr preferRelativeResize="0"/>
          <p:nvPr/>
        </p:nvPicPr>
        <p:blipFill rotWithShape="1">
          <a:blip r:embed="rId3">
            <a:alphaModFix/>
          </a:blip>
          <a:srcRect b="0" l="0" r="0" t="0"/>
          <a:stretch/>
        </p:blipFill>
        <p:spPr>
          <a:xfrm>
            <a:off x="-1905238" y="9347200"/>
            <a:ext cx="8002000" cy="2933700"/>
          </a:xfrm>
          <a:prstGeom prst="rect">
            <a:avLst/>
          </a:prstGeom>
          <a:noFill/>
          <a:ln>
            <a:noFill/>
          </a:ln>
        </p:spPr>
      </p:pic>
      <p:sp>
        <p:nvSpPr>
          <p:cNvPr id="149" name="Google Shape;149;g265f3743778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65f3743778_0_1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1" name="Google Shape;151;g265f3743778_0_12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5f3743778_0_126"/>
          <p:cNvSpPr/>
          <p:nvPr/>
        </p:nvSpPr>
        <p:spPr>
          <a:xfrm>
            <a:off x="6795349" y="1384300"/>
            <a:ext cx="1625700" cy="1625700"/>
          </a:xfrm>
          <a:prstGeom prst="rect">
            <a:avLst/>
          </a:prstGeom>
          <a:solidFill>
            <a:srgbClr val="F9D1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65f3743778_0_126"/>
          <p:cNvPicPr preferRelativeResize="0"/>
          <p:nvPr/>
        </p:nvPicPr>
        <p:blipFill rotWithShape="1">
          <a:blip r:embed="rId5">
            <a:alphaModFix/>
          </a:blip>
          <a:srcRect b="0" l="0" r="0" t="0"/>
          <a:stretch/>
        </p:blipFill>
        <p:spPr>
          <a:xfrm>
            <a:off x="7184863" y="1646765"/>
            <a:ext cx="846774" cy="846671"/>
          </a:xfrm>
          <a:prstGeom prst="rect">
            <a:avLst/>
          </a:prstGeom>
          <a:noFill/>
          <a:ln>
            <a:noFill/>
          </a:ln>
        </p:spPr>
      </p:pic>
      <p:sp>
        <p:nvSpPr>
          <p:cNvPr id="154" name="Google Shape;154;g265f3743778_0_126"/>
          <p:cNvSpPr/>
          <p:nvPr/>
        </p:nvSpPr>
        <p:spPr>
          <a:xfrm>
            <a:off x="4451906" y="3619500"/>
            <a:ext cx="6312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5f3743778_0_126"/>
          <p:cNvSpPr/>
          <p:nvPr/>
        </p:nvSpPr>
        <p:spPr>
          <a:xfrm>
            <a:off x="4451906" y="3619500"/>
            <a:ext cx="6516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g265f3743778_0_126"/>
          <p:cNvSpPr/>
          <p:nvPr/>
        </p:nvSpPr>
        <p:spPr>
          <a:xfrm>
            <a:off x="354374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5f3743778_0_126"/>
          <p:cNvSpPr/>
          <p:nvPr/>
        </p:nvSpPr>
        <p:spPr>
          <a:xfrm>
            <a:off x="347600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g265f3743778_0_126"/>
          <p:cNvPicPr preferRelativeResize="0"/>
          <p:nvPr/>
        </p:nvPicPr>
        <p:blipFill rotWithShape="1">
          <a:blip r:embed="rId6">
            <a:alphaModFix/>
          </a:blip>
          <a:srcRect b="0" l="0" r="0" t="0"/>
          <a:stretch/>
        </p:blipFill>
        <p:spPr>
          <a:xfrm>
            <a:off x="3543743" y="7581900"/>
            <a:ext cx="8129016" cy="5016500"/>
          </a:xfrm>
          <a:prstGeom prst="rect">
            <a:avLst/>
          </a:prstGeom>
          <a:noFill/>
          <a:ln>
            <a:noFill/>
          </a:ln>
        </p:spPr>
      </p:pic>
      <p:sp>
        <p:nvSpPr>
          <p:cNvPr id="159" name="Google Shape;159;g265f3743778_0_12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65f3743778_0_126"/>
          <p:cNvSpPr/>
          <p:nvPr/>
        </p:nvSpPr>
        <p:spPr>
          <a:xfrm>
            <a:off x="15915089" y="1384300"/>
            <a:ext cx="1625700" cy="1625700"/>
          </a:xfrm>
          <a:prstGeom prst="roundRect">
            <a:avLst>
              <a:gd fmla="val 78188" name="adj"/>
            </a:avLst>
          </a:prstGeom>
          <a:solidFill>
            <a:srgbClr val="1C50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65f3743778_0_126"/>
          <p:cNvPicPr preferRelativeResize="0"/>
          <p:nvPr/>
        </p:nvPicPr>
        <p:blipFill rotWithShape="1">
          <a:blip r:embed="rId7">
            <a:alphaModFix/>
          </a:blip>
          <a:srcRect b="0" l="0" r="0" t="0"/>
          <a:stretch/>
        </p:blipFill>
        <p:spPr>
          <a:xfrm>
            <a:off x="16283435" y="1646765"/>
            <a:ext cx="889111" cy="762000"/>
          </a:xfrm>
          <a:prstGeom prst="rect">
            <a:avLst/>
          </a:prstGeom>
          <a:noFill/>
          <a:ln>
            <a:noFill/>
          </a:ln>
        </p:spPr>
      </p:pic>
      <p:sp>
        <p:nvSpPr>
          <p:cNvPr id="162" name="Google Shape;162;g265f3743778_0_126"/>
          <p:cNvSpPr/>
          <p:nvPr/>
        </p:nvSpPr>
        <p:spPr>
          <a:xfrm>
            <a:off x="14079710" y="3619500"/>
            <a:ext cx="52965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65f3743778_0_126"/>
          <p:cNvSpPr/>
          <p:nvPr/>
        </p:nvSpPr>
        <p:spPr>
          <a:xfrm>
            <a:off x="14079710" y="3619500"/>
            <a:ext cx="5499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64" name="Google Shape;164;g265f3743778_0_126"/>
          <p:cNvSpPr/>
          <p:nvPr/>
        </p:nvSpPr>
        <p:spPr>
          <a:xfrm>
            <a:off x="1266348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65f3743778_0_126"/>
          <p:cNvSpPr/>
          <p:nvPr/>
        </p:nvSpPr>
        <p:spPr>
          <a:xfrm>
            <a:off x="1259574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6" name="Google Shape;166;g265f3743778_0_126"/>
          <p:cNvPicPr preferRelativeResize="0"/>
          <p:nvPr/>
        </p:nvPicPr>
        <p:blipFill rotWithShape="1">
          <a:blip r:embed="rId8">
            <a:alphaModFix/>
          </a:blip>
          <a:srcRect b="0" l="0" r="0" t="0"/>
          <a:stretch/>
        </p:blipFill>
        <p:spPr>
          <a:xfrm>
            <a:off x="12663483" y="7581900"/>
            <a:ext cx="8129016" cy="5016500"/>
          </a:xfrm>
          <a:prstGeom prst="rect">
            <a:avLst/>
          </a:prstGeom>
          <a:noFill/>
          <a:ln>
            <a:noFill/>
          </a:ln>
        </p:spPr>
      </p:pic>
      <p:pic>
        <p:nvPicPr>
          <p:cNvPr descr=" " id="167" name="Google Shape;167;g265f3743778_0_126"/>
          <p:cNvPicPr preferRelativeResize="0"/>
          <p:nvPr/>
        </p:nvPicPr>
        <p:blipFill rotWithShape="1">
          <a:blip r:embed="rId9">
            <a:alphaModFix/>
          </a:blip>
          <a:srcRect b="0" l="0" r="0" t="0"/>
          <a:stretch/>
        </p:blipFill>
        <p:spPr>
          <a:xfrm>
            <a:off x="19267722" y="938169"/>
            <a:ext cx="8180954" cy="251786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172" name="Shape 172"/>
        <p:cNvGrpSpPr/>
        <p:nvPr/>
      </p:nvGrpSpPr>
      <p:grpSpPr>
        <a:xfrm>
          <a:off x="0" y="0"/>
          <a:ext cx="0" cy="0"/>
          <a:chOff x="0" y="0"/>
          <a:chExt cx="0" cy="0"/>
        </a:xfrm>
      </p:grpSpPr>
      <p:sp>
        <p:nvSpPr>
          <p:cNvPr id="173" name="Google Shape;173;g265f3743778_0_1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65f3743778_0_15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75" name="Google Shape;175;g265f3743778_0_150"/>
          <p:cNvPicPr preferRelativeResize="0"/>
          <p:nvPr/>
        </p:nvPicPr>
        <p:blipFill rotWithShape="1">
          <a:blip r:embed="rId4">
            <a:alphaModFix/>
          </a:blip>
          <a:srcRect b="0" l="0" r="0" t="0"/>
          <a:stretch/>
        </p:blipFill>
        <p:spPr>
          <a:xfrm>
            <a:off x="800200" y="952500"/>
            <a:ext cx="5966698" cy="4437893"/>
          </a:xfrm>
          <a:prstGeom prst="rect">
            <a:avLst/>
          </a:prstGeom>
          <a:noFill/>
          <a:ln>
            <a:noFill/>
          </a:ln>
        </p:spPr>
      </p:pic>
      <p:sp>
        <p:nvSpPr>
          <p:cNvPr id="176" name="Google Shape;176;g265f3743778_0_150"/>
          <p:cNvSpPr/>
          <p:nvPr/>
        </p:nvSpPr>
        <p:spPr>
          <a:xfrm>
            <a:off x="2464108" y="4229100"/>
            <a:ext cx="127017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5f3743778_0_150"/>
          <p:cNvSpPr/>
          <p:nvPr/>
        </p:nvSpPr>
        <p:spPr>
          <a:xfrm>
            <a:off x="2464108" y="4229100"/>
            <a:ext cx="12904800" cy="660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8" name="Google Shape;178;g265f3743778_0_150"/>
          <p:cNvSpPr/>
          <p:nvPr/>
        </p:nvSpPr>
        <p:spPr>
          <a:xfrm>
            <a:off x="10529616" y="10934700"/>
            <a:ext cx="4788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
        <p:nvSpPr>
          <p:cNvPr id="179" name="Google Shape;179;g265f3743778_0_150"/>
          <p:cNvSpPr/>
          <p:nvPr/>
        </p:nvSpPr>
        <p:spPr>
          <a:xfrm>
            <a:off x="18404600" y="8623300"/>
            <a:ext cx="4077300" cy="40767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5f3743778_0_150"/>
          <p:cNvSpPr/>
          <p:nvPr/>
        </p:nvSpPr>
        <p:spPr>
          <a:xfrm>
            <a:off x="18404600" y="8623300"/>
            <a:ext cx="4077300" cy="4076700"/>
          </a:xfrm>
          <a:prstGeom prst="roundRect">
            <a:avLst>
              <a:gd fmla="val 50019" name="adj"/>
            </a:avLst>
          </a:prstGeom>
          <a:solidFill>
            <a:srgbClr val="F087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65f3743778_0_150"/>
          <p:cNvPicPr preferRelativeResize="0"/>
          <p:nvPr/>
        </p:nvPicPr>
        <p:blipFill rotWithShape="1">
          <a:blip r:embed="rId5">
            <a:alphaModFix/>
          </a:blip>
          <a:srcRect b="0" l="0" r="0" t="0"/>
          <a:stretch/>
        </p:blipFill>
        <p:spPr>
          <a:xfrm>
            <a:off x="16791499" y="10629900"/>
            <a:ext cx="5664908" cy="38100"/>
          </a:xfrm>
          <a:prstGeom prst="rect">
            <a:avLst/>
          </a:prstGeom>
          <a:noFill/>
          <a:ln>
            <a:noFill/>
          </a:ln>
        </p:spPr>
      </p:pic>
      <p:pic>
        <p:nvPicPr>
          <p:cNvPr descr=" " id="182" name="Google Shape;182;g265f3743778_0_150"/>
          <p:cNvPicPr preferRelativeResize="0"/>
          <p:nvPr/>
        </p:nvPicPr>
        <p:blipFill rotWithShape="1">
          <a:blip r:embed="rId6">
            <a:alphaModFix/>
          </a:blip>
          <a:srcRect b="0" l="0" r="0" t="0"/>
          <a:stretch/>
        </p:blipFill>
        <p:spPr>
          <a:xfrm>
            <a:off x="18404600" y="7708900"/>
            <a:ext cx="4255032" cy="787400"/>
          </a:xfrm>
          <a:prstGeom prst="rect">
            <a:avLst/>
          </a:prstGeom>
          <a:noFill/>
          <a:ln>
            <a:noFill/>
          </a:ln>
        </p:spPr>
      </p:pic>
      <p:pic>
        <p:nvPicPr>
          <p:cNvPr descr=" " id="183" name="Google Shape;183;g265f3743778_0_150"/>
          <p:cNvPicPr preferRelativeResize="0"/>
          <p:nvPr/>
        </p:nvPicPr>
        <p:blipFill rotWithShape="1">
          <a:blip r:embed="rId7">
            <a:alphaModFix/>
          </a:blip>
          <a:srcRect b="0" l="0" r="0" t="0"/>
          <a:stretch/>
        </p:blipFill>
        <p:spPr>
          <a:xfrm>
            <a:off x="17261457" y="2578100"/>
            <a:ext cx="3899387" cy="622300"/>
          </a:xfrm>
          <a:prstGeom prst="rect">
            <a:avLst/>
          </a:prstGeom>
          <a:noFill/>
          <a:ln>
            <a:noFill/>
          </a:ln>
        </p:spPr>
      </p:pic>
      <p:pic>
        <p:nvPicPr>
          <p:cNvPr descr=" " id="184" name="Google Shape;184;g265f3743778_0_150"/>
          <p:cNvPicPr preferRelativeResize="0"/>
          <p:nvPr/>
        </p:nvPicPr>
        <p:blipFill rotWithShape="1">
          <a:blip r:embed="rId8">
            <a:alphaModFix/>
          </a:blip>
          <a:srcRect b="0" l="0" r="0" t="0"/>
          <a:stretch/>
        </p:blipFill>
        <p:spPr>
          <a:xfrm>
            <a:off x="20563870" y="4013200"/>
            <a:ext cx="596975" cy="88900"/>
          </a:xfrm>
          <a:prstGeom prst="rect">
            <a:avLst/>
          </a:prstGeom>
          <a:noFill/>
          <a:ln>
            <a:noFill/>
          </a:ln>
        </p:spPr>
      </p:pic>
      <p:pic>
        <p:nvPicPr>
          <p:cNvPr descr=" " id="185" name="Google Shape;185;g265f3743778_0_150"/>
          <p:cNvPicPr preferRelativeResize="0"/>
          <p:nvPr/>
        </p:nvPicPr>
        <p:blipFill rotWithShape="1">
          <a:blip r:embed="rId9">
            <a:alphaModFix/>
          </a:blip>
          <a:srcRect b="0" l="0" r="0" t="0"/>
          <a:stretch/>
        </p:blipFill>
        <p:spPr>
          <a:xfrm>
            <a:off x="23116889" y="2578100"/>
            <a:ext cx="762095" cy="622300"/>
          </a:xfrm>
          <a:prstGeom prst="rect">
            <a:avLst/>
          </a:prstGeom>
          <a:noFill/>
          <a:ln>
            <a:noFill/>
          </a:ln>
        </p:spPr>
      </p:pic>
      <p:pic>
        <p:nvPicPr>
          <p:cNvPr descr=" " id="186" name="Google Shape;186;g265f3743778_0_150"/>
          <p:cNvPicPr preferRelativeResize="0"/>
          <p:nvPr/>
        </p:nvPicPr>
        <p:blipFill rotWithShape="1">
          <a:blip r:embed="rId10">
            <a:alphaModFix/>
          </a:blip>
          <a:srcRect b="0" l="0" r="0" t="0"/>
          <a:stretch/>
        </p:blipFill>
        <p:spPr>
          <a:xfrm>
            <a:off x="21745118" y="368300"/>
            <a:ext cx="851006" cy="4533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F"/>
        </a:solidFill>
      </p:bgPr>
    </p:bg>
    <p:spTree>
      <p:nvGrpSpPr>
        <p:cNvPr id="191" name="Shape 191"/>
        <p:cNvGrpSpPr/>
        <p:nvPr/>
      </p:nvGrpSpPr>
      <p:grpSpPr>
        <a:xfrm>
          <a:off x="0" y="0"/>
          <a:ext cx="0" cy="0"/>
          <a:chOff x="0" y="0"/>
          <a:chExt cx="0" cy="0"/>
        </a:xfrm>
      </p:grpSpPr>
      <p:sp>
        <p:nvSpPr>
          <p:cNvPr id="192" name="Google Shape;192;g265f3743778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65f3743778_0_16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94" name="Google Shape;194;g265f3743778_0_168"/>
          <p:cNvPicPr preferRelativeResize="0"/>
          <p:nvPr/>
        </p:nvPicPr>
        <p:blipFill rotWithShape="1">
          <a:blip r:embed="rId4">
            <a:alphaModFix/>
          </a:blip>
          <a:srcRect b="0" l="0" r="0" t="0"/>
          <a:stretch/>
        </p:blipFill>
        <p:spPr>
          <a:xfrm>
            <a:off x="8395749" y="1866900"/>
            <a:ext cx="7595549" cy="10147300"/>
          </a:xfrm>
          <a:prstGeom prst="rect">
            <a:avLst/>
          </a:prstGeom>
          <a:noFill/>
          <a:ln>
            <a:noFill/>
          </a:ln>
        </p:spPr>
      </p:pic>
      <p:sp>
        <p:nvSpPr>
          <p:cNvPr id="195" name="Google Shape;195;g265f3743778_0_168"/>
          <p:cNvSpPr/>
          <p:nvPr/>
        </p:nvSpPr>
        <p:spPr>
          <a:xfrm>
            <a:off x="3086486" y="65278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65f3743778_0_168"/>
          <p:cNvSpPr/>
          <p:nvPr/>
        </p:nvSpPr>
        <p:spPr>
          <a:xfrm>
            <a:off x="3086486" y="65278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97" name="Google Shape;197;g265f3743778_0_168"/>
          <p:cNvSpPr/>
          <p:nvPr/>
        </p:nvSpPr>
        <p:spPr>
          <a:xfrm>
            <a:off x="3086486" y="957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8" name="Google Shape;198;g265f3743778_0_168"/>
          <p:cNvSpPr/>
          <p:nvPr/>
        </p:nvSpPr>
        <p:spPr>
          <a:xfrm>
            <a:off x="16931216" y="18669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65f3743778_0_168"/>
          <p:cNvSpPr/>
          <p:nvPr/>
        </p:nvSpPr>
        <p:spPr>
          <a:xfrm>
            <a:off x="16931216" y="18669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0" name="Google Shape;200;g265f3743778_0_168"/>
          <p:cNvSpPr/>
          <p:nvPr/>
        </p:nvSpPr>
        <p:spPr>
          <a:xfrm>
            <a:off x="16931216" y="4914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01" name="Google Shape;201;g265f3743778_0_168"/>
          <p:cNvPicPr preferRelativeResize="0"/>
          <p:nvPr/>
        </p:nvPicPr>
        <p:blipFill rotWithShape="1">
          <a:blip r:embed="rId5">
            <a:alphaModFix/>
          </a:blip>
          <a:srcRect b="0" l="0" r="0" t="0"/>
          <a:stretch/>
        </p:blipFill>
        <p:spPr>
          <a:xfrm>
            <a:off x="15178397" y="9969500"/>
            <a:ext cx="3505638" cy="3505200"/>
          </a:xfrm>
          <a:prstGeom prst="rect">
            <a:avLst/>
          </a:prstGeom>
          <a:noFill/>
          <a:ln>
            <a:noFill/>
          </a:ln>
        </p:spPr>
      </p:pic>
      <p:pic>
        <p:nvPicPr>
          <p:cNvPr descr=" " id="202" name="Google Shape;202;g265f3743778_0_168"/>
          <p:cNvPicPr preferRelativeResize="0"/>
          <p:nvPr/>
        </p:nvPicPr>
        <p:blipFill rotWithShape="1">
          <a:blip r:embed="rId6">
            <a:alphaModFix/>
          </a:blip>
          <a:srcRect b="0" l="0" r="0" t="0"/>
          <a:stretch/>
        </p:blipFill>
        <p:spPr>
          <a:xfrm>
            <a:off x="215927" y="1232235"/>
            <a:ext cx="4572572" cy="4533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2024-01-16T07:14:03Z</dcterms:created>
  <dc:creator>PptxGenJS</dc:creator>
</cp:coreProperties>
</file>