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918400" cx="219456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368">
          <p15:clr>
            <a:srgbClr val="747775"/>
          </p15:clr>
        </p15:guide>
        <p15:guide id="2" pos="691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368" orient="horz"/>
        <p:guide pos="691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86323" y="685800"/>
            <a:ext cx="228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86323" y="685800"/>
            <a:ext cx="228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748100" y="4765280"/>
            <a:ext cx="20449500" cy="13136700"/>
          </a:xfrm>
          <a:prstGeom prst="rect">
            <a:avLst/>
          </a:prstGeom>
        </p:spPr>
        <p:txBody>
          <a:bodyPr anchorCtr="0" anchor="b" bIns="341325" lIns="341325" spcFirstLastPara="1" rIns="341325" wrap="square" tIns="341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1pPr>
            <a:lvl2pPr lvl="1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2pPr>
            <a:lvl3pPr lvl="2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3pPr>
            <a:lvl4pPr lvl="3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4pPr>
            <a:lvl5pPr lvl="4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5pPr>
            <a:lvl6pPr lvl="5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6pPr>
            <a:lvl7pPr lvl="6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7pPr>
            <a:lvl8pPr lvl="7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8pPr>
            <a:lvl9pPr lvl="8" algn="ctr">
              <a:spcBef>
                <a:spcPts val="0"/>
              </a:spcBef>
              <a:spcAft>
                <a:spcPts val="0"/>
              </a:spcAft>
              <a:buSzPts val="19413"/>
              <a:buNone/>
              <a:defRPr sz="19413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748080" y="18138400"/>
            <a:ext cx="20449500" cy="50727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748080" y="7079200"/>
            <a:ext cx="20449500" cy="12566400"/>
          </a:xfrm>
          <a:prstGeom prst="rect">
            <a:avLst/>
          </a:prstGeom>
        </p:spPr>
        <p:txBody>
          <a:bodyPr anchorCtr="0" anchor="b" bIns="341325" lIns="341325" spcFirstLastPara="1" rIns="341325" wrap="square" tIns="341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4800"/>
              <a:buNone/>
              <a:defRPr sz="4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748080" y="20174240"/>
            <a:ext cx="20449500" cy="83250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655320" lvl="0" marL="457200" algn="ctr">
              <a:spcBef>
                <a:spcPts val="0"/>
              </a:spcBef>
              <a:spcAft>
                <a:spcPts val="0"/>
              </a:spcAft>
              <a:buSzPts val="6720"/>
              <a:buChar char="●"/>
              <a:defRPr sz="6720"/>
            </a:lvl1pPr>
            <a:lvl2pPr indent="-560494" lvl="1" marL="914400" algn="ctr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2pPr>
            <a:lvl3pPr indent="-560494" lvl="2" marL="1371600" algn="ctr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3pPr>
            <a:lvl4pPr indent="-560494" lvl="3" marL="1828800" algn="ctr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4pPr>
            <a:lvl5pPr indent="-560494" lvl="4" marL="2286000" algn="ctr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5pPr>
            <a:lvl6pPr indent="-560494" lvl="5" marL="2743200" algn="ctr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6pPr>
            <a:lvl7pPr indent="-560494" lvl="6" marL="3200400" algn="ctr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7pPr>
            <a:lvl8pPr indent="-560494" lvl="7" marL="3657600" algn="ctr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8pPr>
            <a:lvl9pPr indent="-560494" lvl="8" marL="4114800" algn="ctr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748080" y="13765440"/>
            <a:ext cx="20449500" cy="53874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1pPr>
            <a:lvl2pPr lvl="1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2pPr>
            <a:lvl3pPr lvl="2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3pPr>
            <a:lvl4pPr lvl="3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4pPr>
            <a:lvl5pPr lvl="4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5pPr>
            <a:lvl6pPr lvl="5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6pPr>
            <a:lvl7pPr lvl="6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7pPr>
            <a:lvl8pPr lvl="7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8pPr>
            <a:lvl9pPr lvl="8" algn="ctr">
              <a:spcBef>
                <a:spcPts val="0"/>
              </a:spcBef>
              <a:spcAft>
                <a:spcPts val="0"/>
              </a:spcAft>
              <a:buSzPts val="13440"/>
              <a:buNone/>
              <a:defRPr sz="1344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748080" y="2848160"/>
            <a:ext cx="20449500" cy="36654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1pPr>
            <a:lvl2pPr lvl="1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2pPr>
            <a:lvl3pPr lvl="2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3pPr>
            <a:lvl4pPr lvl="3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4pPr>
            <a:lvl5pPr lvl="4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5pPr>
            <a:lvl6pPr lvl="5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6pPr>
            <a:lvl7pPr lvl="6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7pPr>
            <a:lvl8pPr lvl="7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8pPr>
            <a:lvl9pPr lvl="8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748080" y="7375840"/>
            <a:ext cx="20449500" cy="218649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655320" lvl="0" marL="457200">
              <a:spcBef>
                <a:spcPts val="0"/>
              </a:spcBef>
              <a:spcAft>
                <a:spcPts val="0"/>
              </a:spcAft>
              <a:buSzPts val="6720"/>
              <a:buChar char="●"/>
              <a:defRPr sz="6720"/>
            </a:lvl1pPr>
            <a:lvl2pPr indent="-560494" lvl="1" marL="9144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2pPr>
            <a:lvl3pPr indent="-560494" lvl="2" marL="13716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3pPr>
            <a:lvl4pPr indent="-560494" lvl="3" marL="18288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4pPr>
            <a:lvl5pPr indent="-560494" lvl="4" marL="22860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5pPr>
            <a:lvl6pPr indent="-560494" lvl="5" marL="27432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6pPr>
            <a:lvl7pPr indent="-560494" lvl="6" marL="32004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7pPr>
            <a:lvl8pPr indent="-560494" lvl="7" marL="36576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8pPr>
            <a:lvl9pPr indent="-560494" lvl="8" marL="41148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748080" y="2848160"/>
            <a:ext cx="20449500" cy="36654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1pPr>
            <a:lvl2pPr lvl="1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2pPr>
            <a:lvl3pPr lvl="2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3pPr>
            <a:lvl4pPr lvl="3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4pPr>
            <a:lvl5pPr lvl="4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5pPr>
            <a:lvl6pPr lvl="5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6pPr>
            <a:lvl7pPr lvl="6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7pPr>
            <a:lvl8pPr lvl="7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8pPr>
            <a:lvl9pPr lvl="8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748080" y="7375840"/>
            <a:ext cx="9599700" cy="218649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560494" lvl="0" marL="4572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1pPr>
            <a:lvl2pPr indent="-513080" lvl="1" marL="9144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2pPr>
            <a:lvl3pPr indent="-513080" lvl="2" marL="13716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3pPr>
            <a:lvl4pPr indent="-513080" lvl="3" marL="18288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4pPr>
            <a:lvl5pPr indent="-513080" lvl="4" marL="22860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5pPr>
            <a:lvl6pPr indent="-513080" lvl="5" marL="27432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6pPr>
            <a:lvl7pPr indent="-513080" lvl="6" marL="32004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7pPr>
            <a:lvl8pPr indent="-513080" lvl="7" marL="36576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8pPr>
            <a:lvl9pPr indent="-513080" lvl="8" marL="41148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1597760" y="7375840"/>
            <a:ext cx="9599700" cy="218649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560494" lvl="0" marL="4572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1pPr>
            <a:lvl2pPr indent="-513080" lvl="1" marL="9144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2pPr>
            <a:lvl3pPr indent="-513080" lvl="2" marL="13716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3pPr>
            <a:lvl4pPr indent="-513080" lvl="3" marL="18288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4pPr>
            <a:lvl5pPr indent="-513080" lvl="4" marL="22860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5pPr>
            <a:lvl6pPr indent="-513080" lvl="5" marL="27432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6pPr>
            <a:lvl7pPr indent="-513080" lvl="6" marL="32004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7pPr>
            <a:lvl8pPr indent="-513080" lvl="7" marL="36576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8pPr>
            <a:lvl9pPr indent="-513080" lvl="8" marL="41148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748080" y="2848160"/>
            <a:ext cx="20449500" cy="36654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1pPr>
            <a:lvl2pPr lvl="1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2pPr>
            <a:lvl3pPr lvl="2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3pPr>
            <a:lvl4pPr lvl="3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4pPr>
            <a:lvl5pPr lvl="4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5pPr>
            <a:lvl6pPr lvl="5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6pPr>
            <a:lvl7pPr lvl="6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7pPr>
            <a:lvl8pPr lvl="7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8pPr>
            <a:lvl9pPr lvl="8">
              <a:spcBef>
                <a:spcPts val="0"/>
              </a:spcBef>
              <a:spcAft>
                <a:spcPts val="0"/>
              </a:spcAft>
              <a:buSzPts val="10453"/>
              <a:buNone/>
              <a:defRPr sz="1045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748080" y="3555840"/>
            <a:ext cx="6739200" cy="4836600"/>
          </a:xfrm>
          <a:prstGeom prst="rect">
            <a:avLst/>
          </a:prstGeom>
        </p:spPr>
        <p:txBody>
          <a:bodyPr anchorCtr="0" anchor="b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1pPr>
            <a:lvl2pPr lvl="1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2pPr>
            <a:lvl3pPr lvl="2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3pPr>
            <a:lvl4pPr lvl="3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4pPr>
            <a:lvl5pPr lvl="4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5pPr>
            <a:lvl6pPr lvl="5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6pPr>
            <a:lvl7pPr lvl="6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7pPr>
            <a:lvl8pPr lvl="7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8pPr>
            <a:lvl9pPr lvl="8">
              <a:spcBef>
                <a:spcPts val="0"/>
              </a:spcBef>
              <a:spcAft>
                <a:spcPts val="0"/>
              </a:spcAft>
              <a:buSzPts val="8960"/>
              <a:buNone/>
              <a:defRPr sz="896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748080" y="8893440"/>
            <a:ext cx="6739200" cy="203481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513080" lvl="0" marL="4572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1pPr>
            <a:lvl2pPr indent="-513080" lvl="1" marL="9144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2pPr>
            <a:lvl3pPr indent="-513080" lvl="2" marL="13716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3pPr>
            <a:lvl4pPr indent="-513080" lvl="3" marL="18288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4pPr>
            <a:lvl5pPr indent="-513080" lvl="4" marL="22860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5pPr>
            <a:lvl6pPr indent="-513080" lvl="5" marL="27432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6pPr>
            <a:lvl7pPr indent="-513080" lvl="6" marL="3200400">
              <a:spcBef>
                <a:spcPts val="0"/>
              </a:spcBef>
              <a:spcAft>
                <a:spcPts val="0"/>
              </a:spcAft>
              <a:buSzPts val="4480"/>
              <a:buChar char="●"/>
              <a:defRPr sz="4480"/>
            </a:lvl7pPr>
            <a:lvl8pPr indent="-513080" lvl="7" marL="3657600">
              <a:spcBef>
                <a:spcPts val="0"/>
              </a:spcBef>
              <a:spcAft>
                <a:spcPts val="0"/>
              </a:spcAft>
              <a:buSzPts val="4480"/>
              <a:buChar char="○"/>
              <a:defRPr sz="4480"/>
            </a:lvl8pPr>
            <a:lvl9pPr indent="-513080" lvl="8" marL="4114800">
              <a:spcBef>
                <a:spcPts val="0"/>
              </a:spcBef>
              <a:spcAft>
                <a:spcPts val="0"/>
              </a:spcAft>
              <a:buSzPts val="4480"/>
              <a:buChar char="■"/>
              <a:defRPr sz="448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176600" y="2880960"/>
            <a:ext cx="15282600" cy="261810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1pPr>
            <a:lvl2pPr lvl="1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2pPr>
            <a:lvl3pPr lvl="2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3pPr>
            <a:lvl4pPr lvl="3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4pPr>
            <a:lvl5pPr lvl="4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5pPr>
            <a:lvl6pPr lvl="5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6pPr>
            <a:lvl7pPr lvl="6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7pPr>
            <a:lvl8pPr lvl="7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8pPr>
            <a:lvl9pPr lvl="8">
              <a:spcBef>
                <a:spcPts val="0"/>
              </a:spcBef>
              <a:spcAft>
                <a:spcPts val="0"/>
              </a:spcAft>
              <a:buSzPts val="17920"/>
              <a:buNone/>
              <a:defRPr sz="1792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972800" y="-800"/>
            <a:ext cx="109728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41325" lIns="341325" spcFirstLastPara="1" rIns="341325" wrap="square" tIns="341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637200" y="7892320"/>
            <a:ext cx="9708600" cy="9486600"/>
          </a:xfrm>
          <a:prstGeom prst="rect">
            <a:avLst/>
          </a:prstGeom>
        </p:spPr>
        <p:txBody>
          <a:bodyPr anchorCtr="0" anchor="b" bIns="341325" lIns="341325" spcFirstLastPara="1" rIns="341325" wrap="square" tIns="3413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1pPr>
            <a:lvl2pPr lvl="1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2pPr>
            <a:lvl3pPr lvl="2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3pPr>
            <a:lvl4pPr lvl="3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4pPr>
            <a:lvl5pPr lvl="4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5pPr>
            <a:lvl6pPr lvl="5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6pPr>
            <a:lvl7pPr lvl="6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7pPr>
            <a:lvl8pPr lvl="7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8pPr>
            <a:lvl9pPr lvl="8" algn="ctr">
              <a:spcBef>
                <a:spcPts val="0"/>
              </a:spcBef>
              <a:spcAft>
                <a:spcPts val="0"/>
              </a:spcAft>
              <a:buSzPts val="15680"/>
              <a:buNone/>
              <a:defRPr sz="1568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637200" y="17939680"/>
            <a:ext cx="9708600" cy="7904700"/>
          </a:xfrm>
          <a:prstGeom prst="rect">
            <a:avLst/>
          </a:prstGeom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840"/>
              <a:buNone/>
              <a:defRPr sz="784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1854800" y="4634080"/>
            <a:ext cx="9208800" cy="236487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indent="-655320" lvl="0" marL="457200">
              <a:spcBef>
                <a:spcPts val="0"/>
              </a:spcBef>
              <a:spcAft>
                <a:spcPts val="0"/>
              </a:spcAft>
              <a:buSzPts val="6720"/>
              <a:buChar char="●"/>
              <a:defRPr sz="6720"/>
            </a:lvl1pPr>
            <a:lvl2pPr indent="-560494" lvl="1" marL="9144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2pPr>
            <a:lvl3pPr indent="-560494" lvl="2" marL="13716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3pPr>
            <a:lvl4pPr indent="-560494" lvl="3" marL="18288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4pPr>
            <a:lvl5pPr indent="-560494" lvl="4" marL="22860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5pPr>
            <a:lvl6pPr indent="-560494" lvl="5" marL="27432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6pPr>
            <a:lvl7pPr indent="-560494" lvl="6" marL="3200400">
              <a:spcBef>
                <a:spcPts val="0"/>
              </a:spcBef>
              <a:spcAft>
                <a:spcPts val="0"/>
              </a:spcAft>
              <a:buSzPts val="5227"/>
              <a:buChar char="●"/>
              <a:defRPr sz="5227"/>
            </a:lvl7pPr>
            <a:lvl8pPr indent="-560494" lvl="7" marL="3657600">
              <a:spcBef>
                <a:spcPts val="0"/>
              </a:spcBef>
              <a:spcAft>
                <a:spcPts val="0"/>
              </a:spcAft>
              <a:buSzPts val="5227"/>
              <a:buChar char="○"/>
              <a:defRPr sz="5227"/>
            </a:lvl8pPr>
            <a:lvl9pPr indent="-560494" lvl="8" marL="4114800">
              <a:spcBef>
                <a:spcPts val="0"/>
              </a:spcBef>
              <a:spcAft>
                <a:spcPts val="0"/>
              </a:spcAft>
              <a:buSzPts val="5227"/>
              <a:buChar char="■"/>
              <a:defRPr sz="522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748080" y="27075680"/>
            <a:ext cx="14397000" cy="38727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20"/>
              <a:buNone/>
              <a:defRPr sz="672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>
              <a:buNone/>
              <a:defRPr sz="3733"/>
            </a:lvl1pPr>
            <a:lvl2pPr lvl="1">
              <a:buNone/>
              <a:defRPr sz="3733"/>
            </a:lvl2pPr>
            <a:lvl3pPr lvl="2">
              <a:buNone/>
              <a:defRPr sz="3733"/>
            </a:lvl3pPr>
            <a:lvl4pPr lvl="3">
              <a:buNone/>
              <a:defRPr sz="3733"/>
            </a:lvl4pPr>
            <a:lvl5pPr lvl="4">
              <a:buNone/>
              <a:defRPr sz="3733"/>
            </a:lvl5pPr>
            <a:lvl6pPr lvl="5">
              <a:buNone/>
              <a:defRPr sz="3733"/>
            </a:lvl6pPr>
            <a:lvl7pPr lvl="6">
              <a:buNone/>
              <a:defRPr sz="3733"/>
            </a:lvl7pPr>
            <a:lvl8pPr lvl="7">
              <a:buNone/>
              <a:defRPr sz="3733"/>
            </a:lvl8pPr>
            <a:lvl9pPr lvl="8">
              <a:buNone/>
              <a:defRPr sz="373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48080" y="2848160"/>
            <a:ext cx="20449500" cy="3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1325" lIns="341325" spcFirstLastPara="1" rIns="341325" wrap="square" tIns="3413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53"/>
              <a:buNone/>
              <a:defRPr sz="1045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48080" y="7375840"/>
            <a:ext cx="20449500" cy="218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1325" lIns="341325" spcFirstLastPara="1" rIns="341325" wrap="square" tIns="341325">
            <a:normAutofit/>
          </a:bodyPr>
          <a:lstStyle>
            <a:lvl1pPr indent="-65532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720"/>
              <a:buChar char="●"/>
              <a:defRPr sz="6720">
                <a:solidFill>
                  <a:schemeClr val="dk2"/>
                </a:solidFill>
              </a:defRPr>
            </a:lvl1pPr>
            <a:lvl2pPr indent="-560494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○"/>
              <a:defRPr sz="5227">
                <a:solidFill>
                  <a:schemeClr val="dk2"/>
                </a:solidFill>
              </a:defRPr>
            </a:lvl2pPr>
            <a:lvl3pPr indent="-560494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■"/>
              <a:defRPr sz="5227">
                <a:solidFill>
                  <a:schemeClr val="dk2"/>
                </a:solidFill>
              </a:defRPr>
            </a:lvl3pPr>
            <a:lvl4pPr indent="-560494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●"/>
              <a:defRPr sz="5227">
                <a:solidFill>
                  <a:schemeClr val="dk2"/>
                </a:solidFill>
              </a:defRPr>
            </a:lvl4pPr>
            <a:lvl5pPr indent="-560494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○"/>
              <a:defRPr sz="5227">
                <a:solidFill>
                  <a:schemeClr val="dk2"/>
                </a:solidFill>
              </a:defRPr>
            </a:lvl5pPr>
            <a:lvl6pPr indent="-560494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■"/>
              <a:defRPr sz="5227">
                <a:solidFill>
                  <a:schemeClr val="dk2"/>
                </a:solidFill>
              </a:defRPr>
            </a:lvl6pPr>
            <a:lvl7pPr indent="-560494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●"/>
              <a:defRPr sz="5227">
                <a:solidFill>
                  <a:schemeClr val="dk2"/>
                </a:solidFill>
              </a:defRPr>
            </a:lvl7pPr>
            <a:lvl8pPr indent="-560494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○"/>
              <a:defRPr sz="5227">
                <a:solidFill>
                  <a:schemeClr val="dk2"/>
                </a:solidFill>
              </a:defRPr>
            </a:lvl8pPr>
            <a:lvl9pPr indent="-560494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27"/>
              <a:buChar char="■"/>
              <a:defRPr sz="522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0333899" y="29844588"/>
            <a:ext cx="1317000" cy="251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1325" lIns="341325" spcFirstLastPara="1" rIns="341325" wrap="square" tIns="341325">
            <a:normAutofit/>
          </a:bodyPr>
          <a:lstStyle>
            <a:lvl1pPr lvl="0" algn="r">
              <a:buNone/>
              <a:defRPr sz="3733">
                <a:solidFill>
                  <a:schemeClr val="dk2"/>
                </a:solidFill>
              </a:defRPr>
            </a:lvl1pPr>
            <a:lvl2pPr lvl="1" algn="r">
              <a:buNone/>
              <a:defRPr sz="3733">
                <a:solidFill>
                  <a:schemeClr val="dk2"/>
                </a:solidFill>
              </a:defRPr>
            </a:lvl2pPr>
            <a:lvl3pPr lvl="2" algn="r">
              <a:buNone/>
              <a:defRPr sz="3733">
                <a:solidFill>
                  <a:schemeClr val="dk2"/>
                </a:solidFill>
              </a:defRPr>
            </a:lvl3pPr>
            <a:lvl4pPr lvl="3" algn="r">
              <a:buNone/>
              <a:defRPr sz="3733">
                <a:solidFill>
                  <a:schemeClr val="dk2"/>
                </a:solidFill>
              </a:defRPr>
            </a:lvl4pPr>
            <a:lvl5pPr lvl="4" algn="r">
              <a:buNone/>
              <a:defRPr sz="3733">
                <a:solidFill>
                  <a:schemeClr val="dk2"/>
                </a:solidFill>
              </a:defRPr>
            </a:lvl5pPr>
            <a:lvl6pPr lvl="5" algn="r">
              <a:buNone/>
              <a:defRPr sz="3733">
                <a:solidFill>
                  <a:schemeClr val="dk2"/>
                </a:solidFill>
              </a:defRPr>
            </a:lvl6pPr>
            <a:lvl7pPr lvl="6" algn="r">
              <a:buNone/>
              <a:defRPr sz="3733">
                <a:solidFill>
                  <a:schemeClr val="dk2"/>
                </a:solidFill>
              </a:defRPr>
            </a:lvl7pPr>
            <a:lvl8pPr lvl="7" algn="r">
              <a:buNone/>
              <a:defRPr sz="3733">
                <a:solidFill>
                  <a:schemeClr val="dk2"/>
                </a:solidFill>
              </a:defRPr>
            </a:lvl8pPr>
            <a:lvl9pPr lvl="8" algn="r">
              <a:buNone/>
              <a:defRPr sz="373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