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5AAAD1-4F51-4366-A42A-90C280C00403}">
  <a:tblStyle styleId="{065AAAD1-4F51-4366-A42A-90C280C0040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99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00812cc5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00812cc5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0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065000" y="488723"/>
            <a:ext cx="7346400" cy="6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3200" b="1">
                <a:solidFill>
                  <a:srgbClr val="F7931D"/>
                </a:solidFill>
              </a:rPr>
              <a:t>Karakteranalyse</a:t>
            </a:r>
            <a:endParaRPr sz="3200" b="1">
              <a:solidFill>
                <a:srgbClr val="F7931D"/>
              </a:solidFill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759075" y="1408075"/>
          <a:ext cx="8110950" cy="3195175"/>
        </p:xfrm>
        <a:graphic>
          <a:graphicData uri="http://schemas.openxmlformats.org/drawingml/2006/table">
            <a:tbl>
              <a:tblPr>
                <a:noFill/>
                <a:tableStyleId>{065AAAD1-4F51-4366-A42A-90C280C00403}</a:tableStyleId>
              </a:tblPr>
              <a:tblGrid>
                <a:gridCol w="192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9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8225">
                <a:tc grid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sz="1800" b="1">
                          <a:solidFill>
                            <a:srgbClr val="F7931D"/>
                          </a:solidFill>
                        </a:rPr>
                        <a:t>Råd</a:t>
                      </a:r>
                      <a:endParaRPr sz="1800" b="1">
                        <a:solidFill>
                          <a:srgbClr val="F7931D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69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u="sng" dirty="0"/>
                        <a:t>Følelser</a:t>
                      </a:r>
                      <a:endParaRPr u="sng"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u="sng" dirty="0"/>
                        <a:t>Handlinger</a:t>
                      </a:r>
                      <a:endParaRPr u="sng"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u="sng" dirty="0"/>
                        <a:t>Reguleringsstrategier</a:t>
                      </a:r>
                      <a:endParaRPr u="sng"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-DK" u="sng" dirty="0"/>
                        <a:t>Alternative handlinger</a:t>
                      </a:r>
                      <a:endParaRPr u="sng"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793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CE5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6" name="Google Shape;56;p13"/>
          <p:cNvSpPr txBox="1"/>
          <p:nvPr/>
        </p:nvSpPr>
        <p:spPr>
          <a:xfrm>
            <a:off x="10650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>
                <a:solidFill>
                  <a:srgbClr val="F7931D"/>
                </a:solidFill>
              </a:rPr>
              <a:t>Hvordan får hadtale mig til at føle mig tilpas? &gt; Medborgerskab &gt; </a:t>
            </a:r>
            <a:r>
              <a:rPr lang="da-DK" b="1">
                <a:solidFill>
                  <a:srgbClr val="F7931D"/>
                </a:solidFill>
              </a:rPr>
              <a:t>Karakteranalyse</a:t>
            </a:r>
            <a:endParaRPr b="1">
              <a:solidFill>
                <a:srgbClr val="F7931D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t="39" b="2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95500" y="52850"/>
            <a:ext cx="441001" cy="407924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759074" y="1408075"/>
            <a:ext cx="4064385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1800" b="1" dirty="0"/>
              <a:t>Karakterens navn: _____________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t="39" b="29"/>
          <a:stretch/>
        </p:blipFill>
        <p:spPr>
          <a:xfrm>
            <a:off x="1" y="0"/>
            <a:ext cx="497998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3600" b="1">
                <a:solidFill>
                  <a:srgbClr val="F7931D"/>
                </a:solidFill>
              </a:rPr>
              <a:t>www.hackinghate.eu</a:t>
            </a:r>
            <a:endParaRPr sz="3600" b="1">
              <a:solidFill>
                <a:srgbClr val="F7931D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a-DK" sz="2500" b="1">
                <a:solidFill>
                  <a:srgbClr val="F7931D"/>
                </a:solidFill>
              </a:rPr>
              <a:t>#SELMA_eu</a:t>
            </a:r>
            <a:endParaRPr sz="2500" b="1">
              <a:solidFill>
                <a:srgbClr val="F7931D"/>
              </a:solidFill>
            </a:endParaRPr>
          </a:p>
        </p:txBody>
      </p:sp>
      <p:pic>
        <p:nvPicPr>
          <p:cNvPr id="71" name="Google Shape;71;p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/>
          <p:cNvPicPr preferRelativeResize="0"/>
          <p:nvPr/>
        </p:nvPicPr>
        <p:blipFill rotWithShape="1">
          <a:blip r:embed="rId9">
            <a:alphaModFix/>
          </a:blip>
          <a:srcRect t="6263" b="6254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On-screen Show (16:9)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Valentine Fryson</cp:lastModifiedBy>
  <cp:revision>1</cp:revision>
  <dcterms:modified xsi:type="dcterms:W3CDTF">2019-07-16T12:14:35Z</dcterms:modified>
</cp:coreProperties>
</file>