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72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11356-EE18-EFB2-A708-F18B09A65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28930367-ED9B-FB47-F820-0EB4AB82F5D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8930367-ED9B-FB47-F820-0EB4AB82F5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106563E-7233-58EA-45EC-71D45754E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51AF9DF-92DF-4222-AFC6-35B2ACE5C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1DC1680-666F-0492-3412-86663C62334D}"/>
              </a:ext>
            </a:extLst>
          </p:cNvPr>
          <p:cNvGrpSpPr/>
          <p:nvPr/>
        </p:nvGrpSpPr>
        <p:grpSpPr>
          <a:xfrm>
            <a:off x="2669415" y="1155657"/>
            <a:ext cx="526346" cy="1481066"/>
            <a:chOff x="2872665" y="1037123"/>
            <a:chExt cx="507650" cy="1148860"/>
          </a:xfrm>
        </p:grpSpPr>
        <p:sp>
          <p:nvSpPr>
            <p:cNvPr id="6" name="Freeform 11">
              <a:extLst>
                <a:ext uri="{FF2B5EF4-FFF2-40B4-BE49-F238E27FC236}">
                  <a16:creationId xmlns:a16="http://schemas.microsoft.com/office/drawing/2014/main" id="{86AC1DE7-9DC3-4ED5-0A92-F64A5158E32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111323" y="1037665"/>
              <a:ext cx="268992" cy="114831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4" y="60"/>
                </a:cxn>
                <a:cxn ang="0">
                  <a:pos x="154" y="621"/>
                </a:cxn>
                <a:cxn ang="0">
                  <a:pos x="0" y="561"/>
                </a:cxn>
                <a:cxn ang="0">
                  <a:pos x="0" y="0"/>
                </a:cxn>
              </a:cxnLst>
              <a:rect l="0" t="0" r="r" b="b"/>
              <a:pathLst>
                <a:path w="154" h="621">
                  <a:moveTo>
                    <a:pt x="0" y="0"/>
                  </a:moveTo>
                  <a:lnTo>
                    <a:pt x="154" y="60"/>
                  </a:lnTo>
                  <a:lnTo>
                    <a:pt x="154" y="621"/>
                  </a:lnTo>
                  <a:lnTo>
                    <a:pt x="0" y="5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BF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2201" tIns="31101" rIns="62201" bIns="31101" numCol="1" anchor="t" anchorCtr="0" compatLnSpc="1">
              <a:prstTxWarp prst="textNoShape">
                <a:avLst/>
              </a:prstTxWarp>
            </a:bodyPr>
            <a:lstStyle/>
            <a:p>
              <a:pPr defTabSz="622021"/>
              <a:endParaRPr lang="fr-FR" sz="1225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Freeform 11">
              <a:extLst>
                <a:ext uri="{FF2B5EF4-FFF2-40B4-BE49-F238E27FC236}">
                  <a16:creationId xmlns:a16="http://schemas.microsoft.com/office/drawing/2014/main" id="{F67618DF-F98E-3C41-2006-B522860FC2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2665" y="1037123"/>
              <a:ext cx="268992" cy="11488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4" y="60"/>
                </a:cxn>
                <a:cxn ang="0">
                  <a:pos x="154" y="621"/>
                </a:cxn>
                <a:cxn ang="0">
                  <a:pos x="0" y="561"/>
                </a:cxn>
                <a:cxn ang="0">
                  <a:pos x="0" y="0"/>
                </a:cxn>
              </a:cxnLst>
              <a:rect l="0" t="0" r="r" b="b"/>
              <a:pathLst>
                <a:path w="154" h="621">
                  <a:moveTo>
                    <a:pt x="0" y="0"/>
                  </a:moveTo>
                  <a:lnTo>
                    <a:pt x="154" y="60"/>
                  </a:lnTo>
                  <a:lnTo>
                    <a:pt x="154" y="621"/>
                  </a:lnTo>
                  <a:lnTo>
                    <a:pt x="0" y="5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E6E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2201" tIns="31101" rIns="62201" bIns="31101" numCol="1" anchor="t" anchorCtr="0" compatLnSpc="1">
              <a:prstTxWarp prst="textNoShape">
                <a:avLst/>
              </a:prstTxWarp>
            </a:bodyPr>
            <a:lstStyle/>
            <a:p>
              <a:pPr defTabSz="622021">
                <a:defRPr/>
              </a:pPr>
              <a:endParaRPr lang="fr-FR" sz="975" kern="0">
                <a:solidFill>
                  <a:srgbClr val="002B49"/>
                </a:solidFill>
              </a:endParaRPr>
            </a:p>
          </p:txBody>
        </p:sp>
      </p:grpSp>
      <p:sp>
        <p:nvSpPr>
          <p:cNvPr id="8" name="Freeform 9">
            <a:extLst>
              <a:ext uri="{FF2B5EF4-FFF2-40B4-BE49-F238E27FC236}">
                <a16:creationId xmlns:a16="http://schemas.microsoft.com/office/drawing/2014/main" id="{213E977A-8A26-3A5F-2289-1B94EC73CBCC}"/>
              </a:ext>
            </a:extLst>
          </p:cNvPr>
          <p:cNvSpPr>
            <a:spLocks/>
          </p:cNvSpPr>
          <p:nvPr/>
        </p:nvSpPr>
        <p:spPr bwMode="auto">
          <a:xfrm>
            <a:off x="838200" y="1155927"/>
            <a:ext cx="1833788" cy="1434777"/>
          </a:xfrm>
          <a:custGeom>
            <a:avLst/>
            <a:gdLst/>
            <a:ahLst/>
            <a:cxnLst>
              <a:cxn ang="0">
                <a:pos x="0" y="429"/>
              </a:cxn>
              <a:cxn ang="0">
                <a:pos x="0" y="24"/>
              </a:cxn>
              <a:cxn ang="0">
                <a:pos x="24" y="0"/>
              </a:cxn>
              <a:cxn ang="0">
                <a:pos x="533" y="0"/>
              </a:cxn>
              <a:cxn ang="0">
                <a:pos x="533" y="429"/>
              </a:cxn>
              <a:cxn ang="0">
                <a:pos x="0" y="429"/>
              </a:cxn>
            </a:cxnLst>
            <a:rect l="0" t="0" r="r" b="b"/>
            <a:pathLst>
              <a:path w="533" h="429">
                <a:moveTo>
                  <a:pt x="0" y="429"/>
                </a:moveTo>
                <a:cubicBezTo>
                  <a:pt x="0" y="24"/>
                  <a:pt x="0" y="24"/>
                  <a:pt x="0" y="24"/>
                </a:cubicBezTo>
                <a:cubicBezTo>
                  <a:pt x="0" y="11"/>
                  <a:pt x="11" y="0"/>
                  <a:pt x="24" y="0"/>
                </a:cubicBezTo>
                <a:cubicBezTo>
                  <a:pt x="533" y="0"/>
                  <a:pt x="533" y="0"/>
                  <a:pt x="533" y="0"/>
                </a:cubicBezTo>
                <a:cubicBezTo>
                  <a:pt x="533" y="429"/>
                  <a:pt x="533" y="429"/>
                  <a:pt x="533" y="429"/>
                </a:cubicBezTo>
                <a:lnTo>
                  <a:pt x="0" y="42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0" tIns="31101" rIns="0" bIns="73466" numCol="1" anchor="b" anchorCtr="0" compatLnSpc="1">
            <a:prstTxWarp prst="textNoShape">
              <a:avLst/>
            </a:prstTxWarp>
          </a:bodyPr>
          <a:lstStyle/>
          <a:p>
            <a:pPr algn="ctr" defTabSz="671471"/>
            <a:endParaRPr lang="tr-TR" sz="975" b="1" kern="0" dirty="0">
              <a:solidFill>
                <a:srgbClr val="002B49"/>
              </a:solidFill>
              <a:ea typeface="Impact" charset="0"/>
              <a:cs typeface="Impact" charset="0"/>
            </a:endParaRP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0277888A-EA95-36CC-2FA8-98124B41F049}"/>
              </a:ext>
            </a:extLst>
          </p:cNvPr>
          <p:cNvSpPr>
            <a:spLocks/>
          </p:cNvSpPr>
          <p:nvPr/>
        </p:nvSpPr>
        <p:spPr bwMode="auto">
          <a:xfrm>
            <a:off x="3193191" y="1156920"/>
            <a:ext cx="8160609" cy="1431877"/>
          </a:xfrm>
          <a:custGeom>
            <a:avLst/>
            <a:gdLst/>
            <a:ahLst/>
            <a:cxnLst>
              <a:cxn ang="0">
                <a:pos x="3280" y="429"/>
              </a:cxn>
              <a:cxn ang="0">
                <a:pos x="3280" y="24"/>
              </a:cxn>
              <a:cxn ang="0">
                <a:pos x="3257" y="0"/>
              </a:cxn>
              <a:cxn ang="0">
                <a:pos x="0" y="0"/>
              </a:cxn>
              <a:cxn ang="0">
                <a:pos x="0" y="429"/>
              </a:cxn>
              <a:cxn ang="0">
                <a:pos x="3280" y="429"/>
              </a:cxn>
            </a:cxnLst>
            <a:rect l="0" t="0" r="r" b="b"/>
            <a:pathLst>
              <a:path w="3280" h="429">
                <a:moveTo>
                  <a:pt x="3280" y="429"/>
                </a:moveTo>
                <a:cubicBezTo>
                  <a:pt x="3280" y="24"/>
                  <a:pt x="3280" y="24"/>
                  <a:pt x="3280" y="24"/>
                </a:cubicBezTo>
                <a:cubicBezTo>
                  <a:pt x="3280" y="11"/>
                  <a:pt x="3270" y="0"/>
                  <a:pt x="325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29"/>
                  <a:pt x="0" y="429"/>
                  <a:pt x="0" y="429"/>
                </a:cubicBezTo>
                <a:lnTo>
                  <a:pt x="3280" y="42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62201" tIns="31101" rIns="62201" bIns="31101" numCol="1" anchor="ctr" anchorCtr="0" compatLnSpc="1">
            <a:prstTxWarp prst="textNoShape">
              <a:avLst/>
            </a:prstTxWarp>
          </a:bodyPr>
          <a:lstStyle/>
          <a:p>
            <a:pPr marL="125901" lvl="2" indent="-125901" defTabSz="671471">
              <a:spcBef>
                <a:spcPts val="75"/>
              </a:spcBef>
              <a:buClr>
                <a:srgbClr val="0085CA"/>
              </a:buClr>
              <a:buFont typeface="Wingdings" panose="05000000000000000000" pitchFamily="2" charset="2"/>
              <a:buChar char="§"/>
              <a:defRPr/>
            </a:pPr>
            <a:endParaRPr lang="en-US" sz="900" dirty="0">
              <a:solidFill>
                <a:srgbClr val="767171"/>
              </a:solidFill>
              <a:cs typeface="Arial" panose="020B0604020202020204" pitchFamily="34" charset="0"/>
            </a:endParaRPr>
          </a:p>
        </p:txBody>
      </p:sp>
      <p:sp>
        <p:nvSpPr>
          <p:cNvPr id="10" name="Freeform 12">
            <a:extLst>
              <a:ext uri="{FF2B5EF4-FFF2-40B4-BE49-F238E27FC236}">
                <a16:creationId xmlns:a16="http://schemas.microsoft.com/office/drawing/2014/main" id="{45F0A855-59F0-D0F4-3E07-D8D9EA2FF853}"/>
              </a:ext>
            </a:extLst>
          </p:cNvPr>
          <p:cNvSpPr>
            <a:spLocks/>
          </p:cNvSpPr>
          <p:nvPr/>
        </p:nvSpPr>
        <p:spPr bwMode="auto">
          <a:xfrm>
            <a:off x="2669415" y="2514191"/>
            <a:ext cx="278899" cy="21926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4" y="60"/>
              </a:cxn>
              <a:cxn ang="0">
                <a:pos x="154" y="136"/>
              </a:cxn>
              <a:cxn ang="0">
                <a:pos x="0" y="76"/>
              </a:cxn>
              <a:cxn ang="0">
                <a:pos x="0" y="0"/>
              </a:cxn>
            </a:cxnLst>
            <a:rect l="0" t="0" r="r" b="b"/>
            <a:pathLst>
              <a:path w="154" h="136">
                <a:moveTo>
                  <a:pt x="0" y="0"/>
                </a:moveTo>
                <a:lnTo>
                  <a:pt x="154" y="60"/>
                </a:lnTo>
                <a:lnTo>
                  <a:pt x="154" y="136"/>
                </a:lnTo>
                <a:lnTo>
                  <a:pt x="0" y="7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62201" tIns="31101" rIns="62201" bIns="31101" numCol="1" anchor="t" anchorCtr="0" compatLnSpc="1">
            <a:prstTxWarp prst="textNoShape">
              <a:avLst/>
            </a:prstTxWarp>
          </a:bodyPr>
          <a:lstStyle/>
          <a:p>
            <a:pPr defTabSz="622021">
              <a:defRPr/>
            </a:pPr>
            <a:endParaRPr lang="fr-FR" sz="975" kern="0">
              <a:solidFill>
                <a:srgbClr val="002B49"/>
              </a:solidFill>
            </a:endParaRP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2C44B9C7-C2E6-F24E-45A8-62F581FAF514}"/>
              </a:ext>
            </a:extLst>
          </p:cNvPr>
          <p:cNvSpPr>
            <a:spLocks/>
          </p:cNvSpPr>
          <p:nvPr/>
        </p:nvSpPr>
        <p:spPr bwMode="auto">
          <a:xfrm>
            <a:off x="838200" y="2514191"/>
            <a:ext cx="1833788" cy="122532"/>
          </a:xfrm>
          <a:custGeom>
            <a:avLst/>
            <a:gdLst/>
            <a:ahLst/>
            <a:cxnLst>
              <a:cxn ang="0">
                <a:pos x="533" y="58"/>
              </a:cxn>
              <a:cxn ang="0">
                <a:pos x="24" y="58"/>
              </a:cxn>
              <a:cxn ang="0">
                <a:pos x="0" y="34"/>
              </a:cxn>
              <a:cxn ang="0">
                <a:pos x="0" y="0"/>
              </a:cxn>
              <a:cxn ang="0">
                <a:pos x="533" y="0"/>
              </a:cxn>
              <a:cxn ang="0">
                <a:pos x="533" y="58"/>
              </a:cxn>
            </a:cxnLst>
            <a:rect l="0" t="0" r="r" b="b"/>
            <a:pathLst>
              <a:path w="533" h="58">
                <a:moveTo>
                  <a:pt x="533" y="58"/>
                </a:moveTo>
                <a:cubicBezTo>
                  <a:pt x="24" y="58"/>
                  <a:pt x="24" y="58"/>
                  <a:pt x="24" y="58"/>
                </a:cubicBezTo>
                <a:cubicBezTo>
                  <a:pt x="11" y="58"/>
                  <a:pt x="0" y="47"/>
                  <a:pt x="0" y="34"/>
                </a:cubicBezTo>
                <a:cubicBezTo>
                  <a:pt x="0" y="0"/>
                  <a:pt x="0" y="0"/>
                  <a:pt x="0" y="0"/>
                </a:cubicBezTo>
                <a:cubicBezTo>
                  <a:pt x="533" y="0"/>
                  <a:pt x="533" y="0"/>
                  <a:pt x="533" y="0"/>
                </a:cubicBezTo>
                <a:lnTo>
                  <a:pt x="533" y="58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62201" tIns="31101" rIns="62201" bIns="31101" numCol="1" anchor="t" anchorCtr="0" compatLnSpc="1">
            <a:prstTxWarp prst="textNoShape">
              <a:avLst/>
            </a:prstTxWarp>
          </a:bodyPr>
          <a:lstStyle/>
          <a:p>
            <a:pPr defTabSz="622021">
              <a:defRPr/>
            </a:pPr>
            <a:endParaRPr lang="fr-FR" sz="975" kern="0">
              <a:solidFill>
                <a:srgbClr val="002B49"/>
              </a:solidFill>
            </a:endParaRPr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04CCA3BA-0721-51DE-4C52-DF7843091C7F}"/>
              </a:ext>
            </a:extLst>
          </p:cNvPr>
          <p:cNvSpPr>
            <a:spLocks/>
          </p:cNvSpPr>
          <p:nvPr/>
        </p:nvSpPr>
        <p:spPr bwMode="auto">
          <a:xfrm>
            <a:off x="3193191" y="2514191"/>
            <a:ext cx="8160609" cy="122532"/>
          </a:xfrm>
          <a:custGeom>
            <a:avLst/>
            <a:gdLst/>
            <a:ahLst/>
            <a:cxnLst>
              <a:cxn ang="0">
                <a:pos x="0" y="58"/>
              </a:cxn>
              <a:cxn ang="0">
                <a:pos x="3257" y="58"/>
              </a:cxn>
              <a:cxn ang="0">
                <a:pos x="3280" y="34"/>
              </a:cxn>
              <a:cxn ang="0">
                <a:pos x="3280" y="0"/>
              </a:cxn>
              <a:cxn ang="0">
                <a:pos x="0" y="0"/>
              </a:cxn>
              <a:cxn ang="0">
                <a:pos x="0" y="58"/>
              </a:cxn>
            </a:cxnLst>
            <a:rect l="0" t="0" r="r" b="b"/>
            <a:pathLst>
              <a:path w="3280" h="58">
                <a:moveTo>
                  <a:pt x="0" y="58"/>
                </a:moveTo>
                <a:cubicBezTo>
                  <a:pt x="3257" y="58"/>
                  <a:pt x="3257" y="58"/>
                  <a:pt x="3257" y="58"/>
                </a:cubicBezTo>
                <a:cubicBezTo>
                  <a:pt x="3270" y="58"/>
                  <a:pt x="3280" y="47"/>
                  <a:pt x="3280" y="34"/>
                </a:cubicBezTo>
                <a:cubicBezTo>
                  <a:pt x="3280" y="0"/>
                  <a:pt x="3280" y="0"/>
                  <a:pt x="3280" y="0"/>
                </a:cubicBezTo>
                <a:cubicBezTo>
                  <a:pt x="0" y="0"/>
                  <a:pt x="0" y="0"/>
                  <a:pt x="0" y="0"/>
                </a:cubicBezTo>
                <a:lnTo>
                  <a:pt x="0" y="5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62201" tIns="31101" rIns="62201" bIns="31101" numCol="1" anchor="t" anchorCtr="0" compatLnSpc="1">
            <a:prstTxWarp prst="textNoShape">
              <a:avLst/>
            </a:prstTxWarp>
          </a:bodyPr>
          <a:lstStyle/>
          <a:p>
            <a:pPr defTabSz="622021">
              <a:defRPr/>
            </a:pPr>
            <a:endParaRPr lang="fr-FR" sz="1225" kern="0">
              <a:solidFill>
                <a:sysClr val="windowText" lastClr="000000"/>
              </a:solidFill>
            </a:endParaRPr>
          </a:p>
        </p:txBody>
      </p:sp>
      <p:sp>
        <p:nvSpPr>
          <p:cNvPr id="13" name="Freeform 8">
            <a:extLst>
              <a:ext uri="{FF2B5EF4-FFF2-40B4-BE49-F238E27FC236}">
                <a16:creationId xmlns:a16="http://schemas.microsoft.com/office/drawing/2014/main" id="{7699821D-FC88-A20A-D6FC-22BBBCB2CAC9}"/>
              </a:ext>
            </a:extLst>
          </p:cNvPr>
          <p:cNvSpPr>
            <a:spLocks/>
          </p:cNvSpPr>
          <p:nvPr/>
        </p:nvSpPr>
        <p:spPr bwMode="auto">
          <a:xfrm>
            <a:off x="2948314" y="2514191"/>
            <a:ext cx="249334" cy="219265"/>
          </a:xfrm>
          <a:custGeom>
            <a:avLst/>
            <a:gdLst/>
            <a:ahLst/>
            <a:cxnLst>
              <a:cxn ang="0">
                <a:pos x="156" y="0"/>
              </a:cxn>
              <a:cxn ang="0">
                <a:pos x="0" y="60"/>
              </a:cxn>
              <a:cxn ang="0">
                <a:pos x="0" y="136"/>
              </a:cxn>
              <a:cxn ang="0">
                <a:pos x="156" y="76"/>
              </a:cxn>
              <a:cxn ang="0">
                <a:pos x="156" y="0"/>
              </a:cxn>
            </a:cxnLst>
            <a:rect l="0" t="0" r="r" b="b"/>
            <a:pathLst>
              <a:path w="156" h="136">
                <a:moveTo>
                  <a:pt x="156" y="0"/>
                </a:moveTo>
                <a:lnTo>
                  <a:pt x="0" y="60"/>
                </a:lnTo>
                <a:lnTo>
                  <a:pt x="0" y="136"/>
                </a:lnTo>
                <a:lnTo>
                  <a:pt x="156" y="76"/>
                </a:lnTo>
                <a:lnTo>
                  <a:pt x="156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62201" tIns="31101" rIns="62201" bIns="31101" numCol="1" anchor="t" anchorCtr="0" compatLnSpc="1">
            <a:prstTxWarp prst="textNoShape">
              <a:avLst/>
            </a:prstTxWarp>
          </a:bodyPr>
          <a:lstStyle/>
          <a:p>
            <a:pPr defTabSz="622021">
              <a:defRPr/>
            </a:pPr>
            <a:endParaRPr lang="fr-FR" sz="1225" kern="0">
              <a:solidFill>
                <a:sysClr val="windowText" lastClr="00000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39D34EB-979C-8B90-1FE8-E06EC13034CC}"/>
              </a:ext>
            </a:extLst>
          </p:cNvPr>
          <p:cNvSpPr/>
          <p:nvPr/>
        </p:nvSpPr>
        <p:spPr>
          <a:xfrm>
            <a:off x="962163" y="1719427"/>
            <a:ext cx="1276183" cy="307777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cs typeface="Calibri" panose="020F0502020204030204" pitchFamily="34" charset="0"/>
              </a:rPr>
              <a:t>Insert Text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959B991-D380-C63C-1188-C4B38767CD6A}"/>
              </a:ext>
            </a:extLst>
          </p:cNvPr>
          <p:cNvSpPr>
            <a:spLocks/>
          </p:cNvSpPr>
          <p:nvPr/>
        </p:nvSpPr>
        <p:spPr>
          <a:xfrm>
            <a:off x="3266657" y="1361637"/>
            <a:ext cx="8013678" cy="102335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marL="166688" indent="-166688">
              <a:spcBef>
                <a:spcPts val="100"/>
              </a:spcBef>
              <a:buFont typeface="Arial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cs typeface="Calibri" panose="020F0502020204030204" pitchFamily="34" charset="0"/>
              </a:rPr>
              <a:t>Insert Text Insert Text Insert Text Insert Text</a:t>
            </a:r>
          </a:p>
          <a:p>
            <a:pPr marL="166688" indent="-166688">
              <a:spcBef>
                <a:spcPts val="100"/>
              </a:spcBef>
              <a:buFont typeface="Arial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cs typeface="Calibri" panose="020F0502020204030204" pitchFamily="34" charset="0"/>
              </a:rPr>
              <a:t>Insert Text Insert Text Insert Text Insert Text</a:t>
            </a:r>
          </a:p>
          <a:p>
            <a:pPr marL="166688" indent="-166688">
              <a:spcBef>
                <a:spcPts val="100"/>
              </a:spcBef>
              <a:buFont typeface="Arial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cs typeface="Calibri" panose="020F0502020204030204" pitchFamily="34" charset="0"/>
              </a:rPr>
              <a:t>Insert Text Insert Text Insert Text Insert Text</a:t>
            </a:r>
          </a:p>
          <a:p>
            <a:pPr marL="166688" indent="-166688">
              <a:spcBef>
                <a:spcPts val="100"/>
              </a:spcBef>
              <a:buFont typeface="Arial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cs typeface="Calibri" panose="020F0502020204030204" pitchFamily="34" charset="0"/>
              </a:rPr>
              <a:t>Insert Text Insert Text Insert Text Insert Text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A469319-A9A9-6D0D-44CD-80C24FEAFC8D}"/>
              </a:ext>
            </a:extLst>
          </p:cNvPr>
          <p:cNvGrpSpPr/>
          <p:nvPr/>
        </p:nvGrpSpPr>
        <p:grpSpPr>
          <a:xfrm>
            <a:off x="2078629" y="1918590"/>
            <a:ext cx="541781" cy="524662"/>
            <a:chOff x="1348571" y="1525614"/>
            <a:chExt cx="413708" cy="413708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C9C9233-D6A7-F718-5B02-258EBC6042E1}"/>
                </a:ext>
              </a:extLst>
            </p:cNvPr>
            <p:cNvSpPr/>
            <p:nvPr/>
          </p:nvSpPr>
          <p:spPr>
            <a:xfrm>
              <a:off x="1348571" y="1525614"/>
              <a:ext cx="413708" cy="413708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12DC9652-7346-11F7-3012-E314CC274A96}"/>
                </a:ext>
              </a:extLst>
            </p:cNvPr>
            <p:cNvSpPr/>
            <p:nvPr/>
          </p:nvSpPr>
          <p:spPr>
            <a:xfrm>
              <a:off x="1380295" y="1557338"/>
              <a:ext cx="350260" cy="35026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Freeform 11">
            <a:extLst>
              <a:ext uri="{FF2B5EF4-FFF2-40B4-BE49-F238E27FC236}">
                <a16:creationId xmlns:a16="http://schemas.microsoft.com/office/drawing/2014/main" id="{941337C8-CF80-B1CA-0BA3-F1AB000FBFFC}"/>
              </a:ext>
            </a:extLst>
          </p:cNvPr>
          <p:cNvSpPr>
            <a:spLocks/>
          </p:cNvSpPr>
          <p:nvPr/>
        </p:nvSpPr>
        <p:spPr bwMode="auto">
          <a:xfrm flipH="1">
            <a:off x="2916862" y="4679333"/>
            <a:ext cx="278899" cy="1502183"/>
          </a:xfrm>
          <a:custGeom>
            <a:avLst/>
            <a:gdLst>
              <a:gd name="connsiteX0" fmla="*/ 0 w 10000"/>
              <a:gd name="connsiteY0" fmla="*/ 0 h 10000"/>
              <a:gd name="connsiteX1" fmla="*/ 9794 w 10000"/>
              <a:gd name="connsiteY1" fmla="*/ 571 h 10000"/>
              <a:gd name="connsiteX2" fmla="*/ 10000 w 10000"/>
              <a:gd name="connsiteY2" fmla="*/ 10000 h 10000"/>
              <a:gd name="connsiteX3" fmla="*/ 0 w 10000"/>
              <a:gd name="connsiteY3" fmla="*/ 9034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9382 w 10000"/>
              <a:gd name="connsiteY1" fmla="*/ 363 h 10000"/>
              <a:gd name="connsiteX2" fmla="*/ 10000 w 10000"/>
              <a:gd name="connsiteY2" fmla="*/ 10000 h 10000"/>
              <a:gd name="connsiteX3" fmla="*/ 0 w 10000"/>
              <a:gd name="connsiteY3" fmla="*/ 9034 h 10000"/>
              <a:gd name="connsiteX4" fmla="*/ 0 w 10000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0"/>
                </a:moveTo>
                <a:lnTo>
                  <a:pt x="9382" y="363"/>
                </a:lnTo>
                <a:cubicBezTo>
                  <a:pt x="9451" y="3506"/>
                  <a:pt x="9931" y="6857"/>
                  <a:pt x="10000" y="10000"/>
                </a:cubicBezTo>
                <a:lnTo>
                  <a:pt x="0" y="9034"/>
                </a:lnTo>
                <a:lnTo>
                  <a:pt x="0" y="0"/>
                </a:lnTo>
                <a:close/>
              </a:path>
            </a:pathLst>
          </a:custGeom>
          <a:solidFill>
            <a:srgbClr val="FFFBFD"/>
          </a:solidFill>
          <a:ln w="9525">
            <a:noFill/>
            <a:round/>
            <a:headEnd/>
            <a:tailEnd/>
          </a:ln>
        </p:spPr>
        <p:txBody>
          <a:bodyPr vert="horz" wrap="square" lIns="62201" tIns="31101" rIns="62201" bIns="31101" numCol="1" anchor="t" anchorCtr="0" compatLnSpc="1">
            <a:prstTxWarp prst="textNoShape">
              <a:avLst/>
            </a:prstTxWarp>
          </a:bodyPr>
          <a:lstStyle/>
          <a:p>
            <a:pPr defTabSz="622021"/>
            <a:endParaRPr lang="fr-FR" sz="1225" kern="0">
              <a:solidFill>
                <a:sysClr val="windowText" lastClr="000000"/>
              </a:solidFill>
            </a:endParaRPr>
          </a:p>
        </p:txBody>
      </p:sp>
      <p:sp>
        <p:nvSpPr>
          <p:cNvPr id="20" name="Freeform 11">
            <a:extLst>
              <a:ext uri="{FF2B5EF4-FFF2-40B4-BE49-F238E27FC236}">
                <a16:creationId xmlns:a16="http://schemas.microsoft.com/office/drawing/2014/main" id="{80A5BA8B-F29B-C5A6-5B21-8A6654C556AC}"/>
              </a:ext>
            </a:extLst>
          </p:cNvPr>
          <p:cNvSpPr>
            <a:spLocks/>
          </p:cNvSpPr>
          <p:nvPr/>
        </p:nvSpPr>
        <p:spPr bwMode="auto">
          <a:xfrm>
            <a:off x="2669415" y="4660185"/>
            <a:ext cx="278899" cy="1502183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575 h 10000"/>
              <a:gd name="connsiteX2" fmla="*/ 10000 w 10000"/>
              <a:gd name="connsiteY2" fmla="*/ 10000 h 10000"/>
              <a:gd name="connsiteX3" fmla="*/ 0 w 10000"/>
              <a:gd name="connsiteY3" fmla="*/ 9034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9863 w 10000"/>
              <a:gd name="connsiteY1" fmla="*/ 406 h 10000"/>
              <a:gd name="connsiteX2" fmla="*/ 10000 w 10000"/>
              <a:gd name="connsiteY2" fmla="*/ 10000 h 10000"/>
              <a:gd name="connsiteX3" fmla="*/ 0 w 10000"/>
              <a:gd name="connsiteY3" fmla="*/ 9034 h 10000"/>
              <a:gd name="connsiteX4" fmla="*/ 0 w 10000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0"/>
                </a:moveTo>
                <a:lnTo>
                  <a:pt x="9863" y="406"/>
                </a:lnTo>
                <a:cubicBezTo>
                  <a:pt x="9909" y="3604"/>
                  <a:pt x="9954" y="6802"/>
                  <a:pt x="10000" y="10000"/>
                </a:cubicBezTo>
                <a:lnTo>
                  <a:pt x="0" y="9034"/>
                </a:lnTo>
                <a:lnTo>
                  <a:pt x="0" y="0"/>
                </a:lnTo>
                <a:close/>
              </a:path>
            </a:pathLst>
          </a:custGeom>
          <a:solidFill>
            <a:srgbClr val="E8E6E9"/>
          </a:solidFill>
          <a:ln w="9525">
            <a:noFill/>
            <a:round/>
            <a:headEnd/>
            <a:tailEnd/>
          </a:ln>
        </p:spPr>
        <p:txBody>
          <a:bodyPr vert="horz" wrap="square" lIns="62201" tIns="31101" rIns="62201" bIns="31101" numCol="1" anchor="t" anchorCtr="0" compatLnSpc="1">
            <a:prstTxWarp prst="textNoShape">
              <a:avLst/>
            </a:prstTxWarp>
          </a:bodyPr>
          <a:lstStyle/>
          <a:p>
            <a:pPr defTabSz="622021">
              <a:defRPr/>
            </a:pPr>
            <a:endParaRPr lang="fr-FR" sz="975" kern="0">
              <a:solidFill>
                <a:srgbClr val="002B49"/>
              </a:solidFill>
            </a:endParaRPr>
          </a:p>
        </p:txBody>
      </p:sp>
      <p:sp>
        <p:nvSpPr>
          <p:cNvPr id="21" name="Freeform 12">
            <a:extLst>
              <a:ext uri="{FF2B5EF4-FFF2-40B4-BE49-F238E27FC236}">
                <a16:creationId xmlns:a16="http://schemas.microsoft.com/office/drawing/2014/main" id="{F6061C94-7EDF-64EC-C642-C69938DF1C41}"/>
              </a:ext>
            </a:extLst>
          </p:cNvPr>
          <p:cNvSpPr>
            <a:spLocks/>
          </p:cNvSpPr>
          <p:nvPr/>
        </p:nvSpPr>
        <p:spPr bwMode="auto">
          <a:xfrm>
            <a:off x="2669415" y="6045123"/>
            <a:ext cx="278899" cy="21926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4" y="60"/>
              </a:cxn>
              <a:cxn ang="0">
                <a:pos x="154" y="136"/>
              </a:cxn>
              <a:cxn ang="0">
                <a:pos x="0" y="76"/>
              </a:cxn>
              <a:cxn ang="0">
                <a:pos x="0" y="0"/>
              </a:cxn>
            </a:cxnLst>
            <a:rect l="0" t="0" r="r" b="b"/>
            <a:pathLst>
              <a:path w="154" h="136">
                <a:moveTo>
                  <a:pt x="0" y="0"/>
                </a:moveTo>
                <a:lnTo>
                  <a:pt x="154" y="60"/>
                </a:lnTo>
                <a:lnTo>
                  <a:pt x="154" y="136"/>
                </a:lnTo>
                <a:lnTo>
                  <a:pt x="0" y="7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62201" tIns="31101" rIns="62201" bIns="31101" numCol="1" anchor="t" anchorCtr="0" compatLnSpc="1">
            <a:prstTxWarp prst="textNoShape">
              <a:avLst/>
            </a:prstTxWarp>
          </a:bodyPr>
          <a:lstStyle/>
          <a:p>
            <a:pPr defTabSz="622021">
              <a:defRPr/>
            </a:pPr>
            <a:endParaRPr lang="fr-FR" sz="975" kern="0">
              <a:solidFill>
                <a:srgbClr val="002B49"/>
              </a:solidFill>
            </a:endParaRPr>
          </a:p>
        </p:txBody>
      </p:sp>
      <p:sp>
        <p:nvSpPr>
          <p:cNvPr id="22" name="Freeform 9">
            <a:extLst>
              <a:ext uri="{FF2B5EF4-FFF2-40B4-BE49-F238E27FC236}">
                <a16:creationId xmlns:a16="http://schemas.microsoft.com/office/drawing/2014/main" id="{27F4DEB3-7BDE-1AD3-A3EE-3996187B3DA5}"/>
              </a:ext>
            </a:extLst>
          </p:cNvPr>
          <p:cNvSpPr>
            <a:spLocks/>
          </p:cNvSpPr>
          <p:nvPr/>
        </p:nvSpPr>
        <p:spPr bwMode="auto">
          <a:xfrm>
            <a:off x="838200" y="4660184"/>
            <a:ext cx="1833788" cy="1434777"/>
          </a:xfrm>
          <a:custGeom>
            <a:avLst/>
            <a:gdLst/>
            <a:ahLst/>
            <a:cxnLst>
              <a:cxn ang="0">
                <a:pos x="0" y="429"/>
              </a:cxn>
              <a:cxn ang="0">
                <a:pos x="0" y="24"/>
              </a:cxn>
              <a:cxn ang="0">
                <a:pos x="24" y="0"/>
              </a:cxn>
              <a:cxn ang="0">
                <a:pos x="533" y="0"/>
              </a:cxn>
              <a:cxn ang="0">
                <a:pos x="533" y="429"/>
              </a:cxn>
              <a:cxn ang="0">
                <a:pos x="0" y="429"/>
              </a:cxn>
            </a:cxnLst>
            <a:rect l="0" t="0" r="r" b="b"/>
            <a:pathLst>
              <a:path w="533" h="429">
                <a:moveTo>
                  <a:pt x="0" y="429"/>
                </a:moveTo>
                <a:cubicBezTo>
                  <a:pt x="0" y="24"/>
                  <a:pt x="0" y="24"/>
                  <a:pt x="0" y="24"/>
                </a:cubicBezTo>
                <a:cubicBezTo>
                  <a:pt x="0" y="11"/>
                  <a:pt x="11" y="0"/>
                  <a:pt x="24" y="0"/>
                </a:cubicBezTo>
                <a:cubicBezTo>
                  <a:pt x="533" y="0"/>
                  <a:pt x="533" y="0"/>
                  <a:pt x="533" y="0"/>
                </a:cubicBezTo>
                <a:cubicBezTo>
                  <a:pt x="533" y="429"/>
                  <a:pt x="533" y="429"/>
                  <a:pt x="533" y="429"/>
                </a:cubicBezTo>
                <a:lnTo>
                  <a:pt x="0" y="429"/>
                </a:lnTo>
                <a:close/>
              </a:path>
            </a:pathLst>
          </a:custGeom>
          <a:solidFill>
            <a:schemeClr val="accent3"/>
          </a:solidFill>
          <a:ln w="9525">
            <a:noFill/>
            <a:round/>
            <a:headEnd/>
            <a:tailEnd/>
          </a:ln>
        </p:spPr>
        <p:txBody>
          <a:bodyPr vert="horz" wrap="square" lIns="0" tIns="31101" rIns="0" bIns="73466" numCol="1" anchor="b" anchorCtr="0" compatLnSpc="1">
            <a:prstTxWarp prst="textNoShape">
              <a:avLst/>
            </a:prstTxWarp>
          </a:bodyPr>
          <a:lstStyle/>
          <a:p>
            <a:pPr algn="ctr" defTabSz="671471">
              <a:defRPr/>
            </a:pPr>
            <a:endParaRPr lang="tr-TR" sz="975" b="1" kern="0" dirty="0">
              <a:solidFill>
                <a:srgbClr val="002B49"/>
              </a:solidFill>
              <a:ea typeface="Impact" charset="0"/>
              <a:cs typeface="Impact" charset="0"/>
            </a:endParaRPr>
          </a:p>
        </p:txBody>
      </p:sp>
      <p:sp>
        <p:nvSpPr>
          <p:cNvPr id="23" name="Freeform 10">
            <a:extLst>
              <a:ext uri="{FF2B5EF4-FFF2-40B4-BE49-F238E27FC236}">
                <a16:creationId xmlns:a16="http://schemas.microsoft.com/office/drawing/2014/main" id="{FAB73269-1B33-3DB9-1F41-7E962219C09B}"/>
              </a:ext>
            </a:extLst>
          </p:cNvPr>
          <p:cNvSpPr>
            <a:spLocks/>
          </p:cNvSpPr>
          <p:nvPr/>
        </p:nvSpPr>
        <p:spPr bwMode="auto">
          <a:xfrm>
            <a:off x="838200" y="6045123"/>
            <a:ext cx="1833788" cy="122532"/>
          </a:xfrm>
          <a:custGeom>
            <a:avLst/>
            <a:gdLst/>
            <a:ahLst/>
            <a:cxnLst>
              <a:cxn ang="0">
                <a:pos x="533" y="58"/>
              </a:cxn>
              <a:cxn ang="0">
                <a:pos x="24" y="58"/>
              </a:cxn>
              <a:cxn ang="0">
                <a:pos x="0" y="34"/>
              </a:cxn>
              <a:cxn ang="0">
                <a:pos x="0" y="0"/>
              </a:cxn>
              <a:cxn ang="0">
                <a:pos x="533" y="0"/>
              </a:cxn>
              <a:cxn ang="0">
                <a:pos x="533" y="58"/>
              </a:cxn>
            </a:cxnLst>
            <a:rect l="0" t="0" r="r" b="b"/>
            <a:pathLst>
              <a:path w="533" h="58">
                <a:moveTo>
                  <a:pt x="533" y="58"/>
                </a:moveTo>
                <a:cubicBezTo>
                  <a:pt x="24" y="58"/>
                  <a:pt x="24" y="58"/>
                  <a:pt x="24" y="58"/>
                </a:cubicBezTo>
                <a:cubicBezTo>
                  <a:pt x="11" y="58"/>
                  <a:pt x="0" y="47"/>
                  <a:pt x="0" y="34"/>
                </a:cubicBezTo>
                <a:cubicBezTo>
                  <a:pt x="0" y="0"/>
                  <a:pt x="0" y="0"/>
                  <a:pt x="0" y="0"/>
                </a:cubicBezTo>
                <a:cubicBezTo>
                  <a:pt x="533" y="0"/>
                  <a:pt x="533" y="0"/>
                  <a:pt x="533" y="0"/>
                </a:cubicBezTo>
                <a:lnTo>
                  <a:pt x="533" y="58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62201" tIns="31101" rIns="62201" bIns="31101" numCol="1" anchor="t" anchorCtr="0" compatLnSpc="1">
            <a:prstTxWarp prst="textNoShape">
              <a:avLst/>
            </a:prstTxWarp>
          </a:bodyPr>
          <a:lstStyle/>
          <a:p>
            <a:pPr defTabSz="622021">
              <a:defRPr/>
            </a:pPr>
            <a:endParaRPr lang="fr-FR" sz="975" kern="0">
              <a:solidFill>
                <a:srgbClr val="002B49"/>
              </a:solidFill>
            </a:endParaRPr>
          </a:p>
        </p:txBody>
      </p:sp>
      <p:sp>
        <p:nvSpPr>
          <p:cNvPr id="24" name="Freeform 5">
            <a:extLst>
              <a:ext uri="{FF2B5EF4-FFF2-40B4-BE49-F238E27FC236}">
                <a16:creationId xmlns:a16="http://schemas.microsoft.com/office/drawing/2014/main" id="{67F56F3A-63D4-F17D-9D7B-B8C511FAFE47}"/>
              </a:ext>
            </a:extLst>
          </p:cNvPr>
          <p:cNvSpPr>
            <a:spLocks/>
          </p:cNvSpPr>
          <p:nvPr/>
        </p:nvSpPr>
        <p:spPr bwMode="auto">
          <a:xfrm>
            <a:off x="3193191" y="4663403"/>
            <a:ext cx="8160609" cy="1431877"/>
          </a:xfrm>
          <a:custGeom>
            <a:avLst/>
            <a:gdLst/>
            <a:ahLst/>
            <a:cxnLst>
              <a:cxn ang="0">
                <a:pos x="3280" y="429"/>
              </a:cxn>
              <a:cxn ang="0">
                <a:pos x="3280" y="24"/>
              </a:cxn>
              <a:cxn ang="0">
                <a:pos x="3257" y="0"/>
              </a:cxn>
              <a:cxn ang="0">
                <a:pos x="0" y="0"/>
              </a:cxn>
              <a:cxn ang="0">
                <a:pos x="0" y="429"/>
              </a:cxn>
              <a:cxn ang="0">
                <a:pos x="3280" y="429"/>
              </a:cxn>
            </a:cxnLst>
            <a:rect l="0" t="0" r="r" b="b"/>
            <a:pathLst>
              <a:path w="3280" h="429">
                <a:moveTo>
                  <a:pt x="3280" y="429"/>
                </a:moveTo>
                <a:cubicBezTo>
                  <a:pt x="3280" y="24"/>
                  <a:pt x="3280" y="24"/>
                  <a:pt x="3280" y="24"/>
                </a:cubicBezTo>
                <a:cubicBezTo>
                  <a:pt x="3280" y="11"/>
                  <a:pt x="3270" y="0"/>
                  <a:pt x="325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29"/>
                  <a:pt x="0" y="429"/>
                  <a:pt x="0" y="429"/>
                </a:cubicBezTo>
                <a:lnTo>
                  <a:pt x="3280" y="429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62201" tIns="31101" rIns="62201" bIns="31101" numCol="1" anchor="ctr" anchorCtr="0" compatLnSpc="1">
            <a:prstTxWarp prst="textNoShape">
              <a:avLst/>
            </a:prstTxWarp>
          </a:bodyPr>
          <a:lstStyle/>
          <a:p>
            <a:pPr marL="125901" lvl="2" indent="-125901" defTabSz="671471">
              <a:spcBef>
                <a:spcPts val="75"/>
              </a:spcBef>
              <a:buClr>
                <a:srgbClr val="0085CA"/>
              </a:buClr>
              <a:buFont typeface="Wingdings" panose="05000000000000000000" pitchFamily="2" charset="2"/>
              <a:buChar char="§"/>
              <a:defRPr/>
            </a:pPr>
            <a:endParaRPr lang="en-US" sz="900" dirty="0">
              <a:solidFill>
                <a:srgbClr val="767171"/>
              </a:solidFill>
              <a:cs typeface="Arial" panose="020B0604020202020204" pitchFamily="34" charset="0"/>
            </a:endParaRPr>
          </a:p>
        </p:txBody>
      </p:sp>
      <p:sp>
        <p:nvSpPr>
          <p:cNvPr id="25" name="Freeform 6">
            <a:extLst>
              <a:ext uri="{FF2B5EF4-FFF2-40B4-BE49-F238E27FC236}">
                <a16:creationId xmlns:a16="http://schemas.microsoft.com/office/drawing/2014/main" id="{9FD3C0E9-0B3F-0FDB-DA3E-1DC0BA0F6435}"/>
              </a:ext>
            </a:extLst>
          </p:cNvPr>
          <p:cNvSpPr>
            <a:spLocks/>
          </p:cNvSpPr>
          <p:nvPr/>
        </p:nvSpPr>
        <p:spPr bwMode="auto">
          <a:xfrm>
            <a:off x="3193191" y="6040067"/>
            <a:ext cx="8160609" cy="122532"/>
          </a:xfrm>
          <a:custGeom>
            <a:avLst/>
            <a:gdLst/>
            <a:ahLst/>
            <a:cxnLst>
              <a:cxn ang="0">
                <a:pos x="0" y="58"/>
              </a:cxn>
              <a:cxn ang="0">
                <a:pos x="3257" y="58"/>
              </a:cxn>
              <a:cxn ang="0">
                <a:pos x="3280" y="34"/>
              </a:cxn>
              <a:cxn ang="0">
                <a:pos x="3280" y="0"/>
              </a:cxn>
              <a:cxn ang="0">
                <a:pos x="0" y="0"/>
              </a:cxn>
              <a:cxn ang="0">
                <a:pos x="0" y="58"/>
              </a:cxn>
            </a:cxnLst>
            <a:rect l="0" t="0" r="r" b="b"/>
            <a:pathLst>
              <a:path w="3280" h="58">
                <a:moveTo>
                  <a:pt x="0" y="58"/>
                </a:moveTo>
                <a:cubicBezTo>
                  <a:pt x="3257" y="58"/>
                  <a:pt x="3257" y="58"/>
                  <a:pt x="3257" y="58"/>
                </a:cubicBezTo>
                <a:cubicBezTo>
                  <a:pt x="3270" y="58"/>
                  <a:pt x="3280" y="47"/>
                  <a:pt x="3280" y="34"/>
                </a:cubicBezTo>
                <a:cubicBezTo>
                  <a:pt x="3280" y="0"/>
                  <a:pt x="3280" y="0"/>
                  <a:pt x="3280" y="0"/>
                </a:cubicBezTo>
                <a:cubicBezTo>
                  <a:pt x="0" y="0"/>
                  <a:pt x="0" y="0"/>
                  <a:pt x="0" y="0"/>
                </a:cubicBezTo>
                <a:lnTo>
                  <a:pt x="0" y="58"/>
                </a:lnTo>
                <a:close/>
              </a:path>
            </a:pathLst>
          </a:custGeom>
          <a:solidFill>
            <a:schemeClr val="accent3"/>
          </a:solidFill>
          <a:ln w="9525">
            <a:noFill/>
            <a:round/>
            <a:headEnd/>
            <a:tailEnd/>
          </a:ln>
        </p:spPr>
        <p:txBody>
          <a:bodyPr vert="horz" wrap="square" lIns="62201" tIns="31101" rIns="62201" bIns="31101" numCol="1" anchor="t" anchorCtr="0" compatLnSpc="1">
            <a:prstTxWarp prst="textNoShape">
              <a:avLst/>
            </a:prstTxWarp>
          </a:bodyPr>
          <a:lstStyle/>
          <a:p>
            <a:pPr defTabSz="622021">
              <a:defRPr/>
            </a:pPr>
            <a:endParaRPr lang="fr-FR" sz="1225" kern="0">
              <a:solidFill>
                <a:sysClr val="windowText" lastClr="000000"/>
              </a:solidFill>
            </a:endParaRPr>
          </a:p>
        </p:txBody>
      </p:sp>
      <p:sp>
        <p:nvSpPr>
          <p:cNvPr id="26" name="Freeform 8">
            <a:extLst>
              <a:ext uri="{FF2B5EF4-FFF2-40B4-BE49-F238E27FC236}">
                <a16:creationId xmlns:a16="http://schemas.microsoft.com/office/drawing/2014/main" id="{B8362D1F-2464-398E-921E-30895E1E87BE}"/>
              </a:ext>
            </a:extLst>
          </p:cNvPr>
          <p:cNvSpPr>
            <a:spLocks/>
          </p:cNvSpPr>
          <p:nvPr/>
        </p:nvSpPr>
        <p:spPr bwMode="auto">
          <a:xfrm>
            <a:off x="2948314" y="6045123"/>
            <a:ext cx="249334" cy="219265"/>
          </a:xfrm>
          <a:custGeom>
            <a:avLst/>
            <a:gdLst/>
            <a:ahLst/>
            <a:cxnLst>
              <a:cxn ang="0">
                <a:pos x="156" y="0"/>
              </a:cxn>
              <a:cxn ang="0">
                <a:pos x="0" y="60"/>
              </a:cxn>
              <a:cxn ang="0">
                <a:pos x="0" y="136"/>
              </a:cxn>
              <a:cxn ang="0">
                <a:pos x="156" y="76"/>
              </a:cxn>
              <a:cxn ang="0">
                <a:pos x="156" y="0"/>
              </a:cxn>
            </a:cxnLst>
            <a:rect l="0" t="0" r="r" b="b"/>
            <a:pathLst>
              <a:path w="156" h="136">
                <a:moveTo>
                  <a:pt x="156" y="0"/>
                </a:moveTo>
                <a:lnTo>
                  <a:pt x="0" y="60"/>
                </a:lnTo>
                <a:lnTo>
                  <a:pt x="0" y="136"/>
                </a:lnTo>
                <a:lnTo>
                  <a:pt x="156" y="76"/>
                </a:lnTo>
                <a:lnTo>
                  <a:pt x="156" y="0"/>
                </a:lnTo>
                <a:close/>
              </a:path>
            </a:pathLst>
          </a:custGeom>
          <a:solidFill>
            <a:schemeClr val="accent3"/>
          </a:solidFill>
          <a:ln w="9525">
            <a:noFill/>
            <a:round/>
            <a:headEnd/>
            <a:tailEnd/>
          </a:ln>
        </p:spPr>
        <p:txBody>
          <a:bodyPr vert="horz" wrap="square" lIns="62201" tIns="31101" rIns="62201" bIns="31101" numCol="1" anchor="t" anchorCtr="0" compatLnSpc="1">
            <a:prstTxWarp prst="textNoShape">
              <a:avLst/>
            </a:prstTxWarp>
          </a:bodyPr>
          <a:lstStyle/>
          <a:p>
            <a:pPr defTabSz="622021">
              <a:defRPr/>
            </a:pPr>
            <a:endParaRPr lang="fr-FR" sz="1225" kern="0">
              <a:solidFill>
                <a:sysClr val="windowText" lastClr="000000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47B5354-1914-C447-9945-0056D680CCC9}"/>
              </a:ext>
            </a:extLst>
          </p:cNvPr>
          <p:cNvSpPr/>
          <p:nvPr/>
        </p:nvSpPr>
        <p:spPr>
          <a:xfrm>
            <a:off x="962163" y="5223684"/>
            <a:ext cx="1276183" cy="307777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cs typeface="Calibri" panose="020F0502020204030204" pitchFamily="34" charset="0"/>
              </a:rPr>
              <a:t>Insert Text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C2C6A22-A804-465F-6376-0CFAE0CE8359}"/>
              </a:ext>
            </a:extLst>
          </p:cNvPr>
          <p:cNvGrpSpPr/>
          <p:nvPr/>
        </p:nvGrpSpPr>
        <p:grpSpPr>
          <a:xfrm>
            <a:off x="2078629" y="5468144"/>
            <a:ext cx="541781" cy="524662"/>
            <a:chOff x="1348571" y="1525614"/>
            <a:chExt cx="413708" cy="41370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D152607D-175C-4435-7C72-303D35EF1359}"/>
                </a:ext>
              </a:extLst>
            </p:cNvPr>
            <p:cNvSpPr/>
            <p:nvPr/>
          </p:nvSpPr>
          <p:spPr>
            <a:xfrm>
              <a:off x="1348571" y="1525614"/>
              <a:ext cx="413708" cy="413708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62201" tIns="31101" rIns="62201" bIns="31101" numCol="1" anchor="t" anchorCtr="0" compatLnSpc="1">
              <a:prstTxWarp prst="textNoShape">
                <a:avLst/>
              </a:prstTxWarp>
            </a:bodyPr>
            <a:lstStyle/>
            <a:p>
              <a:pPr defTabSz="622021"/>
              <a:endParaRPr lang="en-US" sz="975" kern="0">
                <a:solidFill>
                  <a:srgbClr val="002B49"/>
                </a:solidFill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7A3BE17-A589-2190-291B-63FA25A1452B}"/>
                </a:ext>
              </a:extLst>
            </p:cNvPr>
            <p:cNvSpPr/>
            <p:nvPr/>
          </p:nvSpPr>
          <p:spPr>
            <a:xfrm>
              <a:off x="1380295" y="1557338"/>
              <a:ext cx="350260" cy="35026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2201" tIns="31101" rIns="62201" bIns="31101" numCol="1" anchor="t" anchorCtr="0" compatLnSpc="1">
              <a:prstTxWarp prst="textNoShape">
                <a:avLst/>
              </a:prstTxWarp>
            </a:bodyPr>
            <a:lstStyle/>
            <a:p>
              <a:pPr defTabSz="622021"/>
              <a:endParaRPr lang="en-US" sz="975" kern="0">
                <a:solidFill>
                  <a:srgbClr val="002B49"/>
                </a:solidFill>
              </a:endParaRPr>
            </a:p>
          </p:txBody>
        </p:sp>
      </p:grpSp>
      <p:sp>
        <p:nvSpPr>
          <p:cNvPr id="31" name="Freeform 11">
            <a:extLst>
              <a:ext uri="{FF2B5EF4-FFF2-40B4-BE49-F238E27FC236}">
                <a16:creationId xmlns:a16="http://schemas.microsoft.com/office/drawing/2014/main" id="{84234ECB-B07A-8217-06B9-65684700DD5C}"/>
              </a:ext>
            </a:extLst>
          </p:cNvPr>
          <p:cNvSpPr>
            <a:spLocks/>
          </p:cNvSpPr>
          <p:nvPr/>
        </p:nvSpPr>
        <p:spPr bwMode="auto">
          <a:xfrm flipH="1">
            <a:off x="2916862" y="2913251"/>
            <a:ext cx="278899" cy="1558860"/>
          </a:xfrm>
          <a:custGeom>
            <a:avLst/>
            <a:gdLst>
              <a:gd name="connsiteX0" fmla="*/ 0 w 10000"/>
              <a:gd name="connsiteY0" fmla="*/ 0 h 10000"/>
              <a:gd name="connsiteX1" fmla="*/ 9794 w 10000"/>
              <a:gd name="connsiteY1" fmla="*/ 571 h 10000"/>
              <a:gd name="connsiteX2" fmla="*/ 10000 w 10000"/>
              <a:gd name="connsiteY2" fmla="*/ 10000 h 10000"/>
              <a:gd name="connsiteX3" fmla="*/ 0 w 10000"/>
              <a:gd name="connsiteY3" fmla="*/ 9034 h 10000"/>
              <a:gd name="connsiteX4" fmla="*/ 0 w 10000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0"/>
                </a:moveTo>
                <a:lnTo>
                  <a:pt x="9794" y="571"/>
                </a:lnTo>
                <a:cubicBezTo>
                  <a:pt x="9863" y="3714"/>
                  <a:pt x="9931" y="6857"/>
                  <a:pt x="10000" y="10000"/>
                </a:cubicBezTo>
                <a:lnTo>
                  <a:pt x="0" y="9034"/>
                </a:lnTo>
                <a:lnTo>
                  <a:pt x="0" y="0"/>
                </a:lnTo>
                <a:close/>
              </a:path>
            </a:pathLst>
          </a:custGeom>
          <a:solidFill>
            <a:srgbClr val="FFFBFD"/>
          </a:solidFill>
          <a:ln w="9525">
            <a:noFill/>
            <a:round/>
            <a:headEnd/>
            <a:tailEnd/>
          </a:ln>
        </p:spPr>
        <p:txBody>
          <a:bodyPr vert="horz" wrap="square" lIns="62201" tIns="31101" rIns="62201" bIns="31101" numCol="1" anchor="t" anchorCtr="0" compatLnSpc="1">
            <a:prstTxWarp prst="textNoShape">
              <a:avLst/>
            </a:prstTxWarp>
          </a:bodyPr>
          <a:lstStyle/>
          <a:p>
            <a:pPr defTabSz="622021"/>
            <a:endParaRPr lang="fr-FR" sz="1225" kern="0">
              <a:solidFill>
                <a:sysClr val="windowText" lastClr="000000"/>
              </a:solidFill>
            </a:endParaRPr>
          </a:p>
        </p:txBody>
      </p:sp>
      <p:sp>
        <p:nvSpPr>
          <p:cNvPr id="32" name="Freeform 11">
            <a:extLst>
              <a:ext uri="{FF2B5EF4-FFF2-40B4-BE49-F238E27FC236}">
                <a16:creationId xmlns:a16="http://schemas.microsoft.com/office/drawing/2014/main" id="{B80F5995-B37B-5A1B-B52F-DCC9CE531012}"/>
              </a:ext>
            </a:extLst>
          </p:cNvPr>
          <p:cNvSpPr>
            <a:spLocks/>
          </p:cNvSpPr>
          <p:nvPr/>
        </p:nvSpPr>
        <p:spPr bwMode="auto">
          <a:xfrm>
            <a:off x="2669415" y="2911801"/>
            <a:ext cx="278899" cy="1648866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575 h 10000"/>
              <a:gd name="connsiteX2" fmla="*/ 10000 w 10000"/>
              <a:gd name="connsiteY2" fmla="*/ 10000 h 10000"/>
              <a:gd name="connsiteX3" fmla="*/ 0 w 10000"/>
              <a:gd name="connsiteY3" fmla="*/ 9034 h 10000"/>
              <a:gd name="connsiteX4" fmla="*/ 0 w 10000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0"/>
                </a:moveTo>
                <a:lnTo>
                  <a:pt x="10000" y="575"/>
                </a:lnTo>
                <a:lnTo>
                  <a:pt x="10000" y="10000"/>
                </a:lnTo>
                <a:lnTo>
                  <a:pt x="0" y="9034"/>
                </a:lnTo>
                <a:lnTo>
                  <a:pt x="0" y="0"/>
                </a:lnTo>
                <a:close/>
              </a:path>
            </a:pathLst>
          </a:custGeom>
          <a:solidFill>
            <a:srgbClr val="E8E6E9"/>
          </a:solidFill>
          <a:ln w="9525">
            <a:noFill/>
            <a:round/>
            <a:headEnd/>
            <a:tailEnd/>
          </a:ln>
        </p:spPr>
        <p:txBody>
          <a:bodyPr vert="horz" wrap="square" lIns="62201" tIns="31101" rIns="62201" bIns="31101" numCol="1" anchor="t" anchorCtr="0" compatLnSpc="1">
            <a:prstTxWarp prst="textNoShape">
              <a:avLst/>
            </a:prstTxWarp>
          </a:bodyPr>
          <a:lstStyle/>
          <a:p>
            <a:pPr defTabSz="622021">
              <a:defRPr/>
            </a:pPr>
            <a:endParaRPr lang="fr-FR" sz="975" kern="0">
              <a:solidFill>
                <a:srgbClr val="002B49"/>
              </a:solidFill>
            </a:endParaRPr>
          </a:p>
        </p:txBody>
      </p:sp>
      <p:sp>
        <p:nvSpPr>
          <p:cNvPr id="33" name="Freeform 12">
            <a:extLst>
              <a:ext uri="{FF2B5EF4-FFF2-40B4-BE49-F238E27FC236}">
                <a16:creationId xmlns:a16="http://schemas.microsoft.com/office/drawing/2014/main" id="{F843AE81-3921-B4AA-89ED-AB0B5218E85B}"/>
              </a:ext>
            </a:extLst>
          </p:cNvPr>
          <p:cNvSpPr>
            <a:spLocks/>
          </p:cNvSpPr>
          <p:nvPr/>
        </p:nvSpPr>
        <p:spPr bwMode="auto">
          <a:xfrm>
            <a:off x="2669415" y="4335389"/>
            <a:ext cx="278899" cy="21926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4" y="60"/>
              </a:cxn>
              <a:cxn ang="0">
                <a:pos x="154" y="136"/>
              </a:cxn>
              <a:cxn ang="0">
                <a:pos x="0" y="76"/>
              </a:cxn>
              <a:cxn ang="0">
                <a:pos x="0" y="0"/>
              </a:cxn>
            </a:cxnLst>
            <a:rect l="0" t="0" r="r" b="b"/>
            <a:pathLst>
              <a:path w="154" h="136">
                <a:moveTo>
                  <a:pt x="0" y="0"/>
                </a:moveTo>
                <a:lnTo>
                  <a:pt x="154" y="60"/>
                </a:lnTo>
                <a:lnTo>
                  <a:pt x="154" y="136"/>
                </a:lnTo>
                <a:lnTo>
                  <a:pt x="0" y="7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62201" tIns="31101" rIns="62201" bIns="31101" numCol="1" anchor="t" anchorCtr="0" compatLnSpc="1">
            <a:prstTxWarp prst="textNoShape">
              <a:avLst/>
            </a:prstTxWarp>
          </a:bodyPr>
          <a:lstStyle/>
          <a:p>
            <a:pPr defTabSz="622021">
              <a:defRPr/>
            </a:pPr>
            <a:endParaRPr lang="fr-FR" sz="975" kern="0">
              <a:solidFill>
                <a:srgbClr val="002B49"/>
              </a:solidFill>
            </a:endParaRPr>
          </a:p>
        </p:txBody>
      </p:sp>
      <p:sp>
        <p:nvSpPr>
          <p:cNvPr id="34" name="Freeform 9">
            <a:extLst>
              <a:ext uri="{FF2B5EF4-FFF2-40B4-BE49-F238E27FC236}">
                <a16:creationId xmlns:a16="http://schemas.microsoft.com/office/drawing/2014/main" id="{B6EF25AF-A059-5586-A133-AAE598A612D4}"/>
              </a:ext>
            </a:extLst>
          </p:cNvPr>
          <p:cNvSpPr>
            <a:spLocks/>
          </p:cNvSpPr>
          <p:nvPr/>
        </p:nvSpPr>
        <p:spPr bwMode="auto">
          <a:xfrm>
            <a:off x="838200" y="2911801"/>
            <a:ext cx="1833788" cy="1434777"/>
          </a:xfrm>
          <a:custGeom>
            <a:avLst/>
            <a:gdLst/>
            <a:ahLst/>
            <a:cxnLst>
              <a:cxn ang="0">
                <a:pos x="0" y="429"/>
              </a:cxn>
              <a:cxn ang="0">
                <a:pos x="0" y="24"/>
              </a:cxn>
              <a:cxn ang="0">
                <a:pos x="24" y="0"/>
              </a:cxn>
              <a:cxn ang="0">
                <a:pos x="533" y="0"/>
              </a:cxn>
              <a:cxn ang="0">
                <a:pos x="533" y="429"/>
              </a:cxn>
              <a:cxn ang="0">
                <a:pos x="0" y="429"/>
              </a:cxn>
            </a:cxnLst>
            <a:rect l="0" t="0" r="r" b="b"/>
            <a:pathLst>
              <a:path w="533" h="429">
                <a:moveTo>
                  <a:pt x="0" y="429"/>
                </a:moveTo>
                <a:cubicBezTo>
                  <a:pt x="0" y="24"/>
                  <a:pt x="0" y="24"/>
                  <a:pt x="0" y="24"/>
                </a:cubicBezTo>
                <a:cubicBezTo>
                  <a:pt x="0" y="11"/>
                  <a:pt x="11" y="0"/>
                  <a:pt x="24" y="0"/>
                </a:cubicBezTo>
                <a:cubicBezTo>
                  <a:pt x="533" y="0"/>
                  <a:pt x="533" y="0"/>
                  <a:pt x="533" y="0"/>
                </a:cubicBezTo>
                <a:cubicBezTo>
                  <a:pt x="533" y="429"/>
                  <a:pt x="533" y="429"/>
                  <a:pt x="533" y="429"/>
                </a:cubicBezTo>
                <a:lnTo>
                  <a:pt x="0" y="429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0" tIns="31101" rIns="0" bIns="73466" numCol="1" anchor="b" anchorCtr="0" compatLnSpc="1">
            <a:prstTxWarp prst="textNoShape">
              <a:avLst/>
            </a:prstTxWarp>
          </a:bodyPr>
          <a:lstStyle/>
          <a:p>
            <a:pPr algn="ctr" defTabSz="671471">
              <a:defRPr/>
            </a:pPr>
            <a:endParaRPr lang="tr-TR" sz="975" b="1" kern="0" dirty="0">
              <a:solidFill>
                <a:schemeClr val="bg1"/>
              </a:solidFill>
              <a:ea typeface="Impact" charset="0"/>
              <a:cs typeface="Impact" charset="0"/>
            </a:endParaRPr>
          </a:p>
        </p:txBody>
      </p:sp>
      <p:sp>
        <p:nvSpPr>
          <p:cNvPr id="35" name="Freeform 10">
            <a:extLst>
              <a:ext uri="{FF2B5EF4-FFF2-40B4-BE49-F238E27FC236}">
                <a16:creationId xmlns:a16="http://schemas.microsoft.com/office/drawing/2014/main" id="{8052996A-4888-0DF5-89A4-01B61F7A50BE}"/>
              </a:ext>
            </a:extLst>
          </p:cNvPr>
          <p:cNvSpPr>
            <a:spLocks/>
          </p:cNvSpPr>
          <p:nvPr/>
        </p:nvSpPr>
        <p:spPr bwMode="auto">
          <a:xfrm>
            <a:off x="838200" y="4335389"/>
            <a:ext cx="1833788" cy="122532"/>
          </a:xfrm>
          <a:custGeom>
            <a:avLst/>
            <a:gdLst/>
            <a:ahLst/>
            <a:cxnLst>
              <a:cxn ang="0">
                <a:pos x="533" y="58"/>
              </a:cxn>
              <a:cxn ang="0">
                <a:pos x="24" y="58"/>
              </a:cxn>
              <a:cxn ang="0">
                <a:pos x="0" y="34"/>
              </a:cxn>
              <a:cxn ang="0">
                <a:pos x="0" y="0"/>
              </a:cxn>
              <a:cxn ang="0">
                <a:pos x="533" y="0"/>
              </a:cxn>
              <a:cxn ang="0">
                <a:pos x="533" y="58"/>
              </a:cxn>
            </a:cxnLst>
            <a:rect l="0" t="0" r="r" b="b"/>
            <a:pathLst>
              <a:path w="533" h="58">
                <a:moveTo>
                  <a:pt x="533" y="58"/>
                </a:moveTo>
                <a:cubicBezTo>
                  <a:pt x="24" y="58"/>
                  <a:pt x="24" y="58"/>
                  <a:pt x="24" y="58"/>
                </a:cubicBezTo>
                <a:cubicBezTo>
                  <a:pt x="11" y="58"/>
                  <a:pt x="0" y="47"/>
                  <a:pt x="0" y="34"/>
                </a:cubicBezTo>
                <a:cubicBezTo>
                  <a:pt x="0" y="0"/>
                  <a:pt x="0" y="0"/>
                  <a:pt x="0" y="0"/>
                </a:cubicBezTo>
                <a:cubicBezTo>
                  <a:pt x="533" y="0"/>
                  <a:pt x="533" y="0"/>
                  <a:pt x="533" y="0"/>
                </a:cubicBezTo>
                <a:lnTo>
                  <a:pt x="533" y="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62201" tIns="31101" rIns="62201" bIns="31101" numCol="1" anchor="t" anchorCtr="0" compatLnSpc="1">
            <a:prstTxWarp prst="textNoShape">
              <a:avLst/>
            </a:prstTxWarp>
          </a:bodyPr>
          <a:lstStyle/>
          <a:p>
            <a:pPr defTabSz="622021">
              <a:defRPr/>
            </a:pPr>
            <a:endParaRPr lang="fr-FR" sz="975" kern="0">
              <a:solidFill>
                <a:srgbClr val="002B49"/>
              </a:solidFill>
            </a:endParaRPr>
          </a:p>
        </p:txBody>
      </p:sp>
      <p:sp>
        <p:nvSpPr>
          <p:cNvPr id="36" name="Freeform 5">
            <a:extLst>
              <a:ext uri="{FF2B5EF4-FFF2-40B4-BE49-F238E27FC236}">
                <a16:creationId xmlns:a16="http://schemas.microsoft.com/office/drawing/2014/main" id="{B82CBFAB-A2E2-5BC2-4480-21A07D4B67B1}"/>
              </a:ext>
            </a:extLst>
          </p:cNvPr>
          <p:cNvSpPr>
            <a:spLocks/>
          </p:cNvSpPr>
          <p:nvPr/>
        </p:nvSpPr>
        <p:spPr bwMode="auto">
          <a:xfrm>
            <a:off x="3193191" y="2913253"/>
            <a:ext cx="8160609" cy="1431877"/>
          </a:xfrm>
          <a:custGeom>
            <a:avLst/>
            <a:gdLst/>
            <a:ahLst/>
            <a:cxnLst>
              <a:cxn ang="0">
                <a:pos x="3280" y="429"/>
              </a:cxn>
              <a:cxn ang="0">
                <a:pos x="3280" y="24"/>
              </a:cxn>
              <a:cxn ang="0">
                <a:pos x="3257" y="0"/>
              </a:cxn>
              <a:cxn ang="0">
                <a:pos x="0" y="0"/>
              </a:cxn>
              <a:cxn ang="0">
                <a:pos x="0" y="429"/>
              </a:cxn>
              <a:cxn ang="0">
                <a:pos x="3280" y="429"/>
              </a:cxn>
            </a:cxnLst>
            <a:rect l="0" t="0" r="r" b="b"/>
            <a:pathLst>
              <a:path w="3280" h="429">
                <a:moveTo>
                  <a:pt x="3280" y="429"/>
                </a:moveTo>
                <a:cubicBezTo>
                  <a:pt x="3280" y="24"/>
                  <a:pt x="3280" y="24"/>
                  <a:pt x="3280" y="24"/>
                </a:cubicBezTo>
                <a:cubicBezTo>
                  <a:pt x="3280" y="11"/>
                  <a:pt x="3270" y="0"/>
                  <a:pt x="325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29"/>
                  <a:pt x="0" y="429"/>
                  <a:pt x="0" y="429"/>
                </a:cubicBezTo>
                <a:lnTo>
                  <a:pt x="3280" y="429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62201" tIns="31101" rIns="62201" bIns="31101" numCol="1" anchor="ctr" anchorCtr="0" compatLnSpc="1">
            <a:prstTxWarp prst="textNoShape">
              <a:avLst/>
            </a:prstTxWarp>
          </a:bodyPr>
          <a:lstStyle/>
          <a:p>
            <a:pPr marL="125901" lvl="2" indent="-125901" defTabSz="671471">
              <a:spcBef>
                <a:spcPts val="75"/>
              </a:spcBef>
              <a:buClr>
                <a:srgbClr val="0085CA"/>
              </a:buClr>
              <a:buFont typeface="Wingdings" panose="05000000000000000000" pitchFamily="2" charset="2"/>
              <a:buChar char="§"/>
              <a:defRPr/>
            </a:pPr>
            <a:endParaRPr lang="en-US" sz="900" dirty="0">
              <a:solidFill>
                <a:srgbClr val="767171"/>
              </a:solidFill>
              <a:cs typeface="Arial" panose="020B0604020202020204" pitchFamily="34" charset="0"/>
            </a:endParaRPr>
          </a:p>
        </p:txBody>
      </p:sp>
      <p:sp>
        <p:nvSpPr>
          <p:cNvPr id="37" name="Freeform 6">
            <a:extLst>
              <a:ext uri="{FF2B5EF4-FFF2-40B4-BE49-F238E27FC236}">
                <a16:creationId xmlns:a16="http://schemas.microsoft.com/office/drawing/2014/main" id="{1CE6A653-C9B8-27A2-5871-2A5C0C271DA9}"/>
              </a:ext>
            </a:extLst>
          </p:cNvPr>
          <p:cNvSpPr>
            <a:spLocks/>
          </p:cNvSpPr>
          <p:nvPr/>
        </p:nvSpPr>
        <p:spPr bwMode="auto">
          <a:xfrm>
            <a:off x="3193191" y="4335389"/>
            <a:ext cx="8160609" cy="122532"/>
          </a:xfrm>
          <a:custGeom>
            <a:avLst/>
            <a:gdLst/>
            <a:ahLst/>
            <a:cxnLst>
              <a:cxn ang="0">
                <a:pos x="0" y="58"/>
              </a:cxn>
              <a:cxn ang="0">
                <a:pos x="3257" y="58"/>
              </a:cxn>
              <a:cxn ang="0">
                <a:pos x="3280" y="34"/>
              </a:cxn>
              <a:cxn ang="0">
                <a:pos x="3280" y="0"/>
              </a:cxn>
              <a:cxn ang="0">
                <a:pos x="0" y="0"/>
              </a:cxn>
              <a:cxn ang="0">
                <a:pos x="0" y="58"/>
              </a:cxn>
            </a:cxnLst>
            <a:rect l="0" t="0" r="r" b="b"/>
            <a:pathLst>
              <a:path w="3280" h="58">
                <a:moveTo>
                  <a:pt x="0" y="58"/>
                </a:moveTo>
                <a:cubicBezTo>
                  <a:pt x="3257" y="58"/>
                  <a:pt x="3257" y="58"/>
                  <a:pt x="3257" y="58"/>
                </a:cubicBezTo>
                <a:cubicBezTo>
                  <a:pt x="3270" y="58"/>
                  <a:pt x="3280" y="47"/>
                  <a:pt x="3280" y="34"/>
                </a:cubicBezTo>
                <a:cubicBezTo>
                  <a:pt x="3280" y="0"/>
                  <a:pt x="3280" y="0"/>
                  <a:pt x="3280" y="0"/>
                </a:cubicBezTo>
                <a:cubicBezTo>
                  <a:pt x="0" y="0"/>
                  <a:pt x="0" y="0"/>
                  <a:pt x="0" y="0"/>
                </a:cubicBezTo>
                <a:lnTo>
                  <a:pt x="0" y="58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62201" tIns="31101" rIns="62201" bIns="31101" numCol="1" anchor="t" anchorCtr="0" compatLnSpc="1">
            <a:prstTxWarp prst="textNoShape">
              <a:avLst/>
            </a:prstTxWarp>
          </a:bodyPr>
          <a:lstStyle/>
          <a:p>
            <a:pPr defTabSz="622021">
              <a:defRPr/>
            </a:pPr>
            <a:endParaRPr lang="fr-FR" sz="1225" kern="0">
              <a:solidFill>
                <a:sysClr val="windowText" lastClr="000000"/>
              </a:solidFill>
            </a:endParaRPr>
          </a:p>
        </p:txBody>
      </p:sp>
      <p:sp>
        <p:nvSpPr>
          <p:cNvPr id="38" name="Freeform 8">
            <a:extLst>
              <a:ext uri="{FF2B5EF4-FFF2-40B4-BE49-F238E27FC236}">
                <a16:creationId xmlns:a16="http://schemas.microsoft.com/office/drawing/2014/main" id="{1DD683AF-4A23-7DF4-6C5E-3E486EEC7EFE}"/>
              </a:ext>
            </a:extLst>
          </p:cNvPr>
          <p:cNvSpPr>
            <a:spLocks/>
          </p:cNvSpPr>
          <p:nvPr/>
        </p:nvSpPr>
        <p:spPr bwMode="auto">
          <a:xfrm>
            <a:off x="2948314" y="4335389"/>
            <a:ext cx="249334" cy="219265"/>
          </a:xfrm>
          <a:custGeom>
            <a:avLst/>
            <a:gdLst/>
            <a:ahLst/>
            <a:cxnLst>
              <a:cxn ang="0">
                <a:pos x="156" y="0"/>
              </a:cxn>
              <a:cxn ang="0">
                <a:pos x="0" y="60"/>
              </a:cxn>
              <a:cxn ang="0">
                <a:pos x="0" y="136"/>
              </a:cxn>
              <a:cxn ang="0">
                <a:pos x="156" y="76"/>
              </a:cxn>
              <a:cxn ang="0">
                <a:pos x="156" y="0"/>
              </a:cxn>
            </a:cxnLst>
            <a:rect l="0" t="0" r="r" b="b"/>
            <a:pathLst>
              <a:path w="156" h="136">
                <a:moveTo>
                  <a:pt x="156" y="0"/>
                </a:moveTo>
                <a:lnTo>
                  <a:pt x="0" y="60"/>
                </a:lnTo>
                <a:lnTo>
                  <a:pt x="0" y="136"/>
                </a:lnTo>
                <a:lnTo>
                  <a:pt x="156" y="76"/>
                </a:lnTo>
                <a:lnTo>
                  <a:pt x="156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62201" tIns="31101" rIns="62201" bIns="31101" numCol="1" anchor="t" anchorCtr="0" compatLnSpc="1">
            <a:prstTxWarp prst="textNoShape">
              <a:avLst/>
            </a:prstTxWarp>
          </a:bodyPr>
          <a:lstStyle/>
          <a:p>
            <a:pPr defTabSz="622021">
              <a:defRPr/>
            </a:pPr>
            <a:endParaRPr lang="fr-FR" sz="1225" kern="0">
              <a:solidFill>
                <a:sysClr val="windowText" lastClr="000000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ADF7D94-7CA4-CB4F-4005-3A56286B4EE8}"/>
              </a:ext>
            </a:extLst>
          </p:cNvPr>
          <p:cNvSpPr/>
          <p:nvPr/>
        </p:nvSpPr>
        <p:spPr>
          <a:xfrm>
            <a:off x="962163" y="3475301"/>
            <a:ext cx="1276183" cy="307777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cs typeface="Calibri" panose="020F0502020204030204" pitchFamily="34" charset="0"/>
              </a:rPr>
              <a:t>Insert Text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38020F2-FD1F-CB95-48A8-5A0F4F8EDE67}"/>
              </a:ext>
            </a:extLst>
          </p:cNvPr>
          <p:cNvGrpSpPr/>
          <p:nvPr/>
        </p:nvGrpSpPr>
        <p:grpSpPr>
          <a:xfrm>
            <a:off x="2078629" y="3756549"/>
            <a:ext cx="541781" cy="524662"/>
            <a:chOff x="1348571" y="1525614"/>
            <a:chExt cx="413708" cy="413708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851B8AE1-C11B-8A56-338B-E0DCA746B482}"/>
                </a:ext>
              </a:extLst>
            </p:cNvPr>
            <p:cNvSpPr/>
            <p:nvPr/>
          </p:nvSpPr>
          <p:spPr>
            <a:xfrm>
              <a:off x="1348571" y="1525614"/>
              <a:ext cx="413708" cy="41370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AB135FA-00D3-FB48-28A9-0F474F9B5E30}"/>
                </a:ext>
              </a:extLst>
            </p:cNvPr>
            <p:cNvSpPr/>
            <p:nvPr/>
          </p:nvSpPr>
          <p:spPr>
            <a:xfrm>
              <a:off x="1380295" y="1557338"/>
              <a:ext cx="350260" cy="35026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D284120-6933-2512-081C-0FCE9B13BE0A}"/>
              </a:ext>
            </a:extLst>
          </p:cNvPr>
          <p:cNvGrpSpPr>
            <a:grpSpLocks noChangeAspect="1"/>
          </p:cNvGrpSpPr>
          <p:nvPr/>
        </p:nvGrpSpPr>
        <p:grpSpPr>
          <a:xfrm>
            <a:off x="2263024" y="5597336"/>
            <a:ext cx="172991" cy="266278"/>
            <a:chOff x="6513513" y="557213"/>
            <a:chExt cx="471488" cy="752475"/>
          </a:xfrm>
          <a:solidFill>
            <a:schemeClr val="bg1"/>
          </a:solidFill>
        </p:grpSpPr>
        <p:sp>
          <p:nvSpPr>
            <p:cNvPr id="44" name="Freeform 21">
              <a:extLst>
                <a:ext uri="{FF2B5EF4-FFF2-40B4-BE49-F238E27FC236}">
                  <a16:creationId xmlns:a16="http://schemas.microsoft.com/office/drawing/2014/main" id="{166677A9-8BB9-B2A8-ACD6-16B6E8A925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13513" y="557213"/>
              <a:ext cx="471488" cy="752475"/>
            </a:xfrm>
            <a:custGeom>
              <a:avLst/>
              <a:gdLst>
                <a:gd name="T0" fmla="*/ 80 w 160"/>
                <a:gd name="T1" fmla="*/ 0 h 256"/>
                <a:gd name="T2" fmla="*/ 11 w 160"/>
                <a:gd name="T3" fmla="*/ 120 h 256"/>
                <a:gd name="T4" fmla="*/ 42 w 160"/>
                <a:gd name="T5" fmla="*/ 179 h 256"/>
                <a:gd name="T6" fmla="*/ 49 w 160"/>
                <a:gd name="T7" fmla="*/ 187 h 256"/>
                <a:gd name="T8" fmla="*/ 48 w 160"/>
                <a:gd name="T9" fmla="*/ 208 h 256"/>
                <a:gd name="T10" fmla="*/ 52 w 160"/>
                <a:gd name="T11" fmla="*/ 231 h 256"/>
                <a:gd name="T12" fmla="*/ 108 w 160"/>
                <a:gd name="T13" fmla="*/ 231 h 256"/>
                <a:gd name="T14" fmla="*/ 112 w 160"/>
                <a:gd name="T15" fmla="*/ 208 h 256"/>
                <a:gd name="T16" fmla="*/ 110 w 160"/>
                <a:gd name="T17" fmla="*/ 187 h 256"/>
                <a:gd name="T18" fmla="*/ 118 w 160"/>
                <a:gd name="T19" fmla="*/ 179 h 256"/>
                <a:gd name="T20" fmla="*/ 149 w 160"/>
                <a:gd name="T21" fmla="*/ 120 h 256"/>
                <a:gd name="T22" fmla="*/ 80 w 160"/>
                <a:gd name="T23" fmla="*/ 248 h 256"/>
                <a:gd name="T24" fmla="*/ 99 w 160"/>
                <a:gd name="T25" fmla="*/ 232 h 256"/>
                <a:gd name="T26" fmla="*/ 108 w 160"/>
                <a:gd name="T27" fmla="*/ 218 h 256"/>
                <a:gd name="T28" fmla="*/ 58 w 160"/>
                <a:gd name="T29" fmla="*/ 224 h 256"/>
                <a:gd name="T30" fmla="*/ 58 w 160"/>
                <a:gd name="T31" fmla="*/ 212 h 256"/>
                <a:gd name="T32" fmla="*/ 108 w 160"/>
                <a:gd name="T33" fmla="*/ 218 h 256"/>
                <a:gd name="T34" fmla="*/ 108 w 160"/>
                <a:gd name="T35" fmla="*/ 198 h 256"/>
                <a:gd name="T36" fmla="*/ 58 w 160"/>
                <a:gd name="T37" fmla="*/ 204 h 256"/>
                <a:gd name="T38" fmla="*/ 58 w 160"/>
                <a:gd name="T39" fmla="*/ 192 h 256"/>
                <a:gd name="T40" fmla="*/ 96 w 160"/>
                <a:gd name="T41" fmla="*/ 192 h 256"/>
                <a:gd name="T42" fmla="*/ 135 w 160"/>
                <a:gd name="T43" fmla="*/ 112 h 256"/>
                <a:gd name="T44" fmla="*/ 104 w 160"/>
                <a:gd name="T45" fmla="*/ 170 h 256"/>
                <a:gd name="T46" fmla="*/ 96 w 160"/>
                <a:gd name="T47" fmla="*/ 176 h 256"/>
                <a:gd name="T48" fmla="*/ 96 w 160"/>
                <a:gd name="T49" fmla="*/ 124 h 256"/>
                <a:gd name="T50" fmla="*/ 88 w 160"/>
                <a:gd name="T51" fmla="*/ 176 h 256"/>
                <a:gd name="T52" fmla="*/ 68 w 160"/>
                <a:gd name="T53" fmla="*/ 128 h 256"/>
                <a:gd name="T54" fmla="*/ 60 w 160"/>
                <a:gd name="T55" fmla="*/ 129 h 256"/>
                <a:gd name="T56" fmla="*/ 57 w 160"/>
                <a:gd name="T57" fmla="*/ 172 h 256"/>
                <a:gd name="T58" fmla="*/ 26 w 160"/>
                <a:gd name="T59" fmla="*/ 114 h 256"/>
                <a:gd name="T60" fmla="*/ 16 w 160"/>
                <a:gd name="T61" fmla="*/ 80 h 256"/>
                <a:gd name="T62" fmla="*/ 144 w 160"/>
                <a:gd name="T63" fmla="*/ 8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0" h="256">
                  <a:moveTo>
                    <a:pt x="160" y="80"/>
                  </a:moveTo>
                  <a:cubicBezTo>
                    <a:pt x="160" y="36"/>
                    <a:pt x="124" y="0"/>
                    <a:pt x="80" y="0"/>
                  </a:cubicBezTo>
                  <a:cubicBezTo>
                    <a:pt x="36" y="0"/>
                    <a:pt x="0" y="36"/>
                    <a:pt x="0" y="80"/>
                  </a:cubicBezTo>
                  <a:cubicBezTo>
                    <a:pt x="0" y="95"/>
                    <a:pt x="4" y="109"/>
                    <a:pt x="11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4" y="182"/>
                    <a:pt x="46" y="185"/>
                    <a:pt x="49" y="187"/>
                  </a:cubicBezTo>
                  <a:cubicBezTo>
                    <a:pt x="46" y="190"/>
                    <a:pt x="44" y="194"/>
                    <a:pt x="44" y="198"/>
                  </a:cubicBezTo>
                  <a:cubicBezTo>
                    <a:pt x="44" y="202"/>
                    <a:pt x="46" y="206"/>
                    <a:pt x="48" y="208"/>
                  </a:cubicBezTo>
                  <a:cubicBezTo>
                    <a:pt x="46" y="211"/>
                    <a:pt x="44" y="214"/>
                    <a:pt x="44" y="218"/>
                  </a:cubicBezTo>
                  <a:cubicBezTo>
                    <a:pt x="44" y="224"/>
                    <a:pt x="47" y="229"/>
                    <a:pt x="52" y="231"/>
                  </a:cubicBezTo>
                  <a:cubicBezTo>
                    <a:pt x="53" y="245"/>
                    <a:pt x="65" y="256"/>
                    <a:pt x="80" y="256"/>
                  </a:cubicBezTo>
                  <a:cubicBezTo>
                    <a:pt x="94" y="256"/>
                    <a:pt x="106" y="245"/>
                    <a:pt x="108" y="231"/>
                  </a:cubicBezTo>
                  <a:cubicBezTo>
                    <a:pt x="112" y="229"/>
                    <a:pt x="116" y="224"/>
                    <a:pt x="116" y="218"/>
                  </a:cubicBezTo>
                  <a:cubicBezTo>
                    <a:pt x="116" y="214"/>
                    <a:pt x="114" y="211"/>
                    <a:pt x="112" y="208"/>
                  </a:cubicBezTo>
                  <a:cubicBezTo>
                    <a:pt x="114" y="206"/>
                    <a:pt x="116" y="202"/>
                    <a:pt x="116" y="198"/>
                  </a:cubicBezTo>
                  <a:cubicBezTo>
                    <a:pt x="116" y="194"/>
                    <a:pt x="114" y="190"/>
                    <a:pt x="110" y="187"/>
                  </a:cubicBezTo>
                  <a:cubicBezTo>
                    <a:pt x="113" y="185"/>
                    <a:pt x="116" y="182"/>
                    <a:pt x="118" y="179"/>
                  </a:cubicBezTo>
                  <a:cubicBezTo>
                    <a:pt x="118" y="179"/>
                    <a:pt x="118" y="179"/>
                    <a:pt x="118" y="179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56" y="109"/>
                    <a:pt x="160" y="95"/>
                    <a:pt x="160" y="80"/>
                  </a:cubicBezTo>
                  <a:close/>
                  <a:moveTo>
                    <a:pt x="80" y="248"/>
                  </a:moveTo>
                  <a:cubicBezTo>
                    <a:pt x="70" y="248"/>
                    <a:pt x="62" y="241"/>
                    <a:pt x="60" y="232"/>
                  </a:cubicBezTo>
                  <a:cubicBezTo>
                    <a:pt x="99" y="232"/>
                    <a:pt x="99" y="232"/>
                    <a:pt x="99" y="232"/>
                  </a:cubicBezTo>
                  <a:cubicBezTo>
                    <a:pt x="97" y="241"/>
                    <a:pt x="89" y="248"/>
                    <a:pt x="80" y="248"/>
                  </a:cubicBezTo>
                  <a:close/>
                  <a:moveTo>
                    <a:pt x="108" y="218"/>
                  </a:moveTo>
                  <a:cubicBezTo>
                    <a:pt x="108" y="222"/>
                    <a:pt x="105" y="224"/>
                    <a:pt x="102" y="224"/>
                  </a:cubicBezTo>
                  <a:cubicBezTo>
                    <a:pt x="58" y="224"/>
                    <a:pt x="58" y="224"/>
                    <a:pt x="58" y="224"/>
                  </a:cubicBezTo>
                  <a:cubicBezTo>
                    <a:pt x="55" y="224"/>
                    <a:pt x="52" y="222"/>
                    <a:pt x="52" y="218"/>
                  </a:cubicBezTo>
                  <a:cubicBezTo>
                    <a:pt x="52" y="215"/>
                    <a:pt x="55" y="212"/>
                    <a:pt x="58" y="212"/>
                  </a:cubicBezTo>
                  <a:cubicBezTo>
                    <a:pt x="102" y="212"/>
                    <a:pt x="102" y="212"/>
                    <a:pt x="102" y="212"/>
                  </a:cubicBezTo>
                  <a:cubicBezTo>
                    <a:pt x="105" y="212"/>
                    <a:pt x="108" y="215"/>
                    <a:pt x="108" y="218"/>
                  </a:cubicBezTo>
                  <a:close/>
                  <a:moveTo>
                    <a:pt x="102" y="192"/>
                  </a:moveTo>
                  <a:cubicBezTo>
                    <a:pt x="105" y="192"/>
                    <a:pt x="108" y="195"/>
                    <a:pt x="108" y="198"/>
                  </a:cubicBezTo>
                  <a:cubicBezTo>
                    <a:pt x="108" y="202"/>
                    <a:pt x="105" y="204"/>
                    <a:pt x="102" y="204"/>
                  </a:cubicBezTo>
                  <a:cubicBezTo>
                    <a:pt x="58" y="204"/>
                    <a:pt x="58" y="204"/>
                    <a:pt x="58" y="204"/>
                  </a:cubicBezTo>
                  <a:cubicBezTo>
                    <a:pt x="55" y="204"/>
                    <a:pt x="52" y="202"/>
                    <a:pt x="52" y="198"/>
                  </a:cubicBezTo>
                  <a:cubicBezTo>
                    <a:pt x="52" y="195"/>
                    <a:pt x="55" y="192"/>
                    <a:pt x="58" y="192"/>
                  </a:cubicBezTo>
                  <a:cubicBezTo>
                    <a:pt x="64" y="192"/>
                    <a:pt x="64" y="192"/>
                    <a:pt x="64" y="192"/>
                  </a:cubicBezTo>
                  <a:cubicBezTo>
                    <a:pt x="96" y="192"/>
                    <a:pt x="96" y="192"/>
                    <a:pt x="96" y="192"/>
                  </a:cubicBezTo>
                  <a:lnTo>
                    <a:pt x="102" y="192"/>
                  </a:lnTo>
                  <a:close/>
                  <a:moveTo>
                    <a:pt x="135" y="112"/>
                  </a:moveTo>
                  <a:cubicBezTo>
                    <a:pt x="135" y="113"/>
                    <a:pt x="135" y="114"/>
                    <a:pt x="134" y="114"/>
                  </a:cubicBezTo>
                  <a:cubicBezTo>
                    <a:pt x="104" y="170"/>
                    <a:pt x="104" y="170"/>
                    <a:pt x="104" y="170"/>
                  </a:cubicBezTo>
                  <a:cubicBezTo>
                    <a:pt x="104" y="170"/>
                    <a:pt x="103" y="171"/>
                    <a:pt x="103" y="172"/>
                  </a:cubicBezTo>
                  <a:cubicBezTo>
                    <a:pt x="102" y="174"/>
                    <a:pt x="100" y="176"/>
                    <a:pt x="96" y="176"/>
                  </a:cubicBezTo>
                  <a:cubicBezTo>
                    <a:pt x="100" y="129"/>
                    <a:pt x="100" y="129"/>
                    <a:pt x="100" y="129"/>
                  </a:cubicBezTo>
                  <a:cubicBezTo>
                    <a:pt x="100" y="126"/>
                    <a:pt x="98" y="124"/>
                    <a:pt x="96" y="124"/>
                  </a:cubicBezTo>
                  <a:cubicBezTo>
                    <a:pt x="94" y="124"/>
                    <a:pt x="92" y="126"/>
                    <a:pt x="92" y="128"/>
                  </a:cubicBezTo>
                  <a:cubicBezTo>
                    <a:pt x="88" y="176"/>
                    <a:pt x="88" y="176"/>
                    <a:pt x="88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68" y="128"/>
                    <a:pt x="68" y="128"/>
                    <a:pt x="68" y="128"/>
                  </a:cubicBezTo>
                  <a:cubicBezTo>
                    <a:pt x="68" y="126"/>
                    <a:pt x="66" y="124"/>
                    <a:pt x="64" y="124"/>
                  </a:cubicBezTo>
                  <a:cubicBezTo>
                    <a:pt x="61" y="124"/>
                    <a:pt x="60" y="126"/>
                    <a:pt x="60" y="129"/>
                  </a:cubicBezTo>
                  <a:cubicBezTo>
                    <a:pt x="64" y="176"/>
                    <a:pt x="64" y="176"/>
                    <a:pt x="64" y="176"/>
                  </a:cubicBezTo>
                  <a:cubicBezTo>
                    <a:pt x="60" y="176"/>
                    <a:pt x="58" y="174"/>
                    <a:pt x="57" y="172"/>
                  </a:cubicBezTo>
                  <a:cubicBezTo>
                    <a:pt x="56" y="171"/>
                    <a:pt x="56" y="171"/>
                    <a:pt x="56" y="170"/>
                  </a:cubicBezTo>
                  <a:cubicBezTo>
                    <a:pt x="26" y="114"/>
                    <a:pt x="26" y="114"/>
                    <a:pt x="26" y="114"/>
                  </a:cubicBezTo>
                  <a:cubicBezTo>
                    <a:pt x="25" y="114"/>
                    <a:pt x="25" y="113"/>
                    <a:pt x="25" y="112"/>
                  </a:cubicBezTo>
                  <a:cubicBezTo>
                    <a:pt x="19" y="103"/>
                    <a:pt x="16" y="91"/>
                    <a:pt x="16" y="80"/>
                  </a:cubicBezTo>
                  <a:cubicBezTo>
                    <a:pt x="16" y="45"/>
                    <a:pt x="45" y="16"/>
                    <a:pt x="80" y="16"/>
                  </a:cubicBezTo>
                  <a:cubicBezTo>
                    <a:pt x="115" y="16"/>
                    <a:pt x="144" y="45"/>
                    <a:pt x="144" y="80"/>
                  </a:cubicBezTo>
                  <a:cubicBezTo>
                    <a:pt x="144" y="91"/>
                    <a:pt x="141" y="103"/>
                    <a:pt x="135" y="1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>
                <a:solidFill>
                  <a:schemeClr val="bg1"/>
                </a:solidFill>
              </a:endParaRPr>
            </a:p>
          </p:txBody>
        </p:sp>
        <p:sp>
          <p:nvSpPr>
            <p:cNvPr id="45" name="Freeform 22">
              <a:extLst>
                <a:ext uri="{FF2B5EF4-FFF2-40B4-BE49-F238E27FC236}">
                  <a16:creationId xmlns:a16="http://schemas.microsoft.com/office/drawing/2014/main" id="{8442031A-C45F-FFC8-6181-061B72C9B9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8763" y="642938"/>
              <a:ext cx="120650" cy="103188"/>
            </a:xfrm>
            <a:custGeom>
              <a:avLst/>
              <a:gdLst>
                <a:gd name="T0" fmla="*/ 35 w 41"/>
                <a:gd name="T1" fmla="*/ 1 h 35"/>
                <a:gd name="T2" fmla="*/ 1 w 41"/>
                <a:gd name="T3" fmla="*/ 29 h 35"/>
                <a:gd name="T4" fmla="*/ 3 w 41"/>
                <a:gd name="T5" fmla="*/ 35 h 35"/>
                <a:gd name="T6" fmla="*/ 4 w 41"/>
                <a:gd name="T7" fmla="*/ 35 h 35"/>
                <a:gd name="T8" fmla="*/ 8 w 41"/>
                <a:gd name="T9" fmla="*/ 33 h 35"/>
                <a:gd name="T10" fmla="*/ 37 w 41"/>
                <a:gd name="T11" fmla="*/ 9 h 35"/>
                <a:gd name="T12" fmla="*/ 40 w 41"/>
                <a:gd name="T13" fmla="*/ 4 h 35"/>
                <a:gd name="T14" fmla="*/ 35 w 41"/>
                <a:gd name="T15" fmla="*/ 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35">
                  <a:moveTo>
                    <a:pt x="35" y="1"/>
                  </a:moveTo>
                  <a:cubicBezTo>
                    <a:pt x="20" y="5"/>
                    <a:pt x="7" y="15"/>
                    <a:pt x="1" y="29"/>
                  </a:cubicBezTo>
                  <a:cubicBezTo>
                    <a:pt x="0" y="31"/>
                    <a:pt x="1" y="34"/>
                    <a:pt x="3" y="35"/>
                  </a:cubicBezTo>
                  <a:cubicBezTo>
                    <a:pt x="3" y="35"/>
                    <a:pt x="4" y="35"/>
                    <a:pt x="4" y="35"/>
                  </a:cubicBezTo>
                  <a:cubicBezTo>
                    <a:pt x="6" y="35"/>
                    <a:pt x="7" y="34"/>
                    <a:pt x="8" y="33"/>
                  </a:cubicBezTo>
                  <a:cubicBezTo>
                    <a:pt x="14" y="21"/>
                    <a:pt x="24" y="12"/>
                    <a:pt x="37" y="9"/>
                  </a:cubicBezTo>
                  <a:cubicBezTo>
                    <a:pt x="39" y="8"/>
                    <a:pt x="41" y="6"/>
                    <a:pt x="40" y="4"/>
                  </a:cubicBezTo>
                  <a:cubicBezTo>
                    <a:pt x="40" y="2"/>
                    <a:pt x="37" y="0"/>
                    <a:pt x="3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>
                <a:solidFill>
                  <a:schemeClr val="bg1"/>
                </a:solidFill>
              </a:endParaRPr>
            </a:p>
          </p:txBody>
        </p:sp>
      </p:grpSp>
      <p:sp>
        <p:nvSpPr>
          <p:cNvPr id="46" name="Freeform 23">
            <a:extLst>
              <a:ext uri="{FF2B5EF4-FFF2-40B4-BE49-F238E27FC236}">
                <a16:creationId xmlns:a16="http://schemas.microsoft.com/office/drawing/2014/main" id="{7A707030-4167-4E91-0EE7-4252BAAC77F6}"/>
              </a:ext>
            </a:extLst>
          </p:cNvPr>
          <p:cNvSpPr>
            <a:spLocks noEditPoints="1"/>
          </p:cNvSpPr>
          <p:nvPr/>
        </p:nvSpPr>
        <p:spPr bwMode="auto">
          <a:xfrm>
            <a:off x="2232847" y="3913701"/>
            <a:ext cx="233345" cy="199308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840">
              <a:solidFill>
                <a:schemeClr val="bg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A446BFD-594D-CCD8-2CE8-893DC929FF0C}"/>
              </a:ext>
            </a:extLst>
          </p:cNvPr>
          <p:cNvGrpSpPr>
            <a:grpSpLocks noChangeAspect="1"/>
          </p:cNvGrpSpPr>
          <p:nvPr/>
        </p:nvGrpSpPr>
        <p:grpSpPr>
          <a:xfrm>
            <a:off x="2241784" y="2082015"/>
            <a:ext cx="215472" cy="197812"/>
            <a:chOff x="6719888" y="887413"/>
            <a:chExt cx="492125" cy="468312"/>
          </a:xfrm>
          <a:solidFill>
            <a:schemeClr val="bg1"/>
          </a:solidFill>
        </p:grpSpPr>
        <p:sp>
          <p:nvSpPr>
            <p:cNvPr id="48" name="Freeform 26">
              <a:extLst>
                <a:ext uri="{FF2B5EF4-FFF2-40B4-BE49-F238E27FC236}">
                  <a16:creationId xmlns:a16="http://schemas.microsoft.com/office/drawing/2014/main" id="{6E7A2260-7ED4-6AED-1DCB-0070922441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9888" y="887413"/>
              <a:ext cx="492125" cy="468312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49" name="Freeform 27">
              <a:extLst>
                <a:ext uri="{FF2B5EF4-FFF2-40B4-BE49-F238E27FC236}">
                  <a16:creationId xmlns:a16="http://schemas.microsoft.com/office/drawing/2014/main" id="{0D1F3C93-3E1B-3567-13EF-5A596266EB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1801" y="947738"/>
              <a:ext cx="368300" cy="247650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50" name="Freeform 28">
              <a:extLst>
                <a:ext uri="{FF2B5EF4-FFF2-40B4-BE49-F238E27FC236}">
                  <a16:creationId xmlns:a16="http://schemas.microsoft.com/office/drawing/2014/main" id="{24CB7776-7309-4E7F-8342-AE3AD5384D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43726" y="1201738"/>
              <a:ext cx="46038" cy="47625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51" name="Freeform 29">
              <a:extLst>
                <a:ext uri="{FF2B5EF4-FFF2-40B4-BE49-F238E27FC236}">
                  <a16:creationId xmlns:a16="http://schemas.microsoft.com/office/drawing/2014/main" id="{CAF87829-9F45-24A7-222B-FCBF5023A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1813" y="1044575"/>
              <a:ext cx="61913" cy="65087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52" name="Freeform 30">
              <a:extLst>
                <a:ext uri="{FF2B5EF4-FFF2-40B4-BE49-F238E27FC236}">
                  <a16:creationId xmlns:a16="http://schemas.microsoft.com/office/drawing/2014/main" id="{B1861C71-8F7D-6DE8-C6C0-33467890A6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0076" y="1033463"/>
              <a:ext cx="31750" cy="87312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53" name="Freeform 31">
              <a:extLst>
                <a:ext uri="{FF2B5EF4-FFF2-40B4-BE49-F238E27FC236}">
                  <a16:creationId xmlns:a16="http://schemas.microsoft.com/office/drawing/2014/main" id="{32D064CA-9F3B-ACA7-5A09-49CC79254A9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9763" y="1044575"/>
              <a:ext cx="60325" cy="65087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</p:grpSp>
      <p:sp>
        <p:nvSpPr>
          <p:cNvPr id="54" name="Rectangle 53">
            <a:extLst>
              <a:ext uri="{FF2B5EF4-FFF2-40B4-BE49-F238E27FC236}">
                <a16:creationId xmlns:a16="http://schemas.microsoft.com/office/drawing/2014/main" id="{4B218F81-5365-4579-0348-357D65C97E44}"/>
              </a:ext>
            </a:extLst>
          </p:cNvPr>
          <p:cNvSpPr>
            <a:spLocks/>
          </p:cNvSpPr>
          <p:nvPr/>
        </p:nvSpPr>
        <p:spPr>
          <a:xfrm>
            <a:off x="3266657" y="3117511"/>
            <a:ext cx="8013678" cy="102335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marL="166688" indent="-166688">
              <a:spcBef>
                <a:spcPts val="100"/>
              </a:spcBef>
              <a:buFont typeface="Arial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cs typeface="Calibri" panose="020F0502020204030204" pitchFamily="34" charset="0"/>
              </a:rPr>
              <a:t>Insert Text Insert Text Insert Text Insert Text</a:t>
            </a:r>
          </a:p>
          <a:p>
            <a:pPr marL="166688" indent="-166688">
              <a:spcBef>
                <a:spcPts val="100"/>
              </a:spcBef>
              <a:buFont typeface="Arial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cs typeface="Calibri" panose="020F0502020204030204" pitchFamily="34" charset="0"/>
              </a:rPr>
              <a:t>Insert Text Insert Text Insert Text Insert Text</a:t>
            </a:r>
          </a:p>
          <a:p>
            <a:pPr marL="166688" indent="-166688">
              <a:spcBef>
                <a:spcPts val="100"/>
              </a:spcBef>
              <a:buFont typeface="Arial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cs typeface="Calibri" panose="020F0502020204030204" pitchFamily="34" charset="0"/>
              </a:rPr>
              <a:t>Insert Text Insert Text Insert Text Insert Text</a:t>
            </a:r>
          </a:p>
          <a:p>
            <a:pPr marL="166688" indent="-166688">
              <a:spcBef>
                <a:spcPts val="100"/>
              </a:spcBef>
              <a:buFont typeface="Arial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cs typeface="Calibri" panose="020F0502020204030204" pitchFamily="34" charset="0"/>
              </a:rPr>
              <a:t>Insert Text Insert Text Insert Text Insert Text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A7DD83F-AB40-2536-72D6-ADD26027F097}"/>
              </a:ext>
            </a:extLst>
          </p:cNvPr>
          <p:cNvSpPr>
            <a:spLocks/>
          </p:cNvSpPr>
          <p:nvPr/>
        </p:nvSpPr>
        <p:spPr>
          <a:xfrm>
            <a:off x="3266657" y="4865894"/>
            <a:ext cx="8013678" cy="102335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marL="166688" indent="-166688">
              <a:spcBef>
                <a:spcPts val="100"/>
              </a:spcBef>
              <a:buFont typeface="Arial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cs typeface="Calibri" panose="020F0502020204030204" pitchFamily="34" charset="0"/>
              </a:rPr>
              <a:t>Insert Text Insert Text Insert Text Insert Text</a:t>
            </a:r>
          </a:p>
          <a:p>
            <a:pPr marL="166688" indent="-166688">
              <a:spcBef>
                <a:spcPts val="100"/>
              </a:spcBef>
              <a:buFont typeface="Arial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cs typeface="Calibri" panose="020F0502020204030204" pitchFamily="34" charset="0"/>
              </a:rPr>
              <a:t>Insert Text Insert Text Insert Text Insert Text</a:t>
            </a:r>
          </a:p>
          <a:p>
            <a:pPr marL="166688" indent="-166688">
              <a:spcBef>
                <a:spcPts val="100"/>
              </a:spcBef>
              <a:buFont typeface="Arial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cs typeface="Calibri" panose="020F0502020204030204" pitchFamily="34" charset="0"/>
              </a:rPr>
              <a:t>Insert Text Insert Text Insert Text Insert Text</a:t>
            </a:r>
          </a:p>
          <a:p>
            <a:pPr marL="166688" indent="-166688">
              <a:spcBef>
                <a:spcPts val="100"/>
              </a:spcBef>
              <a:buFont typeface="Arial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cs typeface="Calibri" panose="020F0502020204030204" pitchFamily="34" charset="0"/>
              </a:rPr>
              <a:t>Insert Text Insert Text Insert Text Insert Text</a:t>
            </a:r>
          </a:p>
        </p:txBody>
      </p:sp>
    </p:spTree>
    <p:extLst>
      <p:ext uri="{BB962C8B-B14F-4D97-AF65-F5344CB8AC3E}">
        <p14:creationId xmlns:p14="http://schemas.microsoft.com/office/powerpoint/2010/main" val="356390408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8596</TotalTime>
  <Words>104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Courier New</vt:lpstr>
      <vt:lpstr>Crimson Pro</vt:lpstr>
      <vt:lpstr>Impact</vt:lpstr>
      <vt:lpstr>Lato Light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527</cp:revision>
  <dcterms:created xsi:type="dcterms:W3CDTF">2021-03-31T02:49:57Z</dcterms:created>
  <dcterms:modified xsi:type="dcterms:W3CDTF">2025-10-15T08:39:43Z</dcterms:modified>
  <cp:category/>
</cp:coreProperties>
</file>