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DM Sans"/>
      <p:bold r:id="rId34"/>
      <p:boldItalic r:id="rId35"/>
    </p:embeddedFont>
    <p:embeddedFont>
      <p:font typeface="Eater"/>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fu5mJ24sQ75OGYlBiUaSaIzcw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Eater-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3.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24.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2.png"/><Relationship Id="rId13" Type="http://schemas.openxmlformats.org/officeDocument/2006/relationships/image" Target="../media/image133.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23.png"/><Relationship Id="rId15" Type="http://schemas.openxmlformats.org/officeDocument/2006/relationships/image" Target="../media/image101.png"/><Relationship Id="rId14" Type="http://schemas.openxmlformats.org/officeDocument/2006/relationships/image" Target="../media/image100.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106.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36.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111.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71.png"/><Relationship Id="rId8" Type="http://schemas.openxmlformats.org/officeDocument/2006/relationships/image" Target="../media/image31.png"/></Relationships>
</file>

<file path=ppt/slides/_rels/slide13.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2.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3.png"/></Relationships>
</file>

<file path=ppt/slides/_rels/slide14.xml.rels><?xml version="1.0" encoding="UTF-8" standalone="yes"?><Relationships xmlns="http://schemas.openxmlformats.org/package/2006/relationships"><Relationship Id="rId20" Type="http://schemas.openxmlformats.org/officeDocument/2006/relationships/image" Target="../media/image140.png"/><Relationship Id="rId22" Type="http://schemas.openxmlformats.org/officeDocument/2006/relationships/image" Target="../media/image152.png"/><Relationship Id="rId21" Type="http://schemas.openxmlformats.org/officeDocument/2006/relationships/image" Target="../media/image212.png"/><Relationship Id="rId24" Type="http://schemas.openxmlformats.org/officeDocument/2006/relationships/image" Target="../media/image143.png"/><Relationship Id="rId23" Type="http://schemas.openxmlformats.org/officeDocument/2006/relationships/image" Target="../media/image14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8.png"/><Relationship Id="rId9" Type="http://schemas.openxmlformats.org/officeDocument/2006/relationships/image" Target="../media/image3.png"/><Relationship Id="rId26" Type="http://schemas.openxmlformats.org/officeDocument/2006/relationships/image" Target="../media/image156.png"/><Relationship Id="rId25" Type="http://schemas.openxmlformats.org/officeDocument/2006/relationships/image" Target="../media/image172.png"/><Relationship Id="rId28" Type="http://schemas.openxmlformats.org/officeDocument/2006/relationships/image" Target="../media/image153.png"/><Relationship Id="rId27" Type="http://schemas.openxmlformats.org/officeDocument/2006/relationships/image" Target="../media/image147.png"/><Relationship Id="rId5" Type="http://schemas.openxmlformats.org/officeDocument/2006/relationships/image" Target="../media/image34.png"/><Relationship Id="rId6" Type="http://schemas.openxmlformats.org/officeDocument/2006/relationships/image" Target="../media/image30.png"/><Relationship Id="rId29" Type="http://schemas.openxmlformats.org/officeDocument/2006/relationships/image" Target="../media/image166.png"/><Relationship Id="rId7" Type="http://schemas.openxmlformats.org/officeDocument/2006/relationships/image" Target="../media/image40.png"/><Relationship Id="rId8" Type="http://schemas.openxmlformats.org/officeDocument/2006/relationships/image" Target="../media/image25.png"/><Relationship Id="rId31" Type="http://schemas.openxmlformats.org/officeDocument/2006/relationships/image" Target="../media/image146.png"/><Relationship Id="rId30" Type="http://schemas.openxmlformats.org/officeDocument/2006/relationships/image" Target="../media/image138.png"/><Relationship Id="rId11" Type="http://schemas.openxmlformats.org/officeDocument/2006/relationships/image" Target="../media/image141.png"/><Relationship Id="rId33" Type="http://schemas.openxmlformats.org/officeDocument/2006/relationships/image" Target="../media/image142.png"/><Relationship Id="rId10" Type="http://schemas.openxmlformats.org/officeDocument/2006/relationships/image" Target="../media/image150.png"/><Relationship Id="rId32" Type="http://schemas.openxmlformats.org/officeDocument/2006/relationships/image" Target="../media/image139.png"/><Relationship Id="rId13" Type="http://schemas.openxmlformats.org/officeDocument/2006/relationships/image" Target="../media/image132.png"/><Relationship Id="rId12" Type="http://schemas.openxmlformats.org/officeDocument/2006/relationships/image" Target="../media/image137.png"/><Relationship Id="rId15" Type="http://schemas.openxmlformats.org/officeDocument/2006/relationships/image" Target="../media/image128.png"/><Relationship Id="rId14" Type="http://schemas.openxmlformats.org/officeDocument/2006/relationships/image" Target="../media/image144.png"/><Relationship Id="rId17" Type="http://schemas.openxmlformats.org/officeDocument/2006/relationships/image" Target="../media/image134.png"/><Relationship Id="rId16" Type="http://schemas.openxmlformats.org/officeDocument/2006/relationships/image" Target="../media/image184.png"/><Relationship Id="rId19" Type="http://schemas.openxmlformats.org/officeDocument/2006/relationships/image" Target="../media/image148.png"/><Relationship Id="rId18" Type="http://schemas.openxmlformats.org/officeDocument/2006/relationships/image" Target="../media/image1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6.png"/><Relationship Id="rId4" Type="http://schemas.openxmlformats.org/officeDocument/2006/relationships/image" Target="../media/image35.png"/><Relationship Id="rId9" Type="http://schemas.openxmlformats.org/officeDocument/2006/relationships/image" Target="../media/image154.png"/><Relationship Id="rId5" Type="http://schemas.openxmlformats.org/officeDocument/2006/relationships/image" Target="../media/image157.png"/><Relationship Id="rId6" Type="http://schemas.openxmlformats.org/officeDocument/2006/relationships/image" Target="../media/image167.png"/><Relationship Id="rId7" Type="http://schemas.openxmlformats.org/officeDocument/2006/relationships/image" Target="../media/image170.png"/><Relationship Id="rId8" Type="http://schemas.openxmlformats.org/officeDocument/2006/relationships/image" Target="../media/image164.png"/><Relationship Id="rId11" Type="http://schemas.openxmlformats.org/officeDocument/2006/relationships/image" Target="../media/image3.png"/><Relationship Id="rId10" Type="http://schemas.openxmlformats.org/officeDocument/2006/relationships/image" Target="../media/image17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3.png"/><Relationship Id="rId11" Type="http://schemas.openxmlformats.org/officeDocument/2006/relationships/image" Target="../media/image19.png"/><Relationship Id="rId10" Type="http://schemas.openxmlformats.org/officeDocument/2006/relationships/image" Target="../media/image22.png"/><Relationship Id="rId13" Type="http://schemas.openxmlformats.org/officeDocument/2006/relationships/image" Target="../media/image177.png"/><Relationship Id="rId12" Type="http://schemas.openxmlformats.org/officeDocument/2006/relationships/image" Target="../media/image3.png"/><Relationship Id="rId14" Type="http://schemas.openxmlformats.org/officeDocument/2006/relationships/image" Target="../media/image1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48.png"/><Relationship Id="rId9"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30.png"/><Relationship Id="rId7" Type="http://schemas.openxmlformats.org/officeDocument/2006/relationships/image" Target="../media/image40.png"/><Relationship Id="rId8" Type="http://schemas.openxmlformats.org/officeDocument/2006/relationships/image" Target="../media/image25.png"/><Relationship Id="rId11" Type="http://schemas.openxmlformats.org/officeDocument/2006/relationships/image" Target="../media/image182.png"/><Relationship Id="rId10" Type="http://schemas.openxmlformats.org/officeDocument/2006/relationships/image" Target="../media/image1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1.png"/><Relationship Id="rId5" Type="http://schemas.openxmlformats.org/officeDocument/2006/relationships/image" Target="../media/image191.png"/><Relationship Id="rId6" Type="http://schemas.openxmlformats.org/officeDocument/2006/relationships/image" Target="../media/image26.png"/><Relationship Id="rId7" Type="http://schemas.openxmlformats.org/officeDocument/2006/relationships/image" Target="../media/image2.png"/><Relationship Id="rId8" Type="http://schemas.openxmlformats.org/officeDocument/2006/relationships/image" Target="../media/image36.png"/><Relationship Id="rId11" Type="http://schemas.openxmlformats.org/officeDocument/2006/relationships/image" Target="../media/image230.png"/><Relationship Id="rId10" Type="http://schemas.openxmlformats.org/officeDocument/2006/relationships/image" Target="../media/image3.png"/><Relationship Id="rId12" Type="http://schemas.openxmlformats.org/officeDocument/2006/relationships/image" Target="../media/image2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1.png"/><Relationship Id="rId11" Type="http://schemas.openxmlformats.org/officeDocument/2006/relationships/image" Target="../media/image3.png"/><Relationship Id="rId10" Type="http://schemas.openxmlformats.org/officeDocument/2006/relationships/image" Target="../media/image7.png"/><Relationship Id="rId9" Type="http://schemas.openxmlformats.org/officeDocument/2006/relationships/image" Target="../media/image37.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71.png"/><Relationship Id="rId8"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3.png"/><Relationship Id="rId11" Type="http://schemas.openxmlformats.org/officeDocument/2006/relationships/image" Target="../media/image19.png"/><Relationship Id="rId10" Type="http://schemas.openxmlformats.org/officeDocument/2006/relationships/image" Target="../media/image22.png"/><Relationship Id="rId13" Type="http://schemas.openxmlformats.org/officeDocument/2006/relationships/image" Target="../media/image238.png"/><Relationship Id="rId1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48.png"/><Relationship Id="rId9"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30.png"/><Relationship Id="rId7" Type="http://schemas.openxmlformats.org/officeDocument/2006/relationships/image" Target="../media/image40.png"/><Relationship Id="rId8" Type="http://schemas.openxmlformats.org/officeDocument/2006/relationships/image" Target="../media/image25.png"/><Relationship Id="rId11" Type="http://schemas.openxmlformats.org/officeDocument/2006/relationships/image" Target="../media/image222.png"/><Relationship Id="rId10" Type="http://schemas.openxmlformats.org/officeDocument/2006/relationships/image" Target="../media/image235.png"/><Relationship Id="rId13" Type="http://schemas.openxmlformats.org/officeDocument/2006/relationships/image" Target="../media/image237.png"/><Relationship Id="rId12" Type="http://schemas.openxmlformats.org/officeDocument/2006/relationships/image" Target="../media/image229.png"/><Relationship Id="rId14" Type="http://schemas.openxmlformats.org/officeDocument/2006/relationships/image" Target="../media/image2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1.png"/><Relationship Id="rId5" Type="http://schemas.openxmlformats.org/officeDocument/2006/relationships/image" Target="../media/image191.png"/><Relationship Id="rId6" Type="http://schemas.openxmlformats.org/officeDocument/2006/relationships/image" Target="../media/image26.png"/><Relationship Id="rId7" Type="http://schemas.openxmlformats.org/officeDocument/2006/relationships/image" Target="../media/image2.png"/><Relationship Id="rId8" Type="http://schemas.openxmlformats.org/officeDocument/2006/relationships/image" Target="../media/image36.png"/><Relationship Id="rId11" Type="http://schemas.openxmlformats.org/officeDocument/2006/relationships/image" Target="../media/image239.png"/><Relationship Id="rId10" Type="http://schemas.openxmlformats.org/officeDocument/2006/relationships/image" Target="../media/image3.png"/><Relationship Id="rId13" Type="http://schemas.openxmlformats.org/officeDocument/2006/relationships/image" Target="../media/image236.png"/><Relationship Id="rId12" Type="http://schemas.openxmlformats.org/officeDocument/2006/relationships/image" Target="../media/image2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234.png"/><Relationship Id="rId5" Type="http://schemas.openxmlformats.org/officeDocument/2006/relationships/image" Target="../media/image6.png"/><Relationship Id="rId6" Type="http://schemas.openxmlformats.org/officeDocument/2006/relationships/image" Target="../media/image71.png"/><Relationship Id="rId7" Type="http://schemas.openxmlformats.org/officeDocument/2006/relationships/image" Target="../media/image3.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2.png"/><Relationship Id="rId13" Type="http://schemas.openxmlformats.org/officeDocument/2006/relationships/image" Target="../media/image47.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48.png"/><Relationship Id="rId9"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30.png"/><Relationship Id="rId7" Type="http://schemas.openxmlformats.org/officeDocument/2006/relationships/image" Target="../media/image40.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4.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3.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36.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2.png"/><Relationship Id="rId13" Type="http://schemas.openxmlformats.org/officeDocument/2006/relationships/image" Target="../media/image57.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38.png"/><Relationship Id="rId9" Type="http://schemas.openxmlformats.org/officeDocument/2006/relationships/image" Target="../media/image23.png"/><Relationship Id="rId15" Type="http://schemas.openxmlformats.org/officeDocument/2006/relationships/image" Target="../media/image68.png"/><Relationship Id="rId14" Type="http://schemas.openxmlformats.org/officeDocument/2006/relationships/image" Target="../media/image79.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71.png"/><Relationship Id="rId8" Type="http://schemas.openxmlformats.org/officeDocument/2006/relationships/image" Target="../media/image1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48.png"/><Relationship Id="rId9" Type="http://schemas.openxmlformats.org/officeDocument/2006/relationships/image" Target="../media/image78.png"/><Relationship Id="rId5" Type="http://schemas.openxmlformats.org/officeDocument/2006/relationships/image" Target="../media/image30.png"/><Relationship Id="rId6" Type="http://schemas.openxmlformats.org/officeDocument/2006/relationships/image" Target="../media/image40.png"/><Relationship Id="rId7" Type="http://schemas.openxmlformats.org/officeDocument/2006/relationships/image" Target="../media/image25.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4.png"/><Relationship Id="rId4" Type="http://schemas.openxmlformats.org/officeDocument/2006/relationships/image" Target="../media/image35.png"/><Relationship Id="rId9" Type="http://schemas.openxmlformats.org/officeDocument/2006/relationships/image" Target="../media/image80.png"/><Relationship Id="rId5" Type="http://schemas.openxmlformats.org/officeDocument/2006/relationships/image" Target="../media/image26.png"/><Relationship Id="rId6" Type="http://schemas.openxmlformats.org/officeDocument/2006/relationships/image" Target="../media/image36.png"/><Relationship Id="rId7" Type="http://schemas.openxmlformats.org/officeDocument/2006/relationships/image" Target="../media/image1.png"/><Relationship Id="rId8"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447981" y="0"/>
            <a:ext cx="21500175" cy="137160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5321965" y="9823154"/>
            <a:ext cx="13745022" cy="2155571"/>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19789073" y="5638800"/>
            <a:ext cx="4596579" cy="807720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0" y="10419038"/>
            <a:ext cx="24387048" cy="3296962"/>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0" y="0"/>
            <a:ext cx="23066089" cy="9815112"/>
          </a:xfrm>
          <a:prstGeom prst="rect">
            <a:avLst/>
          </a:prstGeom>
          <a:noFill/>
          <a:ln>
            <a:noFill/>
          </a:ln>
        </p:spPr>
      </p:pic>
      <p:sp>
        <p:nvSpPr>
          <p:cNvPr id="22" name="Google Shape;22;p1"/>
          <p:cNvSpPr/>
          <p:nvPr/>
        </p:nvSpPr>
        <p:spPr>
          <a:xfrm>
            <a:off x="6172972" y="1714500"/>
            <a:ext cx="13069934" cy="669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Eater"/>
              <a:buNone/>
            </a:pPr>
            <a:r>
              <a:rPr b="0" i="0" lang="en-US" sz="24000" u="none" cap="none" strike="noStrike">
                <a:solidFill>
                  <a:srgbClr val="FFFFFF"/>
                </a:solidFill>
                <a:latin typeface="Eater"/>
                <a:ea typeface="Eater"/>
                <a:cs typeface="Eater"/>
                <a:sym typeface="Eater"/>
              </a:rPr>
              <a:t>Horror </a:t>
            </a:r>
            <a:endParaRPr b="0" i="0" sz="24000" u="none" cap="none" strike="noStrike">
              <a:solidFill>
                <a:schemeClr val="dk1"/>
              </a:solidFill>
              <a:latin typeface="Calibri"/>
              <a:ea typeface="Calibri"/>
              <a:cs typeface="Calibri"/>
              <a:sym typeface="Calibri"/>
            </a:endParaRPr>
          </a:p>
        </p:txBody>
      </p:sp>
      <p:sp>
        <p:nvSpPr>
          <p:cNvPr id="23" name="Google Shape;23;p1"/>
          <p:cNvSpPr/>
          <p:nvPr/>
        </p:nvSpPr>
        <p:spPr>
          <a:xfrm>
            <a:off x="5677610" y="73914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4" name="Google Shape;24;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p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5" name="Shape 255"/>
        <p:cNvGrpSpPr/>
        <p:nvPr/>
      </p:nvGrpSpPr>
      <p:grpSpPr>
        <a:xfrm>
          <a:off x="0" y="0"/>
          <a:ext cx="0" cy="0"/>
          <a:chOff x="0" y="0"/>
          <a:chExt cx="0" cy="0"/>
        </a:xfrm>
      </p:grpSpPr>
      <p:pic>
        <p:nvPicPr>
          <p:cNvPr descr=" " id="256" name="Google Shape;256;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57" name="Google Shape;257;p10"/>
          <p:cNvPicPr preferRelativeResize="0"/>
          <p:nvPr/>
        </p:nvPicPr>
        <p:blipFill rotWithShape="1">
          <a:blip r:embed="rId4">
            <a:alphaModFix/>
          </a:blip>
          <a:srcRect b="0" l="0" r="0" t="0"/>
          <a:stretch/>
        </p:blipFill>
        <p:spPr>
          <a:xfrm>
            <a:off x="0" y="520700"/>
            <a:ext cx="24387048" cy="13195300"/>
          </a:xfrm>
          <a:prstGeom prst="rect">
            <a:avLst/>
          </a:prstGeom>
          <a:noFill/>
          <a:ln>
            <a:noFill/>
          </a:ln>
        </p:spPr>
      </p:pic>
      <p:pic>
        <p:nvPicPr>
          <p:cNvPr descr=" " id="258" name="Google Shape;258;p10"/>
          <p:cNvPicPr preferRelativeResize="0"/>
          <p:nvPr/>
        </p:nvPicPr>
        <p:blipFill rotWithShape="1">
          <a:blip r:embed="rId5">
            <a:alphaModFix/>
          </a:blip>
          <a:srcRect b="0" l="0" r="0" t="0"/>
          <a:stretch/>
        </p:blipFill>
        <p:spPr>
          <a:xfrm>
            <a:off x="25403" y="9563100"/>
            <a:ext cx="24361645" cy="4152900"/>
          </a:xfrm>
          <a:prstGeom prst="rect">
            <a:avLst/>
          </a:prstGeom>
          <a:noFill/>
          <a:ln>
            <a:noFill/>
          </a:ln>
        </p:spPr>
      </p:pic>
      <p:pic>
        <p:nvPicPr>
          <p:cNvPr descr=" " id="259" name="Google Shape;259;p10"/>
          <p:cNvPicPr preferRelativeResize="0"/>
          <p:nvPr/>
        </p:nvPicPr>
        <p:blipFill rotWithShape="1">
          <a:blip r:embed="rId6">
            <a:alphaModFix/>
          </a:blip>
          <a:srcRect b="0" l="0" r="0" t="0"/>
          <a:stretch/>
        </p:blipFill>
        <p:spPr>
          <a:xfrm>
            <a:off x="18620527" y="0"/>
            <a:ext cx="5766521" cy="13716000"/>
          </a:xfrm>
          <a:prstGeom prst="rect">
            <a:avLst/>
          </a:prstGeom>
          <a:noFill/>
          <a:ln>
            <a:noFill/>
          </a:ln>
        </p:spPr>
      </p:pic>
      <p:pic>
        <p:nvPicPr>
          <p:cNvPr descr=" " id="260" name="Google Shape;260;p10"/>
          <p:cNvPicPr preferRelativeResize="0"/>
          <p:nvPr/>
        </p:nvPicPr>
        <p:blipFill rotWithShape="1">
          <a:blip r:embed="rId7">
            <a:alphaModFix/>
          </a:blip>
          <a:srcRect b="0" l="0" r="0" t="0"/>
          <a:stretch/>
        </p:blipFill>
        <p:spPr>
          <a:xfrm>
            <a:off x="0" y="0"/>
            <a:ext cx="5535889" cy="13716000"/>
          </a:xfrm>
          <a:prstGeom prst="rect">
            <a:avLst/>
          </a:prstGeom>
          <a:noFill/>
          <a:ln>
            <a:noFill/>
          </a:ln>
        </p:spPr>
      </p:pic>
      <p:pic>
        <p:nvPicPr>
          <p:cNvPr descr=" " id="261" name="Google Shape;261;p10"/>
          <p:cNvPicPr preferRelativeResize="0"/>
          <p:nvPr/>
        </p:nvPicPr>
        <p:blipFill rotWithShape="1">
          <a:blip r:embed="rId8">
            <a:alphaModFix/>
          </a:blip>
          <a:srcRect b="0" l="0" r="0" t="0"/>
          <a:stretch/>
        </p:blipFill>
        <p:spPr>
          <a:xfrm>
            <a:off x="22380197" y="0"/>
            <a:ext cx="2006851" cy="2628900"/>
          </a:xfrm>
          <a:prstGeom prst="rect">
            <a:avLst/>
          </a:prstGeom>
          <a:noFill/>
          <a:ln>
            <a:noFill/>
          </a:ln>
        </p:spPr>
      </p:pic>
      <p:pic>
        <p:nvPicPr>
          <p:cNvPr descr=" " id="262" name="Google Shape;262;p10"/>
          <p:cNvPicPr preferRelativeResize="0"/>
          <p:nvPr/>
        </p:nvPicPr>
        <p:blipFill rotWithShape="1">
          <a:blip r:embed="rId9">
            <a:alphaModFix/>
          </a:blip>
          <a:srcRect b="0" l="0" r="0" t="0"/>
          <a:stretch/>
        </p:blipFill>
        <p:spPr>
          <a:xfrm>
            <a:off x="0" y="0"/>
            <a:ext cx="2781648" cy="4140200"/>
          </a:xfrm>
          <a:prstGeom prst="rect">
            <a:avLst/>
          </a:prstGeom>
          <a:noFill/>
          <a:ln>
            <a:noFill/>
          </a:ln>
        </p:spPr>
      </p:pic>
      <p:pic>
        <p:nvPicPr>
          <p:cNvPr descr=" " id="263" name="Google Shape;263;p10"/>
          <p:cNvPicPr preferRelativeResize="0"/>
          <p:nvPr/>
        </p:nvPicPr>
        <p:blipFill rotWithShape="1">
          <a:blip r:embed="rId10">
            <a:alphaModFix/>
          </a:blip>
          <a:srcRect b="0" l="0" r="0" t="0"/>
          <a:stretch/>
        </p:blipFill>
        <p:spPr>
          <a:xfrm>
            <a:off x="22685035" y="0"/>
            <a:ext cx="1206651" cy="2679700"/>
          </a:xfrm>
          <a:prstGeom prst="rect">
            <a:avLst/>
          </a:prstGeom>
          <a:noFill/>
          <a:ln>
            <a:noFill/>
          </a:ln>
        </p:spPr>
      </p:pic>
      <p:pic>
        <p:nvPicPr>
          <p:cNvPr descr=" " id="264" name="Google Shape;264;p10"/>
          <p:cNvPicPr preferRelativeResize="0"/>
          <p:nvPr/>
        </p:nvPicPr>
        <p:blipFill rotWithShape="1">
          <a:blip r:embed="rId11">
            <a:alphaModFix/>
          </a:blip>
          <a:srcRect b="0" l="0" r="0" t="0"/>
          <a:stretch/>
        </p:blipFill>
        <p:spPr>
          <a:xfrm>
            <a:off x="1714714" y="0"/>
            <a:ext cx="1511489" cy="5613400"/>
          </a:xfrm>
          <a:prstGeom prst="rect">
            <a:avLst/>
          </a:prstGeom>
          <a:noFill/>
          <a:ln>
            <a:noFill/>
          </a:ln>
        </p:spPr>
      </p:pic>
      <p:sp>
        <p:nvSpPr>
          <p:cNvPr id="265" name="Google Shape;265;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p10"/>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267" name="Google Shape;267;p10"/>
          <p:cNvSpPr/>
          <p:nvPr/>
        </p:nvSpPr>
        <p:spPr>
          <a:xfrm>
            <a:off x="9107038" y="469900"/>
            <a:ext cx="7654823"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Pricing Plan</a:t>
            </a:r>
            <a:endParaRPr b="0" i="0" sz="8000" u="none" cap="none" strike="noStrike">
              <a:solidFill>
                <a:schemeClr val="dk1"/>
              </a:solidFill>
              <a:latin typeface="Calibri"/>
              <a:ea typeface="Calibri"/>
              <a:cs typeface="Calibri"/>
              <a:sym typeface="Calibri"/>
            </a:endParaRPr>
          </a:p>
        </p:txBody>
      </p:sp>
      <p:sp>
        <p:nvSpPr>
          <p:cNvPr id="268" name="Google Shape;268;p10"/>
          <p:cNvSpPr/>
          <p:nvPr/>
        </p:nvSpPr>
        <p:spPr>
          <a:xfrm>
            <a:off x="1778222" y="2489200"/>
            <a:ext cx="20843305" cy="1038860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0"/>
          <p:cNvSpPr/>
          <p:nvPr/>
        </p:nvSpPr>
        <p:spPr>
          <a:xfrm>
            <a:off x="1778222" y="2489200"/>
            <a:ext cx="6439705" cy="10388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p10"/>
          <p:cNvPicPr preferRelativeResize="0"/>
          <p:nvPr/>
        </p:nvPicPr>
        <p:blipFill rotWithShape="1">
          <a:blip r:embed="rId13">
            <a:alphaModFix/>
          </a:blip>
          <a:srcRect b="0" l="0" r="0" t="0"/>
          <a:stretch/>
        </p:blipFill>
        <p:spPr>
          <a:xfrm>
            <a:off x="4255469" y="2946400"/>
            <a:ext cx="1485211" cy="1625600"/>
          </a:xfrm>
          <a:prstGeom prst="rect">
            <a:avLst/>
          </a:prstGeom>
          <a:noFill/>
          <a:ln>
            <a:noFill/>
          </a:ln>
        </p:spPr>
      </p:pic>
      <p:sp>
        <p:nvSpPr>
          <p:cNvPr id="271" name="Google Shape;271;p10"/>
          <p:cNvSpPr/>
          <p:nvPr/>
        </p:nvSpPr>
        <p:spPr>
          <a:xfrm>
            <a:off x="3924791" y="4876800"/>
            <a:ext cx="2146568"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Basic</a:t>
            </a:r>
            <a:endParaRPr b="0" i="0" sz="4800" u="none" cap="none" strike="noStrike">
              <a:solidFill>
                <a:schemeClr val="dk1"/>
              </a:solidFill>
              <a:latin typeface="Calibri"/>
              <a:ea typeface="Calibri"/>
              <a:cs typeface="Calibri"/>
              <a:sym typeface="Calibri"/>
            </a:endParaRPr>
          </a:p>
        </p:txBody>
      </p:sp>
      <p:sp>
        <p:nvSpPr>
          <p:cNvPr id="272" name="Google Shape;272;p10"/>
          <p:cNvSpPr/>
          <p:nvPr/>
        </p:nvSpPr>
        <p:spPr>
          <a:xfrm>
            <a:off x="2235479" y="63119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73" name="Google Shape;273;p10"/>
          <p:cNvSpPr/>
          <p:nvPr/>
        </p:nvSpPr>
        <p:spPr>
          <a:xfrm>
            <a:off x="3092837" y="11290300"/>
            <a:ext cx="3810476"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$10/month</a:t>
            </a:r>
            <a:endParaRPr b="0" i="0" sz="4800" u="none" cap="none" strike="noStrike">
              <a:solidFill>
                <a:schemeClr val="dk1"/>
              </a:solidFill>
              <a:latin typeface="Calibri"/>
              <a:ea typeface="Calibri"/>
              <a:cs typeface="Calibri"/>
              <a:sym typeface="Calibri"/>
            </a:endParaRPr>
          </a:p>
        </p:txBody>
      </p:sp>
      <p:sp>
        <p:nvSpPr>
          <p:cNvPr id="274" name="Google Shape;274;p10"/>
          <p:cNvSpPr/>
          <p:nvPr/>
        </p:nvSpPr>
        <p:spPr>
          <a:xfrm>
            <a:off x="8980022" y="2489200"/>
            <a:ext cx="6439705" cy="103886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p10"/>
          <p:cNvPicPr preferRelativeResize="0"/>
          <p:nvPr/>
        </p:nvPicPr>
        <p:blipFill rotWithShape="1">
          <a:blip r:embed="rId14">
            <a:alphaModFix/>
          </a:blip>
          <a:srcRect b="0" l="0" r="0" t="0"/>
          <a:stretch/>
        </p:blipFill>
        <p:spPr>
          <a:xfrm>
            <a:off x="11319970" y="2946400"/>
            <a:ext cx="1759809" cy="1625600"/>
          </a:xfrm>
          <a:prstGeom prst="rect">
            <a:avLst/>
          </a:prstGeom>
          <a:noFill/>
          <a:ln>
            <a:noFill/>
          </a:ln>
        </p:spPr>
      </p:pic>
      <p:sp>
        <p:nvSpPr>
          <p:cNvPr id="276" name="Google Shape;276;p10"/>
          <p:cNvSpPr/>
          <p:nvPr/>
        </p:nvSpPr>
        <p:spPr>
          <a:xfrm>
            <a:off x="11126591" y="4876800"/>
            <a:ext cx="2146568"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Elite</a:t>
            </a:r>
            <a:endParaRPr b="0" i="0" sz="4800" u="none" cap="none" strike="noStrike">
              <a:solidFill>
                <a:schemeClr val="dk1"/>
              </a:solidFill>
              <a:latin typeface="Calibri"/>
              <a:ea typeface="Calibri"/>
              <a:cs typeface="Calibri"/>
              <a:sym typeface="Calibri"/>
            </a:endParaRPr>
          </a:p>
        </p:txBody>
      </p:sp>
      <p:sp>
        <p:nvSpPr>
          <p:cNvPr id="277" name="Google Shape;277;p10"/>
          <p:cNvSpPr/>
          <p:nvPr/>
        </p:nvSpPr>
        <p:spPr>
          <a:xfrm>
            <a:off x="9437280" y="63119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78" name="Google Shape;278;p10"/>
          <p:cNvSpPr/>
          <p:nvPr/>
        </p:nvSpPr>
        <p:spPr>
          <a:xfrm>
            <a:off x="10275584" y="11290300"/>
            <a:ext cx="3848581"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$50/month</a:t>
            </a:r>
            <a:endParaRPr b="0" i="0" sz="4800" u="none" cap="none" strike="noStrike">
              <a:solidFill>
                <a:schemeClr val="dk1"/>
              </a:solidFill>
              <a:latin typeface="Calibri"/>
              <a:ea typeface="Calibri"/>
              <a:cs typeface="Calibri"/>
              <a:sym typeface="Calibri"/>
            </a:endParaRPr>
          </a:p>
        </p:txBody>
      </p:sp>
      <p:sp>
        <p:nvSpPr>
          <p:cNvPr id="279" name="Google Shape;279;p10"/>
          <p:cNvSpPr/>
          <p:nvPr/>
        </p:nvSpPr>
        <p:spPr>
          <a:xfrm>
            <a:off x="16181822" y="2489200"/>
            <a:ext cx="6439705" cy="10388605"/>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p10"/>
          <p:cNvPicPr preferRelativeResize="0"/>
          <p:nvPr/>
        </p:nvPicPr>
        <p:blipFill rotWithShape="1">
          <a:blip r:embed="rId15">
            <a:alphaModFix/>
          </a:blip>
          <a:srcRect b="0" l="0" r="0" t="0"/>
          <a:stretch/>
        </p:blipFill>
        <p:spPr>
          <a:xfrm>
            <a:off x="18696563" y="2946400"/>
            <a:ext cx="1410227" cy="1625600"/>
          </a:xfrm>
          <a:prstGeom prst="rect">
            <a:avLst/>
          </a:prstGeom>
          <a:noFill/>
          <a:ln>
            <a:noFill/>
          </a:ln>
        </p:spPr>
      </p:pic>
      <p:sp>
        <p:nvSpPr>
          <p:cNvPr id="281" name="Google Shape;281;p10"/>
          <p:cNvSpPr/>
          <p:nvPr/>
        </p:nvSpPr>
        <p:spPr>
          <a:xfrm>
            <a:off x="17451981" y="4876800"/>
            <a:ext cx="3899387"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Legendary</a:t>
            </a:r>
            <a:endParaRPr b="0" i="0" sz="4800" u="none" cap="none" strike="noStrike">
              <a:solidFill>
                <a:schemeClr val="dk1"/>
              </a:solidFill>
              <a:latin typeface="Calibri"/>
              <a:ea typeface="Calibri"/>
              <a:cs typeface="Calibri"/>
              <a:sym typeface="Calibri"/>
            </a:endParaRPr>
          </a:p>
        </p:txBody>
      </p:sp>
      <p:sp>
        <p:nvSpPr>
          <p:cNvPr id="282" name="Google Shape;282;p10"/>
          <p:cNvSpPr/>
          <p:nvPr/>
        </p:nvSpPr>
        <p:spPr>
          <a:xfrm>
            <a:off x="16639080" y="63119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83" name="Google Shape;283;p10"/>
          <p:cNvSpPr/>
          <p:nvPr/>
        </p:nvSpPr>
        <p:spPr>
          <a:xfrm>
            <a:off x="17318615" y="11290300"/>
            <a:ext cx="4166121"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8" name="Shape 288"/>
        <p:cNvGrpSpPr/>
        <p:nvPr/>
      </p:nvGrpSpPr>
      <p:grpSpPr>
        <a:xfrm>
          <a:off x="0" y="0"/>
          <a:ext cx="0" cy="0"/>
          <a:chOff x="0" y="0"/>
          <a:chExt cx="0" cy="0"/>
        </a:xfrm>
      </p:grpSpPr>
      <p:pic>
        <p:nvPicPr>
          <p:cNvPr descr=" " id="289" name="Google Shape;289;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0" name="Google Shape;290;p11"/>
          <p:cNvPicPr preferRelativeResize="0"/>
          <p:nvPr/>
        </p:nvPicPr>
        <p:blipFill rotWithShape="1">
          <a:blip r:embed="rId4">
            <a:alphaModFix/>
          </a:blip>
          <a:srcRect b="0" l="0" r="0" t="0"/>
          <a:stretch/>
        </p:blipFill>
        <p:spPr>
          <a:xfrm>
            <a:off x="1003425" y="1231900"/>
            <a:ext cx="21500175" cy="12484100"/>
          </a:xfrm>
          <a:prstGeom prst="rect">
            <a:avLst/>
          </a:prstGeom>
          <a:noFill/>
          <a:ln>
            <a:noFill/>
          </a:ln>
        </p:spPr>
      </p:pic>
      <p:pic>
        <p:nvPicPr>
          <p:cNvPr descr=" " id="291" name="Google Shape;291;p11"/>
          <p:cNvPicPr preferRelativeResize="0"/>
          <p:nvPr/>
        </p:nvPicPr>
        <p:blipFill rotWithShape="1">
          <a:blip r:embed="rId5">
            <a:alphaModFix/>
          </a:blip>
          <a:srcRect b="0" l="0" r="0" t="0"/>
          <a:stretch/>
        </p:blipFill>
        <p:spPr>
          <a:xfrm>
            <a:off x="5321965" y="9823152"/>
            <a:ext cx="13745022" cy="2155577"/>
          </a:xfrm>
          <a:prstGeom prst="rect">
            <a:avLst/>
          </a:prstGeom>
          <a:noFill/>
          <a:ln>
            <a:noFill/>
          </a:ln>
        </p:spPr>
      </p:pic>
      <p:pic>
        <p:nvPicPr>
          <p:cNvPr descr=" " id="292" name="Google Shape;292;p11"/>
          <p:cNvPicPr preferRelativeResize="0"/>
          <p:nvPr/>
        </p:nvPicPr>
        <p:blipFill rotWithShape="1">
          <a:blip r:embed="rId6">
            <a:alphaModFix/>
          </a:blip>
          <a:srcRect b="0" l="0" r="0" t="0"/>
          <a:stretch/>
        </p:blipFill>
        <p:spPr>
          <a:xfrm>
            <a:off x="19789073" y="5638800"/>
            <a:ext cx="4596579" cy="8077200"/>
          </a:xfrm>
          <a:prstGeom prst="rect">
            <a:avLst/>
          </a:prstGeom>
          <a:noFill/>
          <a:ln>
            <a:noFill/>
          </a:ln>
        </p:spPr>
      </p:pic>
      <p:pic>
        <p:nvPicPr>
          <p:cNvPr descr=" " id="293" name="Google Shape;293;p11"/>
          <p:cNvPicPr preferRelativeResize="0"/>
          <p:nvPr/>
        </p:nvPicPr>
        <p:blipFill rotWithShape="1">
          <a:blip r:embed="rId7">
            <a:alphaModFix/>
          </a:blip>
          <a:srcRect b="0" l="0" r="0" t="0"/>
          <a:stretch/>
        </p:blipFill>
        <p:spPr>
          <a:xfrm>
            <a:off x="0" y="10419035"/>
            <a:ext cx="24387048" cy="3296965"/>
          </a:xfrm>
          <a:prstGeom prst="rect">
            <a:avLst/>
          </a:prstGeom>
          <a:noFill/>
          <a:ln>
            <a:noFill/>
          </a:ln>
        </p:spPr>
      </p:pic>
      <p:pic>
        <p:nvPicPr>
          <p:cNvPr descr=" " id="294" name="Google Shape;294;p11"/>
          <p:cNvPicPr preferRelativeResize="0"/>
          <p:nvPr/>
        </p:nvPicPr>
        <p:blipFill rotWithShape="1">
          <a:blip r:embed="rId8">
            <a:alphaModFix/>
          </a:blip>
          <a:srcRect b="0" l="0" r="0" t="0"/>
          <a:stretch/>
        </p:blipFill>
        <p:spPr>
          <a:xfrm>
            <a:off x="0" y="0"/>
            <a:ext cx="23066089" cy="9815116"/>
          </a:xfrm>
          <a:prstGeom prst="rect">
            <a:avLst/>
          </a:prstGeom>
          <a:noFill/>
          <a:ln>
            <a:noFill/>
          </a:ln>
        </p:spPr>
      </p:pic>
      <p:pic>
        <p:nvPicPr>
          <p:cNvPr descr=" " id="295" name="Google Shape;295;p11"/>
          <p:cNvPicPr preferRelativeResize="0"/>
          <p:nvPr/>
        </p:nvPicPr>
        <p:blipFill rotWithShape="1">
          <a:blip r:embed="rId9">
            <a:alphaModFix/>
          </a:blip>
          <a:srcRect b="0" l="0" r="0" t="0"/>
          <a:stretch/>
        </p:blipFill>
        <p:spPr>
          <a:xfrm>
            <a:off x="3696162" y="1194643"/>
            <a:ext cx="8065511" cy="11421529"/>
          </a:xfrm>
          <a:prstGeom prst="rect">
            <a:avLst/>
          </a:prstGeom>
          <a:noFill/>
          <a:ln>
            <a:noFill/>
          </a:ln>
        </p:spPr>
      </p:pic>
      <p:sp>
        <p:nvSpPr>
          <p:cNvPr id="296" name="Google Shape;29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p1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98" name="Google Shape;298;p11"/>
          <p:cNvSpPr/>
          <p:nvPr/>
        </p:nvSpPr>
        <p:spPr>
          <a:xfrm>
            <a:off x="12282435" y="1028700"/>
            <a:ext cx="7565912"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Some Data</a:t>
            </a:r>
            <a:endParaRPr b="0" i="0" sz="8000" u="none" cap="none" strike="noStrike">
              <a:solidFill>
                <a:schemeClr val="dk1"/>
              </a:solidFill>
              <a:latin typeface="Calibri"/>
              <a:ea typeface="Calibri"/>
              <a:cs typeface="Calibri"/>
              <a:sym typeface="Calibri"/>
            </a:endParaRPr>
          </a:p>
        </p:txBody>
      </p:sp>
      <p:sp>
        <p:nvSpPr>
          <p:cNvPr id="299" name="Google Shape;299;p11"/>
          <p:cNvSpPr/>
          <p:nvPr/>
        </p:nvSpPr>
        <p:spPr>
          <a:xfrm>
            <a:off x="12193524" y="2654300"/>
            <a:ext cx="7874984" cy="1026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12193524" y="2654300"/>
            <a:ext cx="7874984" cy="482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12193524" y="2654300"/>
            <a:ext cx="2718140"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12193524" y="2654300"/>
            <a:ext cx="3260074"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75%</a:t>
            </a:r>
            <a:endParaRPr b="0" i="0" sz="12800" u="none" cap="none" strike="noStrike">
              <a:solidFill>
                <a:schemeClr val="dk1"/>
              </a:solidFill>
              <a:latin typeface="Calibri"/>
              <a:ea typeface="Calibri"/>
              <a:cs typeface="Calibri"/>
              <a:sym typeface="Calibri"/>
            </a:endParaRPr>
          </a:p>
        </p:txBody>
      </p:sp>
      <p:sp>
        <p:nvSpPr>
          <p:cNvPr id="303" name="Google Shape;303;p11"/>
          <p:cNvSpPr/>
          <p:nvPr/>
        </p:nvSpPr>
        <p:spPr>
          <a:xfrm>
            <a:off x="12193524" y="5994400"/>
            <a:ext cx="7874984"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2193524" y="5994400"/>
            <a:ext cx="8027403"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ater"/>
              <a:buNone/>
            </a:pPr>
            <a:r>
              <a:rPr b="0" i="0" lang="en-US" sz="3600" u="none" cap="none" strike="noStrike">
                <a:solidFill>
                  <a:srgbClr val="FFFFFF"/>
                </a:solidFill>
                <a:latin typeface="Eater"/>
                <a:ea typeface="Eater"/>
                <a:cs typeface="Eater"/>
                <a:sym typeface="Eater"/>
              </a:rPr>
              <a:t>Enchanted Creatures</a:t>
            </a:r>
            <a:endParaRPr b="0" i="0" sz="3600" u="none" cap="none" strike="noStrike">
              <a:solidFill>
                <a:schemeClr val="dk1"/>
              </a:solidFill>
              <a:latin typeface="Calibri"/>
              <a:ea typeface="Calibri"/>
              <a:cs typeface="Calibri"/>
              <a:sym typeface="Calibri"/>
            </a:endParaRPr>
          </a:p>
        </p:txBody>
      </p:sp>
      <p:sp>
        <p:nvSpPr>
          <p:cNvPr id="305" name="Google Shape;305;p11"/>
          <p:cNvSpPr/>
          <p:nvPr/>
        </p:nvSpPr>
        <p:spPr>
          <a:xfrm>
            <a:off x="12193524" y="69469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06" name="Google Shape;306;p11"/>
          <p:cNvSpPr/>
          <p:nvPr/>
        </p:nvSpPr>
        <p:spPr>
          <a:xfrm>
            <a:off x="12193524" y="8089900"/>
            <a:ext cx="7874984" cy="482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12193524" y="8089900"/>
            <a:ext cx="3010276"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p:nvPr/>
        </p:nvSpPr>
        <p:spPr>
          <a:xfrm>
            <a:off x="12193524" y="8089900"/>
            <a:ext cx="3552211"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60%</a:t>
            </a:r>
            <a:endParaRPr b="0" i="0" sz="12800" u="none" cap="none" strike="noStrike">
              <a:solidFill>
                <a:schemeClr val="dk1"/>
              </a:solidFill>
              <a:latin typeface="Calibri"/>
              <a:ea typeface="Calibri"/>
              <a:cs typeface="Calibri"/>
              <a:sym typeface="Calibri"/>
            </a:endParaRPr>
          </a:p>
        </p:txBody>
      </p:sp>
      <p:sp>
        <p:nvSpPr>
          <p:cNvPr id="309" name="Google Shape;309;p11"/>
          <p:cNvSpPr/>
          <p:nvPr/>
        </p:nvSpPr>
        <p:spPr>
          <a:xfrm>
            <a:off x="12193524" y="11430000"/>
            <a:ext cx="7874984"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
          <p:cNvSpPr/>
          <p:nvPr/>
        </p:nvSpPr>
        <p:spPr>
          <a:xfrm>
            <a:off x="12193524" y="11430000"/>
            <a:ext cx="8027403"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ater"/>
              <a:buNone/>
            </a:pPr>
            <a:r>
              <a:rPr b="0" i="0" lang="en-US" sz="3600" u="none" cap="none" strike="noStrike">
                <a:solidFill>
                  <a:srgbClr val="FFFFFF"/>
                </a:solidFill>
                <a:latin typeface="Eater"/>
                <a:ea typeface="Eater"/>
                <a:cs typeface="Eater"/>
                <a:sym typeface="Eater"/>
              </a:rPr>
              <a:t>Magic-Wielding Individuals</a:t>
            </a:r>
            <a:endParaRPr b="0" i="0" sz="3600" u="none" cap="none" strike="noStrike">
              <a:solidFill>
                <a:schemeClr val="dk1"/>
              </a:solidFill>
              <a:latin typeface="Calibri"/>
              <a:ea typeface="Calibri"/>
              <a:cs typeface="Calibri"/>
              <a:sym typeface="Calibri"/>
            </a:endParaRPr>
          </a:p>
        </p:txBody>
      </p:sp>
      <p:sp>
        <p:nvSpPr>
          <p:cNvPr id="311" name="Google Shape;311;p11"/>
          <p:cNvSpPr/>
          <p:nvPr/>
        </p:nvSpPr>
        <p:spPr>
          <a:xfrm>
            <a:off x="12193524" y="12382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6" name="Shape 316"/>
        <p:cNvGrpSpPr/>
        <p:nvPr/>
      </p:nvGrpSpPr>
      <p:grpSpPr>
        <a:xfrm>
          <a:off x="0" y="0"/>
          <a:ext cx="0" cy="0"/>
          <a:chOff x="0" y="0"/>
          <a:chExt cx="0" cy="0"/>
        </a:xfrm>
      </p:grpSpPr>
      <p:pic>
        <p:nvPicPr>
          <p:cNvPr descr=" " id="317" name="Google Shape;317;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8" name="Google Shape;318;p12"/>
          <p:cNvPicPr preferRelativeResize="0"/>
          <p:nvPr/>
        </p:nvPicPr>
        <p:blipFill rotWithShape="1">
          <a:blip r:embed="rId4">
            <a:alphaModFix/>
          </a:blip>
          <a:srcRect b="0" l="0" r="0" t="0"/>
          <a:stretch/>
        </p:blipFill>
        <p:spPr>
          <a:xfrm>
            <a:off x="1447981" y="0"/>
            <a:ext cx="21500175" cy="13716000"/>
          </a:xfrm>
          <a:prstGeom prst="rect">
            <a:avLst/>
          </a:prstGeom>
          <a:noFill/>
          <a:ln>
            <a:noFill/>
          </a:ln>
        </p:spPr>
      </p:pic>
      <p:pic>
        <p:nvPicPr>
          <p:cNvPr descr=" " id="319" name="Google Shape;319;p12"/>
          <p:cNvPicPr preferRelativeResize="0"/>
          <p:nvPr/>
        </p:nvPicPr>
        <p:blipFill rotWithShape="1">
          <a:blip r:embed="rId5">
            <a:alphaModFix/>
          </a:blip>
          <a:srcRect b="0" l="0" r="0" t="0"/>
          <a:stretch/>
        </p:blipFill>
        <p:spPr>
          <a:xfrm>
            <a:off x="0" y="9779000"/>
            <a:ext cx="24387048" cy="3937000"/>
          </a:xfrm>
          <a:prstGeom prst="rect">
            <a:avLst/>
          </a:prstGeom>
          <a:noFill/>
          <a:ln>
            <a:noFill/>
          </a:ln>
        </p:spPr>
      </p:pic>
      <p:pic>
        <p:nvPicPr>
          <p:cNvPr descr=" " id="320" name="Google Shape;320;p12"/>
          <p:cNvPicPr preferRelativeResize="0"/>
          <p:nvPr/>
        </p:nvPicPr>
        <p:blipFill rotWithShape="1">
          <a:blip r:embed="rId6">
            <a:alphaModFix/>
          </a:blip>
          <a:srcRect b="0" l="0" r="0" t="0"/>
          <a:stretch/>
        </p:blipFill>
        <p:spPr>
          <a:xfrm>
            <a:off x="419152" y="7531100"/>
            <a:ext cx="13260457" cy="6184900"/>
          </a:xfrm>
          <a:prstGeom prst="rect">
            <a:avLst/>
          </a:prstGeom>
          <a:noFill/>
          <a:ln>
            <a:noFill/>
          </a:ln>
        </p:spPr>
      </p:pic>
      <p:pic>
        <p:nvPicPr>
          <p:cNvPr descr=" " id="321" name="Google Shape;321;p12"/>
          <p:cNvPicPr preferRelativeResize="0"/>
          <p:nvPr/>
        </p:nvPicPr>
        <p:blipFill rotWithShape="1">
          <a:blip r:embed="rId7">
            <a:alphaModFix/>
          </a:blip>
          <a:srcRect b="0" l="0" r="0" t="0"/>
          <a:stretch/>
        </p:blipFill>
        <p:spPr>
          <a:xfrm>
            <a:off x="1422578" y="774700"/>
            <a:ext cx="17578997" cy="10391391"/>
          </a:xfrm>
          <a:prstGeom prst="rect">
            <a:avLst/>
          </a:prstGeom>
          <a:noFill/>
          <a:ln>
            <a:noFill/>
          </a:ln>
        </p:spPr>
      </p:pic>
      <p:pic>
        <p:nvPicPr>
          <p:cNvPr descr=" " id="322" name="Google Shape;322;p12"/>
          <p:cNvPicPr preferRelativeResize="0"/>
          <p:nvPr/>
        </p:nvPicPr>
        <p:blipFill rotWithShape="1">
          <a:blip r:embed="rId8">
            <a:alphaModFix/>
          </a:blip>
          <a:srcRect b="0" l="0" r="0" t="0"/>
          <a:stretch/>
        </p:blipFill>
        <p:spPr>
          <a:xfrm>
            <a:off x="825603" y="1943100"/>
            <a:ext cx="4059069" cy="3664074"/>
          </a:xfrm>
          <a:prstGeom prst="rect">
            <a:avLst/>
          </a:prstGeom>
          <a:noFill/>
          <a:ln>
            <a:noFill/>
          </a:ln>
        </p:spPr>
      </p:pic>
      <p:pic>
        <p:nvPicPr>
          <p:cNvPr descr=" " id="323" name="Google Shape;323;p12"/>
          <p:cNvPicPr preferRelativeResize="0"/>
          <p:nvPr/>
        </p:nvPicPr>
        <p:blipFill rotWithShape="1">
          <a:blip r:embed="rId9">
            <a:alphaModFix/>
          </a:blip>
          <a:srcRect b="0" l="0" r="0" t="0"/>
          <a:stretch/>
        </p:blipFill>
        <p:spPr>
          <a:xfrm>
            <a:off x="18455407" y="3556000"/>
            <a:ext cx="4924343" cy="6217146"/>
          </a:xfrm>
          <a:prstGeom prst="rect">
            <a:avLst/>
          </a:prstGeom>
          <a:noFill/>
          <a:ln>
            <a:noFill/>
          </a:ln>
        </p:spPr>
      </p:pic>
      <p:pic>
        <p:nvPicPr>
          <p:cNvPr descr=" " id="324" name="Google Shape;324;p12"/>
          <p:cNvPicPr preferRelativeResize="0"/>
          <p:nvPr/>
        </p:nvPicPr>
        <p:blipFill rotWithShape="1">
          <a:blip r:embed="rId10">
            <a:alphaModFix/>
          </a:blip>
          <a:srcRect b="0" l="0" r="0" t="0"/>
          <a:stretch/>
        </p:blipFill>
        <p:spPr>
          <a:xfrm>
            <a:off x="12193524" y="8801100"/>
            <a:ext cx="3369270" cy="3774703"/>
          </a:xfrm>
          <a:prstGeom prst="rect">
            <a:avLst/>
          </a:prstGeom>
          <a:noFill/>
          <a:ln>
            <a:noFill/>
          </a:ln>
        </p:spPr>
      </p:pic>
      <p:sp>
        <p:nvSpPr>
          <p:cNvPr id="325" name="Google Shape;32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6" name="Google Shape;326;p1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27" name="Google Shape;327;p12"/>
          <p:cNvSpPr/>
          <p:nvPr/>
        </p:nvSpPr>
        <p:spPr>
          <a:xfrm>
            <a:off x="4115314" y="-431800"/>
            <a:ext cx="15762670" cy="840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
          <p:cNvSpPr/>
          <p:nvPr/>
        </p:nvSpPr>
        <p:spPr>
          <a:xfrm>
            <a:off x="4115314" y="-431800"/>
            <a:ext cx="15762670" cy="693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
          <p:cNvSpPr/>
          <p:nvPr/>
        </p:nvSpPr>
        <p:spPr>
          <a:xfrm>
            <a:off x="6388899" y="-431800"/>
            <a:ext cx="11215502" cy="669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Eater"/>
              <a:buNone/>
            </a:pPr>
            <a:r>
              <a:rPr b="0" i="0" lang="en-US" sz="24000" u="none" cap="none" strike="noStrike">
                <a:solidFill>
                  <a:srgbClr val="FFFFFF"/>
                </a:solidFill>
                <a:latin typeface="Eater"/>
                <a:ea typeface="Eater"/>
                <a:cs typeface="Eater"/>
                <a:sym typeface="Eater"/>
              </a:rPr>
              <a:t>234,567</a:t>
            </a:r>
            <a:endParaRPr b="0" i="0" sz="24000" u="none" cap="none" strike="noStrike">
              <a:solidFill>
                <a:schemeClr val="dk1"/>
              </a:solidFill>
              <a:latin typeface="Calibri"/>
              <a:ea typeface="Calibri"/>
              <a:cs typeface="Calibri"/>
              <a:sym typeface="Calibri"/>
            </a:endParaRPr>
          </a:p>
        </p:txBody>
      </p:sp>
      <p:sp>
        <p:nvSpPr>
          <p:cNvPr id="330" name="Google Shape;330;p12"/>
          <p:cNvSpPr/>
          <p:nvPr/>
        </p:nvSpPr>
        <p:spPr>
          <a:xfrm>
            <a:off x="3979831" y="54483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31" name="Google Shape;331;p12"/>
          <p:cNvSpPr/>
          <p:nvPr/>
        </p:nvSpPr>
        <p:spPr>
          <a:xfrm>
            <a:off x="7292828" y="69088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6" name="Shape 336"/>
        <p:cNvGrpSpPr/>
        <p:nvPr/>
      </p:nvGrpSpPr>
      <p:grpSpPr>
        <a:xfrm>
          <a:off x="0" y="0"/>
          <a:ext cx="0" cy="0"/>
          <a:chOff x="0" y="0"/>
          <a:chExt cx="0" cy="0"/>
        </a:xfrm>
      </p:grpSpPr>
      <p:pic>
        <p:nvPicPr>
          <p:cNvPr descr=" " id="337" name="Google Shape;337;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38" name="Google Shape;338;p13"/>
          <p:cNvPicPr preferRelativeResize="0"/>
          <p:nvPr/>
        </p:nvPicPr>
        <p:blipFill rotWithShape="1">
          <a:blip r:embed="rId4">
            <a:alphaModFix/>
          </a:blip>
          <a:srcRect b="0" l="0" r="0" t="0"/>
          <a:stretch/>
        </p:blipFill>
        <p:spPr>
          <a:xfrm>
            <a:off x="0" y="520700"/>
            <a:ext cx="24387048" cy="13195300"/>
          </a:xfrm>
          <a:prstGeom prst="rect">
            <a:avLst/>
          </a:prstGeom>
          <a:noFill/>
          <a:ln>
            <a:noFill/>
          </a:ln>
        </p:spPr>
      </p:pic>
      <p:pic>
        <p:nvPicPr>
          <p:cNvPr descr=" " id="339" name="Google Shape;339;p13"/>
          <p:cNvPicPr preferRelativeResize="0"/>
          <p:nvPr/>
        </p:nvPicPr>
        <p:blipFill rotWithShape="1">
          <a:blip r:embed="rId5">
            <a:alphaModFix/>
          </a:blip>
          <a:srcRect b="0" l="0" r="0" t="0"/>
          <a:stretch/>
        </p:blipFill>
        <p:spPr>
          <a:xfrm>
            <a:off x="25403" y="9563100"/>
            <a:ext cx="24361645" cy="4152900"/>
          </a:xfrm>
          <a:prstGeom prst="rect">
            <a:avLst/>
          </a:prstGeom>
          <a:noFill/>
          <a:ln>
            <a:noFill/>
          </a:ln>
        </p:spPr>
      </p:pic>
      <p:pic>
        <p:nvPicPr>
          <p:cNvPr descr=" " id="340" name="Google Shape;340;p13"/>
          <p:cNvPicPr preferRelativeResize="0"/>
          <p:nvPr/>
        </p:nvPicPr>
        <p:blipFill rotWithShape="1">
          <a:blip r:embed="rId6">
            <a:alphaModFix/>
          </a:blip>
          <a:srcRect b="0" l="0" r="0" t="0"/>
          <a:stretch/>
        </p:blipFill>
        <p:spPr>
          <a:xfrm>
            <a:off x="18620527" y="0"/>
            <a:ext cx="5766521" cy="13716000"/>
          </a:xfrm>
          <a:prstGeom prst="rect">
            <a:avLst/>
          </a:prstGeom>
          <a:noFill/>
          <a:ln>
            <a:noFill/>
          </a:ln>
        </p:spPr>
      </p:pic>
      <p:pic>
        <p:nvPicPr>
          <p:cNvPr descr=" " id="341" name="Google Shape;341;p13"/>
          <p:cNvPicPr preferRelativeResize="0"/>
          <p:nvPr/>
        </p:nvPicPr>
        <p:blipFill rotWithShape="1">
          <a:blip r:embed="rId7">
            <a:alphaModFix/>
          </a:blip>
          <a:srcRect b="0" l="0" r="0" t="0"/>
          <a:stretch/>
        </p:blipFill>
        <p:spPr>
          <a:xfrm>
            <a:off x="0" y="0"/>
            <a:ext cx="5535889" cy="13716000"/>
          </a:xfrm>
          <a:prstGeom prst="rect">
            <a:avLst/>
          </a:prstGeom>
          <a:noFill/>
          <a:ln>
            <a:noFill/>
          </a:ln>
        </p:spPr>
      </p:pic>
      <p:pic>
        <p:nvPicPr>
          <p:cNvPr descr=" " id="342" name="Google Shape;342;p13"/>
          <p:cNvPicPr preferRelativeResize="0"/>
          <p:nvPr/>
        </p:nvPicPr>
        <p:blipFill rotWithShape="1">
          <a:blip r:embed="rId8">
            <a:alphaModFix/>
          </a:blip>
          <a:srcRect b="0" l="0" r="0" t="0"/>
          <a:stretch/>
        </p:blipFill>
        <p:spPr>
          <a:xfrm>
            <a:off x="22380197" y="0"/>
            <a:ext cx="2006851" cy="2628900"/>
          </a:xfrm>
          <a:prstGeom prst="rect">
            <a:avLst/>
          </a:prstGeom>
          <a:noFill/>
          <a:ln>
            <a:noFill/>
          </a:ln>
        </p:spPr>
      </p:pic>
      <p:pic>
        <p:nvPicPr>
          <p:cNvPr descr=" " id="343" name="Google Shape;343;p13"/>
          <p:cNvPicPr preferRelativeResize="0"/>
          <p:nvPr/>
        </p:nvPicPr>
        <p:blipFill rotWithShape="1">
          <a:blip r:embed="rId9">
            <a:alphaModFix/>
          </a:blip>
          <a:srcRect b="0" l="0" r="0" t="0"/>
          <a:stretch/>
        </p:blipFill>
        <p:spPr>
          <a:xfrm>
            <a:off x="0" y="0"/>
            <a:ext cx="2781648" cy="4140200"/>
          </a:xfrm>
          <a:prstGeom prst="rect">
            <a:avLst/>
          </a:prstGeom>
          <a:noFill/>
          <a:ln>
            <a:noFill/>
          </a:ln>
        </p:spPr>
      </p:pic>
      <p:pic>
        <p:nvPicPr>
          <p:cNvPr descr=" " id="344" name="Google Shape;344;p13"/>
          <p:cNvPicPr preferRelativeResize="0"/>
          <p:nvPr/>
        </p:nvPicPr>
        <p:blipFill rotWithShape="1">
          <a:blip r:embed="rId10">
            <a:alphaModFix/>
          </a:blip>
          <a:srcRect b="0" l="0" r="0" t="0"/>
          <a:stretch/>
        </p:blipFill>
        <p:spPr>
          <a:xfrm>
            <a:off x="22685035" y="0"/>
            <a:ext cx="1206651" cy="2679700"/>
          </a:xfrm>
          <a:prstGeom prst="rect">
            <a:avLst/>
          </a:prstGeom>
          <a:noFill/>
          <a:ln>
            <a:noFill/>
          </a:ln>
        </p:spPr>
      </p:pic>
      <p:pic>
        <p:nvPicPr>
          <p:cNvPr descr=" " id="345" name="Google Shape;345;p13"/>
          <p:cNvPicPr preferRelativeResize="0"/>
          <p:nvPr/>
        </p:nvPicPr>
        <p:blipFill rotWithShape="1">
          <a:blip r:embed="rId11">
            <a:alphaModFix/>
          </a:blip>
          <a:srcRect b="0" l="0" r="0" t="0"/>
          <a:stretch/>
        </p:blipFill>
        <p:spPr>
          <a:xfrm>
            <a:off x="1714714" y="0"/>
            <a:ext cx="1511489" cy="5613400"/>
          </a:xfrm>
          <a:prstGeom prst="rect">
            <a:avLst/>
          </a:prstGeom>
          <a:noFill/>
          <a:ln>
            <a:noFill/>
          </a:ln>
        </p:spPr>
      </p:pic>
      <p:sp>
        <p:nvSpPr>
          <p:cNvPr id="346" name="Google Shape;346;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p1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348" name="Google Shape;348;p13"/>
          <p:cNvSpPr/>
          <p:nvPr/>
        </p:nvSpPr>
        <p:spPr>
          <a:xfrm>
            <a:off x="3391324" y="2679700"/>
            <a:ext cx="7874984" cy="35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a:off x="3378622" y="2679700"/>
            <a:ext cx="7900387"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3378622" y="2679700"/>
            <a:ext cx="8442322"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233 Coins</a:t>
            </a:r>
            <a:endParaRPr b="0" i="0" sz="12800" u="none" cap="none" strike="noStrike">
              <a:solidFill>
                <a:schemeClr val="dk1"/>
              </a:solidFill>
              <a:latin typeface="Calibri"/>
              <a:ea typeface="Calibri"/>
              <a:cs typeface="Calibri"/>
              <a:sym typeface="Calibri"/>
            </a:endParaRPr>
          </a:p>
        </p:txBody>
      </p:sp>
      <p:sp>
        <p:nvSpPr>
          <p:cNvPr id="351" name="Google Shape;351;p13"/>
          <p:cNvSpPr/>
          <p:nvPr/>
        </p:nvSpPr>
        <p:spPr>
          <a:xfrm>
            <a:off x="3391324" y="5715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a:off x="3323582" y="5715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3" name="Google Shape;353;p13"/>
          <p:cNvSpPr/>
          <p:nvPr/>
        </p:nvSpPr>
        <p:spPr>
          <a:xfrm>
            <a:off x="3391324" y="6985000"/>
            <a:ext cx="7874984" cy="35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p:nvPr/>
        </p:nvSpPr>
        <p:spPr>
          <a:xfrm>
            <a:off x="2800700" y="6985000"/>
            <a:ext cx="9056232"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a:off x="2800700" y="6985000"/>
            <a:ext cx="9598166"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456 Hours</a:t>
            </a:r>
            <a:endParaRPr b="0" i="0" sz="12800" u="none" cap="none" strike="noStrike">
              <a:solidFill>
                <a:schemeClr val="dk1"/>
              </a:solidFill>
              <a:latin typeface="Calibri"/>
              <a:ea typeface="Calibri"/>
              <a:cs typeface="Calibri"/>
              <a:sym typeface="Calibri"/>
            </a:endParaRPr>
          </a:p>
        </p:txBody>
      </p:sp>
      <p:sp>
        <p:nvSpPr>
          <p:cNvPr id="356" name="Google Shape;356;p13"/>
          <p:cNvSpPr/>
          <p:nvPr/>
        </p:nvSpPr>
        <p:spPr>
          <a:xfrm>
            <a:off x="3391324" y="100203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a:off x="3323582" y="100203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p13"/>
          <p:cNvSpPr/>
          <p:nvPr/>
        </p:nvSpPr>
        <p:spPr>
          <a:xfrm>
            <a:off x="13552594" y="2679700"/>
            <a:ext cx="7874984" cy="35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3"/>
          <p:cNvSpPr/>
          <p:nvPr/>
        </p:nvSpPr>
        <p:spPr>
          <a:xfrm>
            <a:off x="16086561" y="2679700"/>
            <a:ext cx="2807051"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a:off x="16086561" y="2679700"/>
            <a:ext cx="3348985"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85%</a:t>
            </a:r>
            <a:endParaRPr b="0" i="0" sz="12800" u="none" cap="none" strike="noStrike">
              <a:solidFill>
                <a:schemeClr val="dk1"/>
              </a:solidFill>
              <a:latin typeface="Calibri"/>
              <a:ea typeface="Calibri"/>
              <a:cs typeface="Calibri"/>
              <a:sym typeface="Calibri"/>
            </a:endParaRPr>
          </a:p>
        </p:txBody>
      </p:sp>
      <p:sp>
        <p:nvSpPr>
          <p:cNvPr id="361" name="Google Shape;361;p13"/>
          <p:cNvSpPr/>
          <p:nvPr/>
        </p:nvSpPr>
        <p:spPr>
          <a:xfrm>
            <a:off x="13552594" y="5715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3"/>
          <p:cNvSpPr/>
          <p:nvPr/>
        </p:nvSpPr>
        <p:spPr>
          <a:xfrm>
            <a:off x="13484852" y="5715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3" name="Google Shape;363;p13"/>
          <p:cNvSpPr/>
          <p:nvPr/>
        </p:nvSpPr>
        <p:spPr>
          <a:xfrm>
            <a:off x="13552594" y="6985000"/>
            <a:ext cx="7874984" cy="35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3"/>
          <p:cNvSpPr/>
          <p:nvPr/>
        </p:nvSpPr>
        <p:spPr>
          <a:xfrm>
            <a:off x="14911664" y="6985000"/>
            <a:ext cx="5156845"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
          <p:cNvSpPr/>
          <p:nvPr/>
        </p:nvSpPr>
        <p:spPr>
          <a:xfrm>
            <a:off x="14911664" y="6985000"/>
            <a:ext cx="5698779"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535 Km</a:t>
            </a:r>
            <a:endParaRPr b="0" i="0" sz="12800" u="none" cap="none" strike="noStrike">
              <a:solidFill>
                <a:schemeClr val="dk1"/>
              </a:solidFill>
              <a:latin typeface="Calibri"/>
              <a:ea typeface="Calibri"/>
              <a:cs typeface="Calibri"/>
              <a:sym typeface="Calibri"/>
            </a:endParaRPr>
          </a:p>
        </p:txBody>
      </p:sp>
      <p:sp>
        <p:nvSpPr>
          <p:cNvPr id="366" name="Google Shape;366;p13"/>
          <p:cNvSpPr/>
          <p:nvPr/>
        </p:nvSpPr>
        <p:spPr>
          <a:xfrm>
            <a:off x="13552594" y="100203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3"/>
          <p:cNvSpPr/>
          <p:nvPr/>
        </p:nvSpPr>
        <p:spPr>
          <a:xfrm>
            <a:off x="13484852" y="100203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2" name="Shape 372"/>
        <p:cNvGrpSpPr/>
        <p:nvPr/>
      </p:nvGrpSpPr>
      <p:grpSpPr>
        <a:xfrm>
          <a:off x="0" y="0"/>
          <a:ext cx="0" cy="0"/>
          <a:chOff x="0" y="0"/>
          <a:chExt cx="0" cy="0"/>
        </a:xfrm>
      </p:grpSpPr>
      <p:pic>
        <p:nvPicPr>
          <p:cNvPr descr=" " id="373" name="Google Shape;373;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4" name="Google Shape;374;p14"/>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375" name="Google Shape;375;p14"/>
          <p:cNvPicPr preferRelativeResize="0"/>
          <p:nvPr/>
        </p:nvPicPr>
        <p:blipFill rotWithShape="1">
          <a:blip r:embed="rId5">
            <a:alphaModFix/>
          </a:blip>
          <a:srcRect b="0" l="0" r="0" t="0"/>
          <a:stretch/>
        </p:blipFill>
        <p:spPr>
          <a:xfrm>
            <a:off x="4013683" y="8166125"/>
            <a:ext cx="16804076" cy="5549875"/>
          </a:xfrm>
          <a:prstGeom prst="rect">
            <a:avLst/>
          </a:prstGeom>
          <a:noFill/>
          <a:ln>
            <a:noFill/>
          </a:ln>
        </p:spPr>
      </p:pic>
      <p:pic>
        <p:nvPicPr>
          <p:cNvPr descr=" " id="376" name="Google Shape;376;p14"/>
          <p:cNvPicPr preferRelativeResize="0"/>
          <p:nvPr/>
        </p:nvPicPr>
        <p:blipFill rotWithShape="1">
          <a:blip r:embed="rId6">
            <a:alphaModFix/>
          </a:blip>
          <a:srcRect b="0" l="0" r="0" t="0"/>
          <a:stretch/>
        </p:blipFill>
        <p:spPr>
          <a:xfrm>
            <a:off x="0" y="12431861"/>
            <a:ext cx="24387048" cy="1284139"/>
          </a:xfrm>
          <a:prstGeom prst="rect">
            <a:avLst/>
          </a:prstGeom>
          <a:noFill/>
          <a:ln>
            <a:noFill/>
          </a:ln>
        </p:spPr>
      </p:pic>
      <p:pic>
        <p:nvPicPr>
          <p:cNvPr descr=" " id="377" name="Google Shape;377;p14"/>
          <p:cNvPicPr preferRelativeResize="0"/>
          <p:nvPr/>
        </p:nvPicPr>
        <p:blipFill rotWithShape="1">
          <a:blip r:embed="rId7">
            <a:alphaModFix/>
          </a:blip>
          <a:srcRect b="0" l="0" r="0" t="0"/>
          <a:stretch/>
        </p:blipFill>
        <p:spPr>
          <a:xfrm>
            <a:off x="7366921" y="850900"/>
            <a:ext cx="9919940" cy="3594100"/>
          </a:xfrm>
          <a:prstGeom prst="rect">
            <a:avLst/>
          </a:prstGeom>
          <a:noFill/>
          <a:ln>
            <a:noFill/>
          </a:ln>
        </p:spPr>
      </p:pic>
      <p:pic>
        <p:nvPicPr>
          <p:cNvPr descr=" " id="378" name="Google Shape;378;p14"/>
          <p:cNvPicPr preferRelativeResize="0"/>
          <p:nvPr/>
        </p:nvPicPr>
        <p:blipFill rotWithShape="1">
          <a:blip r:embed="rId8">
            <a:alphaModFix/>
          </a:blip>
          <a:srcRect b="0" l="0" r="0" t="0"/>
          <a:stretch/>
        </p:blipFill>
        <p:spPr>
          <a:xfrm>
            <a:off x="1295562" y="0"/>
            <a:ext cx="22242855" cy="6223000"/>
          </a:xfrm>
          <a:prstGeom prst="rect">
            <a:avLst/>
          </a:prstGeom>
          <a:noFill/>
          <a:ln>
            <a:noFill/>
          </a:ln>
        </p:spPr>
      </p:pic>
      <p:sp>
        <p:nvSpPr>
          <p:cNvPr id="379" name="Google Shape;37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p1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81" name="Google Shape;381;p14"/>
          <p:cNvSpPr/>
          <p:nvPr/>
        </p:nvSpPr>
        <p:spPr>
          <a:xfrm>
            <a:off x="6841922" y="1143000"/>
            <a:ext cx="10690503" cy="2230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Some Graph</a:t>
            </a:r>
            <a:endParaRPr b="0" i="0" sz="8000" u="none" cap="none" strike="noStrike">
              <a:solidFill>
                <a:schemeClr val="dk1"/>
              </a:solidFill>
              <a:latin typeface="Calibri"/>
              <a:ea typeface="Calibri"/>
              <a:cs typeface="Calibri"/>
              <a:sym typeface="Calibri"/>
            </a:endParaRPr>
          </a:p>
        </p:txBody>
      </p:sp>
      <p:sp>
        <p:nvSpPr>
          <p:cNvPr id="382" name="Google Shape;382;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4" name="Google Shape;384;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5" name="Google Shape;385;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6" name="Google Shape;386;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7" name="Google Shape;387;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8" name="Google Shape;388;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9" name="Google Shape;389;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0" name="Google Shape;390;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1" name="Google Shape;391;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2" name="Google Shape;392;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3" name="Google Shape;393;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4" name="Google Shape;394;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5" name="Google Shape;395;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6" name="Google Shape;396;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7" name="Google Shape;397;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8" name="Google Shape;398;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9" name="Google Shape;399;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0" name="Google Shape;400;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1" name="Google Shape;401;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2" name="Google Shape;402;p14"/>
          <p:cNvPicPr preferRelativeResize="0"/>
          <p:nvPr/>
        </p:nvPicPr>
        <p:blipFill rotWithShape="1">
          <a:blip r:embed="rId10">
            <a:alphaModFix/>
          </a:blip>
          <a:srcRect b="0" l="0" r="0" t="0"/>
          <a:stretch/>
        </p:blipFill>
        <p:spPr>
          <a:xfrm>
            <a:off x="3368467" y="3771900"/>
            <a:ext cx="8291591" cy="5511006"/>
          </a:xfrm>
          <a:prstGeom prst="rect">
            <a:avLst/>
          </a:prstGeom>
          <a:noFill/>
          <a:ln>
            <a:noFill/>
          </a:ln>
        </p:spPr>
      </p:pic>
      <p:pic>
        <p:nvPicPr>
          <p:cNvPr descr=" " id="403" name="Google Shape;403;p14"/>
          <p:cNvPicPr preferRelativeResize="0"/>
          <p:nvPr/>
        </p:nvPicPr>
        <p:blipFill rotWithShape="1">
          <a:blip r:embed="rId11">
            <a:alphaModFix/>
          </a:blip>
          <a:srcRect b="0" l="0" r="0" t="0"/>
          <a:stretch/>
        </p:blipFill>
        <p:spPr>
          <a:xfrm>
            <a:off x="4512766" y="4185444"/>
            <a:ext cx="11567" cy="5258445"/>
          </a:xfrm>
          <a:prstGeom prst="rect">
            <a:avLst/>
          </a:prstGeom>
          <a:noFill/>
          <a:ln>
            <a:noFill/>
          </a:ln>
        </p:spPr>
      </p:pic>
      <p:pic>
        <p:nvPicPr>
          <p:cNvPr descr=" " id="404" name="Google Shape;404;p14"/>
          <p:cNvPicPr preferRelativeResize="0"/>
          <p:nvPr/>
        </p:nvPicPr>
        <p:blipFill rotWithShape="1">
          <a:blip r:embed="rId12">
            <a:alphaModFix/>
          </a:blip>
          <a:srcRect b="0" l="0" r="0" t="0"/>
          <a:stretch/>
        </p:blipFill>
        <p:spPr>
          <a:xfrm>
            <a:off x="5651279" y="4185444"/>
            <a:ext cx="11567" cy="5258445"/>
          </a:xfrm>
          <a:prstGeom prst="rect">
            <a:avLst/>
          </a:prstGeom>
          <a:noFill/>
          <a:ln>
            <a:noFill/>
          </a:ln>
        </p:spPr>
      </p:pic>
      <p:pic>
        <p:nvPicPr>
          <p:cNvPr descr=" " id="405" name="Google Shape;405;p14"/>
          <p:cNvPicPr preferRelativeResize="0"/>
          <p:nvPr/>
        </p:nvPicPr>
        <p:blipFill rotWithShape="1">
          <a:blip r:embed="rId13">
            <a:alphaModFix/>
          </a:blip>
          <a:srcRect b="0" l="0" r="0" t="0"/>
          <a:stretch/>
        </p:blipFill>
        <p:spPr>
          <a:xfrm>
            <a:off x="6789795" y="4185444"/>
            <a:ext cx="11567" cy="5258445"/>
          </a:xfrm>
          <a:prstGeom prst="rect">
            <a:avLst/>
          </a:prstGeom>
          <a:noFill/>
          <a:ln>
            <a:noFill/>
          </a:ln>
        </p:spPr>
      </p:pic>
      <p:pic>
        <p:nvPicPr>
          <p:cNvPr descr=" " id="406" name="Google Shape;406;p14"/>
          <p:cNvPicPr preferRelativeResize="0"/>
          <p:nvPr/>
        </p:nvPicPr>
        <p:blipFill rotWithShape="1">
          <a:blip r:embed="rId14">
            <a:alphaModFix/>
          </a:blip>
          <a:srcRect b="0" l="0" r="0" t="0"/>
          <a:stretch/>
        </p:blipFill>
        <p:spPr>
          <a:xfrm>
            <a:off x="7928309" y="4185444"/>
            <a:ext cx="11567" cy="5258445"/>
          </a:xfrm>
          <a:prstGeom prst="rect">
            <a:avLst/>
          </a:prstGeom>
          <a:noFill/>
          <a:ln>
            <a:noFill/>
          </a:ln>
        </p:spPr>
      </p:pic>
      <p:pic>
        <p:nvPicPr>
          <p:cNvPr descr=" " id="407" name="Google Shape;407;p14"/>
          <p:cNvPicPr preferRelativeResize="0"/>
          <p:nvPr/>
        </p:nvPicPr>
        <p:blipFill rotWithShape="1">
          <a:blip r:embed="rId15">
            <a:alphaModFix/>
          </a:blip>
          <a:srcRect b="0" l="0" r="0" t="0"/>
          <a:stretch/>
        </p:blipFill>
        <p:spPr>
          <a:xfrm>
            <a:off x="9066828" y="4185444"/>
            <a:ext cx="11567" cy="5258445"/>
          </a:xfrm>
          <a:prstGeom prst="rect">
            <a:avLst/>
          </a:prstGeom>
          <a:noFill/>
          <a:ln>
            <a:noFill/>
          </a:ln>
        </p:spPr>
      </p:pic>
      <p:pic>
        <p:nvPicPr>
          <p:cNvPr descr=" " id="408" name="Google Shape;408;p14"/>
          <p:cNvPicPr preferRelativeResize="0"/>
          <p:nvPr/>
        </p:nvPicPr>
        <p:blipFill rotWithShape="1">
          <a:blip r:embed="rId16">
            <a:alphaModFix/>
          </a:blip>
          <a:srcRect b="0" l="0" r="0" t="0"/>
          <a:stretch/>
        </p:blipFill>
        <p:spPr>
          <a:xfrm>
            <a:off x="10205341" y="4185444"/>
            <a:ext cx="11567" cy="5258445"/>
          </a:xfrm>
          <a:prstGeom prst="rect">
            <a:avLst/>
          </a:prstGeom>
          <a:noFill/>
          <a:ln>
            <a:noFill/>
          </a:ln>
        </p:spPr>
      </p:pic>
      <p:pic>
        <p:nvPicPr>
          <p:cNvPr descr=" " id="409" name="Google Shape;409;p14"/>
          <p:cNvPicPr preferRelativeResize="0"/>
          <p:nvPr/>
        </p:nvPicPr>
        <p:blipFill rotWithShape="1">
          <a:blip r:embed="rId17">
            <a:alphaModFix/>
          </a:blip>
          <a:srcRect b="0" l="0" r="0" t="0"/>
          <a:stretch/>
        </p:blipFill>
        <p:spPr>
          <a:xfrm>
            <a:off x="11343854" y="4185444"/>
            <a:ext cx="11567" cy="5258445"/>
          </a:xfrm>
          <a:prstGeom prst="rect">
            <a:avLst/>
          </a:prstGeom>
          <a:noFill/>
          <a:ln>
            <a:noFill/>
          </a:ln>
        </p:spPr>
      </p:pic>
      <p:pic>
        <p:nvPicPr>
          <p:cNvPr descr=" " id="410" name="Google Shape;410;p14"/>
          <p:cNvPicPr preferRelativeResize="0"/>
          <p:nvPr/>
        </p:nvPicPr>
        <p:blipFill rotWithShape="1">
          <a:blip r:embed="rId18">
            <a:alphaModFix/>
          </a:blip>
          <a:srcRect b="0" l="0" r="0" t="0"/>
          <a:stretch/>
        </p:blipFill>
        <p:spPr>
          <a:xfrm>
            <a:off x="3355539" y="5483845"/>
            <a:ext cx="8050168" cy="2373585"/>
          </a:xfrm>
          <a:prstGeom prst="rect">
            <a:avLst/>
          </a:prstGeom>
          <a:noFill/>
          <a:ln>
            <a:noFill/>
          </a:ln>
        </p:spPr>
      </p:pic>
      <p:pic>
        <p:nvPicPr>
          <p:cNvPr descr=" " id="411" name="Google Shape;411;p14"/>
          <p:cNvPicPr preferRelativeResize="0"/>
          <p:nvPr/>
        </p:nvPicPr>
        <p:blipFill rotWithShape="1">
          <a:blip r:embed="rId19">
            <a:alphaModFix/>
          </a:blip>
          <a:srcRect b="0" l="0" r="0" t="0"/>
          <a:stretch/>
        </p:blipFill>
        <p:spPr>
          <a:xfrm>
            <a:off x="3369143" y="6359525"/>
            <a:ext cx="8044031" cy="2268538"/>
          </a:xfrm>
          <a:prstGeom prst="rect">
            <a:avLst/>
          </a:prstGeom>
          <a:noFill/>
          <a:ln>
            <a:noFill/>
          </a:ln>
        </p:spPr>
      </p:pic>
      <p:pic>
        <p:nvPicPr>
          <p:cNvPr descr=" " id="412" name="Google Shape;412;p14"/>
          <p:cNvPicPr preferRelativeResize="0"/>
          <p:nvPr/>
        </p:nvPicPr>
        <p:blipFill rotWithShape="1">
          <a:blip r:embed="rId20">
            <a:alphaModFix/>
          </a:blip>
          <a:srcRect b="0" l="0" r="0" t="0"/>
          <a:stretch/>
        </p:blipFill>
        <p:spPr>
          <a:xfrm>
            <a:off x="4441751" y="6055643"/>
            <a:ext cx="153591" cy="153566"/>
          </a:xfrm>
          <a:prstGeom prst="rect">
            <a:avLst/>
          </a:prstGeom>
          <a:noFill/>
          <a:ln>
            <a:noFill/>
          </a:ln>
        </p:spPr>
      </p:pic>
      <p:pic>
        <p:nvPicPr>
          <p:cNvPr descr=" " id="413" name="Google Shape;413;p14"/>
          <p:cNvPicPr preferRelativeResize="0"/>
          <p:nvPr/>
        </p:nvPicPr>
        <p:blipFill rotWithShape="1">
          <a:blip r:embed="rId21">
            <a:alphaModFix/>
          </a:blip>
          <a:srcRect b="0" l="0" r="0" t="0"/>
          <a:stretch/>
        </p:blipFill>
        <p:spPr>
          <a:xfrm>
            <a:off x="4441751" y="6981130"/>
            <a:ext cx="153591" cy="153566"/>
          </a:xfrm>
          <a:prstGeom prst="rect">
            <a:avLst/>
          </a:prstGeom>
          <a:noFill/>
          <a:ln>
            <a:noFill/>
          </a:ln>
        </p:spPr>
      </p:pic>
      <p:pic>
        <p:nvPicPr>
          <p:cNvPr descr=" " id="414" name="Google Shape;414;p14"/>
          <p:cNvPicPr preferRelativeResize="0"/>
          <p:nvPr/>
        </p:nvPicPr>
        <p:blipFill rotWithShape="1">
          <a:blip r:embed="rId22">
            <a:alphaModFix/>
          </a:blip>
          <a:srcRect b="0" l="0" r="0" t="0"/>
          <a:stretch/>
        </p:blipFill>
        <p:spPr>
          <a:xfrm>
            <a:off x="5580267" y="5651277"/>
            <a:ext cx="153591" cy="153566"/>
          </a:xfrm>
          <a:prstGeom prst="rect">
            <a:avLst/>
          </a:prstGeom>
          <a:noFill/>
          <a:ln>
            <a:noFill/>
          </a:ln>
        </p:spPr>
      </p:pic>
      <p:pic>
        <p:nvPicPr>
          <p:cNvPr descr=" " id="415" name="Google Shape;415;p14"/>
          <p:cNvPicPr preferRelativeResize="0"/>
          <p:nvPr/>
        </p:nvPicPr>
        <p:blipFill rotWithShape="1">
          <a:blip r:embed="rId23">
            <a:alphaModFix/>
          </a:blip>
          <a:srcRect b="0" l="0" r="0" t="0"/>
          <a:stretch/>
        </p:blipFill>
        <p:spPr>
          <a:xfrm>
            <a:off x="5580267" y="7415510"/>
            <a:ext cx="153591" cy="153566"/>
          </a:xfrm>
          <a:prstGeom prst="rect">
            <a:avLst/>
          </a:prstGeom>
          <a:noFill/>
          <a:ln>
            <a:noFill/>
          </a:ln>
        </p:spPr>
      </p:pic>
      <p:pic>
        <p:nvPicPr>
          <p:cNvPr descr=" " id="416" name="Google Shape;416;p14"/>
          <p:cNvPicPr preferRelativeResize="0"/>
          <p:nvPr/>
        </p:nvPicPr>
        <p:blipFill rotWithShape="1">
          <a:blip r:embed="rId24">
            <a:alphaModFix/>
          </a:blip>
          <a:srcRect b="0" l="0" r="0" t="0"/>
          <a:stretch/>
        </p:blipFill>
        <p:spPr>
          <a:xfrm>
            <a:off x="6718783" y="7732812"/>
            <a:ext cx="153591" cy="153566"/>
          </a:xfrm>
          <a:prstGeom prst="rect">
            <a:avLst/>
          </a:prstGeom>
          <a:noFill/>
          <a:ln>
            <a:noFill/>
          </a:ln>
        </p:spPr>
      </p:pic>
      <p:pic>
        <p:nvPicPr>
          <p:cNvPr descr=" " id="417" name="Google Shape;417;p14"/>
          <p:cNvPicPr preferRelativeResize="0"/>
          <p:nvPr/>
        </p:nvPicPr>
        <p:blipFill rotWithShape="1">
          <a:blip r:embed="rId25">
            <a:alphaModFix/>
          </a:blip>
          <a:srcRect b="0" l="0" r="0" t="0"/>
          <a:stretch/>
        </p:blipFill>
        <p:spPr>
          <a:xfrm>
            <a:off x="6718783" y="6311826"/>
            <a:ext cx="153591" cy="153566"/>
          </a:xfrm>
          <a:prstGeom prst="rect">
            <a:avLst/>
          </a:prstGeom>
          <a:noFill/>
          <a:ln>
            <a:noFill/>
          </a:ln>
        </p:spPr>
      </p:pic>
      <p:pic>
        <p:nvPicPr>
          <p:cNvPr descr=" " id="418" name="Google Shape;418;p14"/>
          <p:cNvPicPr preferRelativeResize="0"/>
          <p:nvPr/>
        </p:nvPicPr>
        <p:blipFill rotWithShape="1">
          <a:blip r:embed="rId26">
            <a:alphaModFix/>
          </a:blip>
          <a:srcRect b="0" l="0" r="0" t="0"/>
          <a:stretch/>
        </p:blipFill>
        <p:spPr>
          <a:xfrm>
            <a:off x="7861923" y="6733232"/>
            <a:ext cx="153591" cy="153566"/>
          </a:xfrm>
          <a:prstGeom prst="rect">
            <a:avLst/>
          </a:prstGeom>
          <a:noFill/>
          <a:ln>
            <a:noFill/>
          </a:ln>
        </p:spPr>
      </p:pic>
      <p:pic>
        <p:nvPicPr>
          <p:cNvPr descr=" " id="419" name="Google Shape;419;p14"/>
          <p:cNvPicPr preferRelativeResize="0"/>
          <p:nvPr/>
        </p:nvPicPr>
        <p:blipFill rotWithShape="1">
          <a:blip r:embed="rId27">
            <a:alphaModFix/>
          </a:blip>
          <a:srcRect b="0" l="0" r="0" t="0"/>
          <a:stretch/>
        </p:blipFill>
        <p:spPr>
          <a:xfrm>
            <a:off x="7861923" y="6420644"/>
            <a:ext cx="153591" cy="153566"/>
          </a:xfrm>
          <a:prstGeom prst="rect">
            <a:avLst/>
          </a:prstGeom>
          <a:noFill/>
          <a:ln>
            <a:noFill/>
          </a:ln>
        </p:spPr>
      </p:pic>
      <p:pic>
        <p:nvPicPr>
          <p:cNvPr descr=" " id="420" name="Google Shape;420;p14"/>
          <p:cNvPicPr preferRelativeResize="0"/>
          <p:nvPr/>
        </p:nvPicPr>
        <p:blipFill rotWithShape="1">
          <a:blip r:embed="rId28">
            <a:alphaModFix/>
          </a:blip>
          <a:srcRect b="0" l="0" r="0" t="0"/>
          <a:stretch/>
        </p:blipFill>
        <p:spPr>
          <a:xfrm>
            <a:off x="8995813" y="7667575"/>
            <a:ext cx="153591" cy="153566"/>
          </a:xfrm>
          <a:prstGeom prst="rect">
            <a:avLst/>
          </a:prstGeom>
          <a:noFill/>
          <a:ln>
            <a:noFill/>
          </a:ln>
        </p:spPr>
      </p:pic>
      <p:pic>
        <p:nvPicPr>
          <p:cNvPr descr=" " id="421" name="Google Shape;421;p14"/>
          <p:cNvPicPr preferRelativeResize="0"/>
          <p:nvPr/>
        </p:nvPicPr>
        <p:blipFill rotWithShape="1">
          <a:blip r:embed="rId29">
            <a:alphaModFix/>
          </a:blip>
          <a:srcRect b="0" l="0" r="0" t="0"/>
          <a:stretch/>
        </p:blipFill>
        <p:spPr>
          <a:xfrm>
            <a:off x="8995813" y="7076877"/>
            <a:ext cx="153591" cy="153566"/>
          </a:xfrm>
          <a:prstGeom prst="rect">
            <a:avLst/>
          </a:prstGeom>
          <a:noFill/>
          <a:ln>
            <a:noFill/>
          </a:ln>
        </p:spPr>
      </p:pic>
      <p:pic>
        <p:nvPicPr>
          <p:cNvPr descr=" " id="422" name="Google Shape;422;p14"/>
          <p:cNvPicPr preferRelativeResize="0"/>
          <p:nvPr/>
        </p:nvPicPr>
        <p:blipFill rotWithShape="1">
          <a:blip r:embed="rId30">
            <a:alphaModFix/>
          </a:blip>
          <a:srcRect b="0" l="0" r="0" t="0"/>
          <a:stretch/>
        </p:blipFill>
        <p:spPr>
          <a:xfrm>
            <a:off x="10138955" y="6972449"/>
            <a:ext cx="153591" cy="153566"/>
          </a:xfrm>
          <a:prstGeom prst="rect">
            <a:avLst/>
          </a:prstGeom>
          <a:noFill/>
          <a:ln>
            <a:noFill/>
          </a:ln>
        </p:spPr>
      </p:pic>
      <p:pic>
        <p:nvPicPr>
          <p:cNvPr descr=" " id="423" name="Google Shape;423;p14"/>
          <p:cNvPicPr preferRelativeResize="0"/>
          <p:nvPr/>
        </p:nvPicPr>
        <p:blipFill rotWithShape="1">
          <a:blip r:embed="rId31">
            <a:alphaModFix/>
          </a:blip>
          <a:srcRect b="0" l="0" r="0" t="0"/>
          <a:stretch/>
        </p:blipFill>
        <p:spPr>
          <a:xfrm>
            <a:off x="10138955" y="6572771"/>
            <a:ext cx="153591" cy="153566"/>
          </a:xfrm>
          <a:prstGeom prst="rect">
            <a:avLst/>
          </a:prstGeom>
          <a:noFill/>
          <a:ln>
            <a:noFill/>
          </a:ln>
        </p:spPr>
      </p:pic>
      <p:sp>
        <p:nvSpPr>
          <p:cNvPr id="424" name="Google Shape;424;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p14"/>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pic>
        <p:nvPicPr>
          <p:cNvPr descr=" " id="427" name="Google Shape;427;p14"/>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sp>
        <p:nvSpPr>
          <p:cNvPr id="428" name="Google Shape;428;p14"/>
          <p:cNvSpPr/>
          <p:nvPr/>
        </p:nvSpPr>
        <p:spPr>
          <a:xfrm>
            <a:off x="16346943" y="6365379"/>
            <a:ext cx="1702013"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4"/>
          <p:cNvSpPr/>
          <p:nvPr/>
        </p:nvSpPr>
        <p:spPr>
          <a:xfrm>
            <a:off x="16346943" y="6146800"/>
            <a:ext cx="1905238"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34.574</a:t>
            </a:r>
            <a:endParaRPr b="0" i="0" sz="4800" u="none" cap="none" strike="noStrike">
              <a:solidFill>
                <a:schemeClr val="dk1"/>
              </a:solidFill>
              <a:latin typeface="Calibri"/>
              <a:ea typeface="Calibri"/>
              <a:cs typeface="Calibri"/>
              <a:sym typeface="Calibri"/>
            </a:endParaRPr>
          </a:p>
        </p:txBody>
      </p:sp>
      <p:sp>
        <p:nvSpPr>
          <p:cNvPr id="430" name="Google Shape;430;p14"/>
          <p:cNvSpPr/>
          <p:nvPr/>
        </p:nvSpPr>
        <p:spPr>
          <a:xfrm>
            <a:off x="16747043" y="727710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1" name="Google Shape;431;p14"/>
          <p:cNvSpPr/>
          <p:nvPr/>
        </p:nvSpPr>
        <p:spPr>
          <a:xfrm>
            <a:off x="13260457" y="10515600"/>
            <a:ext cx="7874984"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4"/>
          <p:cNvSpPr/>
          <p:nvPr/>
        </p:nvSpPr>
        <p:spPr>
          <a:xfrm>
            <a:off x="13260457" y="10515600"/>
            <a:ext cx="7874984"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4"/>
          <p:cNvSpPr/>
          <p:nvPr/>
        </p:nvSpPr>
        <p:spPr>
          <a:xfrm>
            <a:off x="13158845" y="10515600"/>
            <a:ext cx="8078210"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Treasure Found</a:t>
            </a:r>
            <a:endParaRPr b="0" i="0" sz="4800" u="none" cap="none" strike="noStrike">
              <a:solidFill>
                <a:schemeClr val="dk1"/>
              </a:solidFill>
              <a:latin typeface="Calibri"/>
              <a:ea typeface="Calibri"/>
              <a:cs typeface="Calibri"/>
              <a:sym typeface="Calibri"/>
            </a:endParaRPr>
          </a:p>
        </p:txBody>
      </p:sp>
      <p:sp>
        <p:nvSpPr>
          <p:cNvPr id="434" name="Google Shape;434;p14"/>
          <p:cNvSpPr/>
          <p:nvPr/>
        </p:nvSpPr>
        <p:spPr>
          <a:xfrm>
            <a:off x="13192716" y="117475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5" name="Google Shape;435;p14"/>
          <p:cNvSpPr/>
          <p:nvPr/>
        </p:nvSpPr>
        <p:spPr>
          <a:xfrm>
            <a:off x="3251606" y="10515600"/>
            <a:ext cx="7874984"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4"/>
          <p:cNvSpPr/>
          <p:nvPr/>
        </p:nvSpPr>
        <p:spPr>
          <a:xfrm>
            <a:off x="3251606" y="10515600"/>
            <a:ext cx="7874984"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4"/>
          <p:cNvSpPr/>
          <p:nvPr/>
        </p:nvSpPr>
        <p:spPr>
          <a:xfrm>
            <a:off x="3149994" y="10515600"/>
            <a:ext cx="8078210" cy="2463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Spellcasting Progress</a:t>
            </a:r>
            <a:endParaRPr b="0" i="0" sz="4800" u="none" cap="none" strike="noStrike">
              <a:solidFill>
                <a:schemeClr val="dk1"/>
              </a:solidFill>
              <a:latin typeface="Calibri"/>
              <a:ea typeface="Calibri"/>
              <a:cs typeface="Calibri"/>
              <a:sym typeface="Calibri"/>
            </a:endParaRPr>
          </a:p>
        </p:txBody>
      </p:sp>
      <p:sp>
        <p:nvSpPr>
          <p:cNvPr id="438" name="Google Shape;438;p14"/>
          <p:cNvSpPr/>
          <p:nvPr/>
        </p:nvSpPr>
        <p:spPr>
          <a:xfrm>
            <a:off x="3183865" y="128778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3" name="Shape 443"/>
        <p:cNvGrpSpPr/>
        <p:nvPr/>
      </p:nvGrpSpPr>
      <p:grpSpPr>
        <a:xfrm>
          <a:off x="0" y="0"/>
          <a:ext cx="0" cy="0"/>
          <a:chOff x="0" y="0"/>
          <a:chExt cx="0" cy="0"/>
        </a:xfrm>
      </p:grpSpPr>
      <p:pic>
        <p:nvPicPr>
          <p:cNvPr descr=" " id="444" name="Google Shape;444;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5" name="Google Shape;445;p15"/>
          <p:cNvPicPr preferRelativeResize="0"/>
          <p:nvPr/>
        </p:nvPicPr>
        <p:blipFill rotWithShape="1">
          <a:blip r:embed="rId4">
            <a:alphaModFix/>
          </a:blip>
          <a:srcRect b="0" l="0" r="0" t="0"/>
          <a:stretch/>
        </p:blipFill>
        <p:spPr>
          <a:xfrm>
            <a:off x="1879835" y="1231900"/>
            <a:ext cx="21500175" cy="12484100"/>
          </a:xfrm>
          <a:prstGeom prst="rect">
            <a:avLst/>
          </a:prstGeom>
          <a:noFill/>
          <a:ln>
            <a:noFill/>
          </a:ln>
        </p:spPr>
      </p:pic>
      <p:pic>
        <p:nvPicPr>
          <p:cNvPr descr=" " id="446" name="Google Shape;446;p15"/>
          <p:cNvPicPr preferRelativeResize="0"/>
          <p:nvPr/>
        </p:nvPicPr>
        <p:blipFill rotWithShape="1">
          <a:blip r:embed="rId5">
            <a:alphaModFix/>
          </a:blip>
          <a:srcRect b="0" l="0" r="0" t="0"/>
          <a:stretch/>
        </p:blipFill>
        <p:spPr>
          <a:xfrm>
            <a:off x="5320061" y="9823152"/>
            <a:ext cx="13745022" cy="2155577"/>
          </a:xfrm>
          <a:prstGeom prst="rect">
            <a:avLst/>
          </a:prstGeom>
          <a:noFill/>
          <a:ln>
            <a:noFill/>
          </a:ln>
        </p:spPr>
      </p:pic>
      <p:pic>
        <p:nvPicPr>
          <p:cNvPr descr=" " id="447" name="Google Shape;447;p15"/>
          <p:cNvPicPr preferRelativeResize="0"/>
          <p:nvPr/>
        </p:nvPicPr>
        <p:blipFill rotWithShape="1">
          <a:blip r:embed="rId6">
            <a:alphaModFix/>
          </a:blip>
          <a:srcRect b="0" l="0" r="0" t="0"/>
          <a:stretch/>
        </p:blipFill>
        <p:spPr>
          <a:xfrm>
            <a:off x="1397" y="5638800"/>
            <a:ext cx="4596578" cy="8077200"/>
          </a:xfrm>
          <a:prstGeom prst="rect">
            <a:avLst/>
          </a:prstGeom>
          <a:noFill/>
          <a:ln>
            <a:noFill/>
          </a:ln>
        </p:spPr>
      </p:pic>
      <p:pic>
        <p:nvPicPr>
          <p:cNvPr descr=" " id="448" name="Google Shape;448;p15"/>
          <p:cNvPicPr preferRelativeResize="0"/>
          <p:nvPr/>
        </p:nvPicPr>
        <p:blipFill rotWithShape="1">
          <a:blip r:embed="rId7">
            <a:alphaModFix/>
          </a:blip>
          <a:srcRect b="0" l="0" r="0" t="0"/>
          <a:stretch/>
        </p:blipFill>
        <p:spPr>
          <a:xfrm>
            <a:off x="0" y="10419035"/>
            <a:ext cx="24387048" cy="3296965"/>
          </a:xfrm>
          <a:prstGeom prst="rect">
            <a:avLst/>
          </a:prstGeom>
          <a:noFill/>
          <a:ln>
            <a:noFill/>
          </a:ln>
        </p:spPr>
      </p:pic>
      <p:pic>
        <p:nvPicPr>
          <p:cNvPr descr=" " id="449" name="Google Shape;449;p15"/>
          <p:cNvPicPr preferRelativeResize="0"/>
          <p:nvPr/>
        </p:nvPicPr>
        <p:blipFill rotWithShape="1">
          <a:blip r:embed="rId8">
            <a:alphaModFix/>
          </a:blip>
          <a:srcRect b="0" l="0" r="0" t="0"/>
          <a:stretch/>
        </p:blipFill>
        <p:spPr>
          <a:xfrm>
            <a:off x="1320959" y="0"/>
            <a:ext cx="23066089" cy="9815116"/>
          </a:xfrm>
          <a:prstGeom prst="rect">
            <a:avLst/>
          </a:prstGeom>
          <a:noFill/>
          <a:ln>
            <a:noFill/>
          </a:ln>
        </p:spPr>
      </p:pic>
      <p:sp>
        <p:nvSpPr>
          <p:cNvPr id="450" name="Google Shape;45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5"/>
          <p:cNvSpPr/>
          <p:nvPr/>
        </p:nvSpPr>
        <p:spPr>
          <a:xfrm>
            <a:off x="13450981" y="6870700"/>
            <a:ext cx="8738692" cy="24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
          <p:cNvSpPr/>
          <p:nvPr/>
        </p:nvSpPr>
        <p:spPr>
          <a:xfrm>
            <a:off x="13450981" y="6870700"/>
            <a:ext cx="8738692" cy="24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5"/>
          <p:cNvSpPr/>
          <p:nvPr/>
        </p:nvSpPr>
        <p:spPr>
          <a:xfrm>
            <a:off x="13450981" y="6870700"/>
            <a:ext cx="8941918"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A web application</a:t>
            </a:r>
            <a:endParaRPr b="0" i="0" sz="4800" u="none" cap="none" strike="noStrike">
              <a:solidFill>
                <a:schemeClr val="dk1"/>
              </a:solidFill>
              <a:latin typeface="Calibri"/>
              <a:ea typeface="Calibri"/>
              <a:cs typeface="Calibri"/>
              <a:sym typeface="Calibri"/>
            </a:endParaRPr>
          </a:p>
        </p:txBody>
      </p:sp>
      <p:sp>
        <p:nvSpPr>
          <p:cNvPr id="454" name="Google Shape;454;p15"/>
          <p:cNvSpPr/>
          <p:nvPr/>
        </p:nvSpPr>
        <p:spPr>
          <a:xfrm>
            <a:off x="13450981" y="82042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5" name="Google Shape;455;p15"/>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56" name="Google Shape;456;p15"/>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57" name="Google Shape;457;p15"/>
          <p:cNvSpPr/>
          <p:nvPr/>
        </p:nvSpPr>
        <p:spPr>
          <a:xfrm>
            <a:off x="13374772" y="3060700"/>
            <a:ext cx="10690503" cy="412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Portal to Adventure</a:t>
            </a:r>
            <a:endParaRPr b="0" i="0" sz="8000" u="none" cap="none" strike="noStrike">
              <a:solidFill>
                <a:schemeClr val="dk1"/>
              </a:solidFill>
              <a:latin typeface="Calibri"/>
              <a:ea typeface="Calibri"/>
              <a:cs typeface="Calibri"/>
              <a:sym typeface="Calibri"/>
            </a:endParaRPr>
          </a:p>
        </p:txBody>
      </p:sp>
      <p:pic>
        <p:nvPicPr>
          <p:cNvPr descr=" " id="458" name="Google Shape;458;p1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3" name="Shape 463"/>
        <p:cNvGrpSpPr/>
        <p:nvPr/>
      </p:nvGrpSpPr>
      <p:grpSpPr>
        <a:xfrm>
          <a:off x="0" y="0"/>
          <a:ext cx="0" cy="0"/>
          <a:chOff x="0" y="0"/>
          <a:chExt cx="0" cy="0"/>
        </a:xfrm>
      </p:grpSpPr>
      <p:pic>
        <p:nvPicPr>
          <p:cNvPr descr=" " id="464" name="Google Shape;464;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5" name="Google Shape;465;p16"/>
          <p:cNvPicPr preferRelativeResize="0"/>
          <p:nvPr/>
        </p:nvPicPr>
        <p:blipFill rotWithShape="1">
          <a:blip r:embed="rId4">
            <a:alphaModFix/>
          </a:blip>
          <a:srcRect b="0" l="0" r="0" t="0"/>
          <a:stretch/>
        </p:blipFill>
        <p:spPr>
          <a:xfrm>
            <a:off x="0" y="520700"/>
            <a:ext cx="24387048" cy="13195300"/>
          </a:xfrm>
          <a:prstGeom prst="rect">
            <a:avLst/>
          </a:prstGeom>
          <a:noFill/>
          <a:ln>
            <a:noFill/>
          </a:ln>
        </p:spPr>
      </p:pic>
      <p:pic>
        <p:nvPicPr>
          <p:cNvPr descr=" " id="466" name="Google Shape;466;p16"/>
          <p:cNvPicPr preferRelativeResize="0"/>
          <p:nvPr/>
        </p:nvPicPr>
        <p:blipFill rotWithShape="1">
          <a:blip r:embed="rId5">
            <a:alphaModFix/>
          </a:blip>
          <a:srcRect b="0" l="0" r="0" t="0"/>
          <a:stretch/>
        </p:blipFill>
        <p:spPr>
          <a:xfrm>
            <a:off x="25403" y="9563100"/>
            <a:ext cx="24361645" cy="4152900"/>
          </a:xfrm>
          <a:prstGeom prst="rect">
            <a:avLst/>
          </a:prstGeom>
          <a:noFill/>
          <a:ln>
            <a:noFill/>
          </a:ln>
        </p:spPr>
      </p:pic>
      <p:pic>
        <p:nvPicPr>
          <p:cNvPr descr=" " id="467" name="Google Shape;467;p16"/>
          <p:cNvPicPr preferRelativeResize="0"/>
          <p:nvPr/>
        </p:nvPicPr>
        <p:blipFill rotWithShape="1">
          <a:blip r:embed="rId6">
            <a:alphaModFix/>
          </a:blip>
          <a:srcRect b="0" l="0" r="0" t="0"/>
          <a:stretch/>
        </p:blipFill>
        <p:spPr>
          <a:xfrm>
            <a:off x="18620527" y="0"/>
            <a:ext cx="5766521" cy="13716000"/>
          </a:xfrm>
          <a:prstGeom prst="rect">
            <a:avLst/>
          </a:prstGeom>
          <a:noFill/>
          <a:ln>
            <a:noFill/>
          </a:ln>
        </p:spPr>
      </p:pic>
      <p:pic>
        <p:nvPicPr>
          <p:cNvPr descr=" " id="468" name="Google Shape;468;p16"/>
          <p:cNvPicPr preferRelativeResize="0"/>
          <p:nvPr/>
        </p:nvPicPr>
        <p:blipFill rotWithShape="1">
          <a:blip r:embed="rId7">
            <a:alphaModFix/>
          </a:blip>
          <a:srcRect b="0" l="0" r="0" t="0"/>
          <a:stretch/>
        </p:blipFill>
        <p:spPr>
          <a:xfrm>
            <a:off x="0" y="0"/>
            <a:ext cx="5535889" cy="13716000"/>
          </a:xfrm>
          <a:prstGeom prst="rect">
            <a:avLst/>
          </a:prstGeom>
          <a:noFill/>
          <a:ln>
            <a:noFill/>
          </a:ln>
        </p:spPr>
      </p:pic>
      <p:pic>
        <p:nvPicPr>
          <p:cNvPr descr=" " id="469" name="Google Shape;469;p16"/>
          <p:cNvPicPr preferRelativeResize="0"/>
          <p:nvPr/>
        </p:nvPicPr>
        <p:blipFill rotWithShape="1">
          <a:blip r:embed="rId8">
            <a:alphaModFix/>
          </a:blip>
          <a:srcRect b="0" l="0" r="0" t="0"/>
          <a:stretch/>
        </p:blipFill>
        <p:spPr>
          <a:xfrm>
            <a:off x="22380197" y="0"/>
            <a:ext cx="2006851" cy="2628900"/>
          </a:xfrm>
          <a:prstGeom prst="rect">
            <a:avLst/>
          </a:prstGeom>
          <a:noFill/>
          <a:ln>
            <a:noFill/>
          </a:ln>
        </p:spPr>
      </p:pic>
      <p:pic>
        <p:nvPicPr>
          <p:cNvPr descr=" " id="470" name="Google Shape;470;p16"/>
          <p:cNvPicPr preferRelativeResize="0"/>
          <p:nvPr/>
        </p:nvPicPr>
        <p:blipFill rotWithShape="1">
          <a:blip r:embed="rId9">
            <a:alphaModFix/>
          </a:blip>
          <a:srcRect b="0" l="0" r="0" t="0"/>
          <a:stretch/>
        </p:blipFill>
        <p:spPr>
          <a:xfrm>
            <a:off x="0" y="0"/>
            <a:ext cx="2781648" cy="4140200"/>
          </a:xfrm>
          <a:prstGeom prst="rect">
            <a:avLst/>
          </a:prstGeom>
          <a:noFill/>
          <a:ln>
            <a:noFill/>
          </a:ln>
        </p:spPr>
      </p:pic>
      <p:pic>
        <p:nvPicPr>
          <p:cNvPr descr=" " id="471" name="Google Shape;471;p16"/>
          <p:cNvPicPr preferRelativeResize="0"/>
          <p:nvPr/>
        </p:nvPicPr>
        <p:blipFill rotWithShape="1">
          <a:blip r:embed="rId10">
            <a:alphaModFix/>
          </a:blip>
          <a:srcRect b="0" l="0" r="0" t="0"/>
          <a:stretch/>
        </p:blipFill>
        <p:spPr>
          <a:xfrm>
            <a:off x="22685035" y="0"/>
            <a:ext cx="1206651" cy="2679700"/>
          </a:xfrm>
          <a:prstGeom prst="rect">
            <a:avLst/>
          </a:prstGeom>
          <a:noFill/>
          <a:ln>
            <a:noFill/>
          </a:ln>
        </p:spPr>
      </p:pic>
      <p:pic>
        <p:nvPicPr>
          <p:cNvPr descr=" " id="472" name="Google Shape;472;p16"/>
          <p:cNvPicPr preferRelativeResize="0"/>
          <p:nvPr/>
        </p:nvPicPr>
        <p:blipFill rotWithShape="1">
          <a:blip r:embed="rId11">
            <a:alphaModFix/>
          </a:blip>
          <a:srcRect b="0" l="0" r="0" t="0"/>
          <a:stretch/>
        </p:blipFill>
        <p:spPr>
          <a:xfrm>
            <a:off x="1714714" y="0"/>
            <a:ext cx="1511489" cy="5613400"/>
          </a:xfrm>
          <a:prstGeom prst="rect">
            <a:avLst/>
          </a:prstGeom>
          <a:noFill/>
          <a:ln>
            <a:noFill/>
          </a:ln>
        </p:spPr>
      </p:pic>
      <p:sp>
        <p:nvSpPr>
          <p:cNvPr id="473" name="Google Shape;473;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p1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75" name="Google Shape;475;p16"/>
          <p:cNvSpPr/>
          <p:nvPr/>
        </p:nvSpPr>
        <p:spPr>
          <a:xfrm>
            <a:off x="2946768" y="6858000"/>
            <a:ext cx="8738692" cy="24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a:off x="2946768" y="6858000"/>
            <a:ext cx="8738692" cy="240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a:off x="2946768" y="6858000"/>
            <a:ext cx="8941918"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An mobile app</a:t>
            </a:r>
            <a:endParaRPr b="0" i="0" sz="4800" u="none" cap="none" strike="noStrike">
              <a:solidFill>
                <a:schemeClr val="dk1"/>
              </a:solidFill>
              <a:latin typeface="Calibri"/>
              <a:ea typeface="Calibri"/>
              <a:cs typeface="Calibri"/>
              <a:sym typeface="Calibri"/>
            </a:endParaRPr>
          </a:p>
        </p:txBody>
      </p:sp>
      <p:sp>
        <p:nvSpPr>
          <p:cNvPr id="478" name="Google Shape;478;p16"/>
          <p:cNvSpPr/>
          <p:nvPr/>
        </p:nvSpPr>
        <p:spPr>
          <a:xfrm>
            <a:off x="2946768" y="81915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9" name="Google Shape;479;p16"/>
          <p:cNvSpPr/>
          <p:nvPr/>
        </p:nvSpPr>
        <p:spPr>
          <a:xfrm>
            <a:off x="2895962" y="1854200"/>
            <a:ext cx="12900579" cy="412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The Future of Fantasy</a:t>
            </a:r>
            <a:endParaRPr b="0" i="0" sz="8000" u="none" cap="none" strike="noStrike">
              <a:solidFill>
                <a:schemeClr val="dk1"/>
              </a:solidFill>
              <a:latin typeface="Calibri"/>
              <a:ea typeface="Calibri"/>
              <a:cs typeface="Calibri"/>
              <a:sym typeface="Calibri"/>
            </a:endParaRPr>
          </a:p>
        </p:txBody>
      </p:sp>
      <p:pic>
        <p:nvPicPr>
          <p:cNvPr descr=" " id="480" name="Google Shape;480;p16"/>
          <p:cNvPicPr preferRelativeResize="0"/>
          <p:nvPr/>
        </p:nvPicPr>
        <p:blipFill rotWithShape="1">
          <a:blip r:embed="rId13">
            <a:alphaModFix/>
          </a:blip>
          <a:srcRect b="0" l="0" r="0" t="0"/>
          <a:stretch/>
        </p:blipFill>
        <p:spPr>
          <a:xfrm>
            <a:off x="15457832" y="1028700"/>
            <a:ext cx="5474384" cy="11849100"/>
          </a:xfrm>
          <a:prstGeom prst="rect">
            <a:avLst/>
          </a:prstGeom>
          <a:noFill/>
          <a:ln>
            <a:noFill/>
          </a:ln>
        </p:spPr>
      </p:pic>
      <p:pic>
        <p:nvPicPr>
          <p:cNvPr descr=" " id="481" name="Google Shape;481;p16"/>
          <p:cNvPicPr preferRelativeResize="0"/>
          <p:nvPr/>
        </p:nvPicPr>
        <p:blipFill rotWithShape="1">
          <a:blip r:embed="rId14">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6" name="Shape 486"/>
        <p:cNvGrpSpPr/>
        <p:nvPr/>
      </p:nvGrpSpPr>
      <p:grpSpPr>
        <a:xfrm>
          <a:off x="0" y="0"/>
          <a:ext cx="0" cy="0"/>
          <a:chOff x="0" y="0"/>
          <a:chExt cx="0" cy="0"/>
        </a:xfrm>
      </p:grpSpPr>
      <p:pic>
        <p:nvPicPr>
          <p:cNvPr descr=" " id="487" name="Google Shape;487;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8" name="Google Shape;488;p17"/>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489" name="Google Shape;489;p17"/>
          <p:cNvPicPr preferRelativeResize="0"/>
          <p:nvPr/>
        </p:nvPicPr>
        <p:blipFill rotWithShape="1">
          <a:blip r:embed="rId5">
            <a:alphaModFix/>
          </a:blip>
          <a:srcRect b="0" l="0" r="0" t="0"/>
          <a:stretch/>
        </p:blipFill>
        <p:spPr>
          <a:xfrm>
            <a:off x="4013683" y="8166125"/>
            <a:ext cx="16804076" cy="5549875"/>
          </a:xfrm>
          <a:prstGeom prst="rect">
            <a:avLst/>
          </a:prstGeom>
          <a:noFill/>
          <a:ln>
            <a:noFill/>
          </a:ln>
        </p:spPr>
      </p:pic>
      <p:pic>
        <p:nvPicPr>
          <p:cNvPr descr=" " id="490" name="Google Shape;490;p17"/>
          <p:cNvPicPr preferRelativeResize="0"/>
          <p:nvPr/>
        </p:nvPicPr>
        <p:blipFill rotWithShape="1">
          <a:blip r:embed="rId6">
            <a:alphaModFix/>
          </a:blip>
          <a:srcRect b="0" l="0" r="0" t="0"/>
          <a:stretch/>
        </p:blipFill>
        <p:spPr>
          <a:xfrm>
            <a:off x="0" y="12431861"/>
            <a:ext cx="24387048" cy="1284139"/>
          </a:xfrm>
          <a:prstGeom prst="rect">
            <a:avLst/>
          </a:prstGeom>
          <a:noFill/>
          <a:ln>
            <a:noFill/>
          </a:ln>
        </p:spPr>
      </p:pic>
      <p:pic>
        <p:nvPicPr>
          <p:cNvPr descr=" " id="491" name="Google Shape;491;p17"/>
          <p:cNvPicPr preferRelativeResize="0"/>
          <p:nvPr/>
        </p:nvPicPr>
        <p:blipFill rotWithShape="1">
          <a:blip r:embed="rId7">
            <a:alphaModFix/>
          </a:blip>
          <a:srcRect b="0" l="0" r="0" t="0"/>
          <a:stretch/>
        </p:blipFill>
        <p:spPr>
          <a:xfrm>
            <a:off x="7366921" y="850900"/>
            <a:ext cx="9919940" cy="3594100"/>
          </a:xfrm>
          <a:prstGeom prst="rect">
            <a:avLst/>
          </a:prstGeom>
          <a:noFill/>
          <a:ln>
            <a:noFill/>
          </a:ln>
        </p:spPr>
      </p:pic>
      <p:pic>
        <p:nvPicPr>
          <p:cNvPr descr=" " id="492" name="Google Shape;492;p17"/>
          <p:cNvPicPr preferRelativeResize="0"/>
          <p:nvPr/>
        </p:nvPicPr>
        <p:blipFill rotWithShape="1">
          <a:blip r:embed="rId8">
            <a:alphaModFix/>
          </a:blip>
          <a:srcRect b="0" l="0" r="0" t="0"/>
          <a:stretch/>
        </p:blipFill>
        <p:spPr>
          <a:xfrm>
            <a:off x="1295562" y="0"/>
            <a:ext cx="22242855" cy="6223000"/>
          </a:xfrm>
          <a:prstGeom prst="rect">
            <a:avLst/>
          </a:prstGeom>
          <a:noFill/>
          <a:ln>
            <a:noFill/>
          </a:ln>
        </p:spPr>
      </p:pic>
      <p:sp>
        <p:nvSpPr>
          <p:cNvPr id="493" name="Google Shape;493;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p1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95" name="Google Shape;495;p17"/>
          <p:cNvSpPr/>
          <p:nvPr/>
        </p:nvSpPr>
        <p:spPr>
          <a:xfrm>
            <a:off x="17172546" y="5715000"/>
            <a:ext cx="5715714" cy="40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7"/>
          <p:cNvSpPr/>
          <p:nvPr/>
        </p:nvSpPr>
        <p:spPr>
          <a:xfrm>
            <a:off x="17172546" y="5715000"/>
            <a:ext cx="5715714" cy="40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7"/>
          <p:cNvSpPr/>
          <p:nvPr/>
        </p:nvSpPr>
        <p:spPr>
          <a:xfrm>
            <a:off x="17172546" y="5715000"/>
            <a:ext cx="5918940" cy="246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A web application</a:t>
            </a:r>
            <a:endParaRPr b="0" i="0" sz="4800" u="none" cap="none" strike="noStrike">
              <a:solidFill>
                <a:schemeClr val="dk1"/>
              </a:solidFill>
              <a:latin typeface="Calibri"/>
              <a:ea typeface="Calibri"/>
              <a:cs typeface="Calibri"/>
              <a:sym typeface="Calibri"/>
            </a:endParaRPr>
          </a:p>
        </p:txBody>
      </p:sp>
      <p:sp>
        <p:nvSpPr>
          <p:cNvPr id="498" name="Google Shape;498;p17"/>
          <p:cNvSpPr/>
          <p:nvPr/>
        </p:nvSpPr>
        <p:spPr>
          <a:xfrm>
            <a:off x="17172546" y="81788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9" name="Google Shape;499;p17"/>
          <p:cNvSpPr/>
          <p:nvPr/>
        </p:nvSpPr>
        <p:spPr>
          <a:xfrm>
            <a:off x="825603" y="2387600"/>
            <a:ext cx="7007042" cy="9800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A Gateway to a World of Fantasy and Wonder</a:t>
            </a:r>
            <a:endParaRPr b="0" i="0" sz="8000" u="none" cap="none" strike="noStrike">
              <a:solidFill>
                <a:schemeClr val="dk1"/>
              </a:solidFill>
              <a:latin typeface="Calibri"/>
              <a:ea typeface="Calibri"/>
              <a:cs typeface="Calibri"/>
              <a:sym typeface="Calibri"/>
            </a:endParaRPr>
          </a:p>
        </p:txBody>
      </p:sp>
      <p:pic>
        <p:nvPicPr>
          <p:cNvPr descr=" " id="500" name="Google Shape;500;p17"/>
          <p:cNvPicPr preferRelativeResize="0"/>
          <p:nvPr/>
        </p:nvPicPr>
        <p:blipFill rotWithShape="1">
          <a:blip r:embed="rId10">
            <a:alphaModFix/>
          </a:blip>
          <a:srcRect b="0" l="0" r="0" t="0"/>
          <a:stretch/>
        </p:blipFill>
        <p:spPr>
          <a:xfrm>
            <a:off x="7900387" y="749300"/>
            <a:ext cx="8573572" cy="12331700"/>
          </a:xfrm>
          <a:prstGeom prst="rect">
            <a:avLst/>
          </a:prstGeom>
          <a:noFill/>
          <a:ln>
            <a:noFill/>
          </a:ln>
        </p:spPr>
      </p:pic>
      <p:pic>
        <p:nvPicPr>
          <p:cNvPr descr=" " id="501" name="Google Shape;501;p17"/>
          <p:cNvPicPr preferRelativeResize="0"/>
          <p:nvPr/>
        </p:nvPicPr>
        <p:blipFill rotWithShape="1">
          <a:blip r:embed="rId11">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6" name="Shape 506"/>
        <p:cNvGrpSpPr/>
        <p:nvPr/>
      </p:nvGrpSpPr>
      <p:grpSpPr>
        <a:xfrm>
          <a:off x="0" y="0"/>
          <a:ext cx="0" cy="0"/>
          <a:chOff x="0" y="0"/>
          <a:chExt cx="0" cy="0"/>
        </a:xfrm>
      </p:grpSpPr>
      <p:pic>
        <p:nvPicPr>
          <p:cNvPr descr=" " id="507" name="Google Shape;507;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8" name="Google Shape;508;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0" name="Google Shape;510;p18"/>
          <p:cNvSpPr/>
          <p:nvPr/>
        </p:nvSpPr>
        <p:spPr>
          <a:xfrm>
            <a:off x="15690694" y="698500"/>
            <a:ext cx="7464300" cy="41232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5" name="Shape 515"/>
        <p:cNvGrpSpPr/>
        <p:nvPr/>
      </p:nvGrpSpPr>
      <p:grpSpPr>
        <a:xfrm>
          <a:off x="0" y="0"/>
          <a:ext cx="0" cy="0"/>
          <a:chOff x="0" y="0"/>
          <a:chExt cx="0" cy="0"/>
        </a:xfrm>
      </p:grpSpPr>
      <p:pic>
        <p:nvPicPr>
          <p:cNvPr descr=" " id="516" name="Google Shape;516;p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7" name="Google Shape;517;p19"/>
          <p:cNvPicPr preferRelativeResize="0"/>
          <p:nvPr/>
        </p:nvPicPr>
        <p:blipFill rotWithShape="1">
          <a:blip r:embed="rId4">
            <a:alphaModFix/>
          </a:blip>
          <a:srcRect b="0" l="0" r="0" t="0"/>
          <a:stretch/>
        </p:blipFill>
        <p:spPr>
          <a:xfrm>
            <a:off x="1003425" y="1231900"/>
            <a:ext cx="21500175" cy="12484100"/>
          </a:xfrm>
          <a:prstGeom prst="rect">
            <a:avLst/>
          </a:prstGeom>
          <a:noFill/>
          <a:ln>
            <a:noFill/>
          </a:ln>
        </p:spPr>
      </p:pic>
      <p:pic>
        <p:nvPicPr>
          <p:cNvPr descr=" " id="518" name="Google Shape;518;p19"/>
          <p:cNvPicPr preferRelativeResize="0"/>
          <p:nvPr/>
        </p:nvPicPr>
        <p:blipFill rotWithShape="1">
          <a:blip r:embed="rId5">
            <a:alphaModFix/>
          </a:blip>
          <a:srcRect b="0" l="0" r="0" t="0"/>
          <a:stretch/>
        </p:blipFill>
        <p:spPr>
          <a:xfrm>
            <a:off x="-101613" y="-4445000"/>
            <a:ext cx="24831604" cy="24815800"/>
          </a:xfrm>
          <a:prstGeom prst="rect">
            <a:avLst/>
          </a:prstGeom>
          <a:noFill/>
          <a:ln>
            <a:noFill/>
          </a:ln>
        </p:spPr>
      </p:pic>
      <p:pic>
        <p:nvPicPr>
          <p:cNvPr descr=" " id="519" name="Google Shape;519;p19"/>
          <p:cNvPicPr preferRelativeResize="0"/>
          <p:nvPr/>
        </p:nvPicPr>
        <p:blipFill rotWithShape="1">
          <a:blip r:embed="rId6">
            <a:alphaModFix/>
          </a:blip>
          <a:srcRect b="0" l="0" r="0" t="0"/>
          <a:stretch/>
        </p:blipFill>
        <p:spPr>
          <a:xfrm>
            <a:off x="5321965" y="9823152"/>
            <a:ext cx="13745022" cy="2155577"/>
          </a:xfrm>
          <a:prstGeom prst="rect">
            <a:avLst/>
          </a:prstGeom>
          <a:noFill/>
          <a:ln>
            <a:noFill/>
          </a:ln>
        </p:spPr>
      </p:pic>
      <p:pic>
        <p:nvPicPr>
          <p:cNvPr descr=" " id="520" name="Google Shape;520;p19"/>
          <p:cNvPicPr preferRelativeResize="0"/>
          <p:nvPr/>
        </p:nvPicPr>
        <p:blipFill rotWithShape="1">
          <a:blip r:embed="rId7">
            <a:alphaModFix/>
          </a:blip>
          <a:srcRect b="0" l="0" r="0" t="0"/>
          <a:stretch/>
        </p:blipFill>
        <p:spPr>
          <a:xfrm>
            <a:off x="19789073" y="5638800"/>
            <a:ext cx="4596579" cy="8077200"/>
          </a:xfrm>
          <a:prstGeom prst="rect">
            <a:avLst/>
          </a:prstGeom>
          <a:noFill/>
          <a:ln>
            <a:noFill/>
          </a:ln>
        </p:spPr>
      </p:pic>
      <p:pic>
        <p:nvPicPr>
          <p:cNvPr descr=" " id="521" name="Google Shape;521;p19"/>
          <p:cNvPicPr preferRelativeResize="0"/>
          <p:nvPr/>
        </p:nvPicPr>
        <p:blipFill rotWithShape="1">
          <a:blip r:embed="rId8">
            <a:alphaModFix/>
          </a:blip>
          <a:srcRect b="0" l="0" r="0" t="0"/>
          <a:stretch/>
        </p:blipFill>
        <p:spPr>
          <a:xfrm>
            <a:off x="0" y="10419035"/>
            <a:ext cx="24387048" cy="3296965"/>
          </a:xfrm>
          <a:prstGeom prst="rect">
            <a:avLst/>
          </a:prstGeom>
          <a:noFill/>
          <a:ln>
            <a:noFill/>
          </a:ln>
        </p:spPr>
      </p:pic>
      <p:pic>
        <p:nvPicPr>
          <p:cNvPr descr=" " id="522" name="Google Shape;522;p19"/>
          <p:cNvPicPr preferRelativeResize="0"/>
          <p:nvPr/>
        </p:nvPicPr>
        <p:blipFill rotWithShape="1">
          <a:blip r:embed="rId9">
            <a:alphaModFix/>
          </a:blip>
          <a:srcRect b="0" l="0" r="0" t="0"/>
          <a:stretch/>
        </p:blipFill>
        <p:spPr>
          <a:xfrm>
            <a:off x="0" y="0"/>
            <a:ext cx="23066089" cy="9815116"/>
          </a:xfrm>
          <a:prstGeom prst="rect">
            <a:avLst/>
          </a:prstGeom>
          <a:noFill/>
          <a:ln>
            <a:noFill/>
          </a:ln>
        </p:spPr>
      </p:pic>
      <p:sp>
        <p:nvSpPr>
          <p:cNvPr id="523" name="Google Shape;52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p1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525" name="Google Shape;525;p19"/>
          <p:cNvPicPr preferRelativeResize="0"/>
          <p:nvPr/>
        </p:nvPicPr>
        <p:blipFill rotWithShape="1">
          <a:blip r:embed="rId11">
            <a:alphaModFix/>
          </a:blip>
          <a:srcRect b="0" l="0" r="0" t="0"/>
          <a:stretch/>
        </p:blipFill>
        <p:spPr>
          <a:xfrm>
            <a:off x="1079635" y="698500"/>
            <a:ext cx="6566721" cy="5473700"/>
          </a:xfrm>
          <a:prstGeom prst="rect">
            <a:avLst/>
          </a:prstGeom>
          <a:noFill/>
          <a:ln>
            <a:noFill/>
          </a:ln>
        </p:spPr>
      </p:pic>
      <p:pic>
        <p:nvPicPr>
          <p:cNvPr descr=" " id="526" name="Google Shape;526;p19"/>
          <p:cNvPicPr preferRelativeResize="0"/>
          <p:nvPr/>
        </p:nvPicPr>
        <p:blipFill rotWithShape="1">
          <a:blip r:embed="rId12">
            <a:alphaModFix/>
          </a:blip>
          <a:srcRect b="0" l="0" r="0" t="0"/>
          <a:stretch/>
        </p:blipFill>
        <p:spPr>
          <a:xfrm>
            <a:off x="15991299" y="6756400"/>
            <a:ext cx="6566721" cy="5473700"/>
          </a:xfrm>
          <a:prstGeom prst="rect">
            <a:avLst/>
          </a:prstGeom>
          <a:noFill/>
          <a:ln>
            <a:noFill/>
          </a:ln>
        </p:spPr>
      </p:pic>
      <p:sp>
        <p:nvSpPr>
          <p:cNvPr id="527" name="Google Shape;527;p19"/>
          <p:cNvSpPr/>
          <p:nvPr/>
        </p:nvSpPr>
        <p:spPr>
          <a:xfrm>
            <a:off x="8675184" y="2171700"/>
            <a:ext cx="6604826"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8675184" y="2635250"/>
            <a:ext cx="647781"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8675184" y="2635250"/>
            <a:ext cx="1189715"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1</a:t>
            </a:r>
            <a:endParaRPr b="0" i="0" sz="12800" u="none" cap="none" strike="noStrike">
              <a:solidFill>
                <a:schemeClr val="dk1"/>
              </a:solidFill>
              <a:latin typeface="Calibri"/>
              <a:ea typeface="Calibri"/>
              <a:cs typeface="Calibri"/>
              <a:sym typeface="Calibri"/>
            </a:endParaRPr>
          </a:p>
        </p:txBody>
      </p:sp>
      <p:sp>
        <p:nvSpPr>
          <p:cNvPr id="530" name="Google Shape;530;p19"/>
          <p:cNvSpPr/>
          <p:nvPr/>
        </p:nvSpPr>
        <p:spPr>
          <a:xfrm>
            <a:off x="9526191" y="2171700"/>
            <a:ext cx="5753819"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9526191" y="2171700"/>
            <a:ext cx="5957045" cy="246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Discover the secrets</a:t>
            </a:r>
            <a:endParaRPr b="0" i="0" sz="4800" u="none" cap="none" strike="noStrike">
              <a:solidFill>
                <a:schemeClr val="dk1"/>
              </a:solidFill>
              <a:latin typeface="Calibri"/>
              <a:ea typeface="Calibri"/>
              <a:cs typeface="Calibri"/>
              <a:sym typeface="Calibri"/>
            </a:endParaRPr>
          </a:p>
        </p:txBody>
      </p:sp>
      <p:sp>
        <p:nvSpPr>
          <p:cNvPr id="532" name="Google Shape;532;p19"/>
          <p:cNvSpPr/>
          <p:nvPr/>
        </p:nvSpPr>
        <p:spPr>
          <a:xfrm>
            <a:off x="9526191" y="4533900"/>
            <a:ext cx="58893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3" name="Google Shape;533;p19"/>
          <p:cNvSpPr/>
          <p:nvPr/>
        </p:nvSpPr>
        <p:spPr>
          <a:xfrm>
            <a:off x="1079635" y="7962900"/>
            <a:ext cx="6604826"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079635" y="8693150"/>
            <a:ext cx="647781"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079635" y="8693150"/>
            <a:ext cx="1189715"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3</a:t>
            </a:r>
            <a:endParaRPr b="0" i="0" sz="12800" u="none" cap="none" strike="noStrike">
              <a:solidFill>
                <a:schemeClr val="dk1"/>
              </a:solidFill>
              <a:latin typeface="Calibri"/>
              <a:ea typeface="Calibri"/>
              <a:cs typeface="Calibri"/>
              <a:sym typeface="Calibri"/>
            </a:endParaRPr>
          </a:p>
        </p:txBody>
      </p:sp>
      <p:sp>
        <p:nvSpPr>
          <p:cNvPr id="536" name="Google Shape;536;p19"/>
          <p:cNvSpPr/>
          <p:nvPr/>
        </p:nvSpPr>
        <p:spPr>
          <a:xfrm>
            <a:off x="1930641" y="7962900"/>
            <a:ext cx="5753819"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1930641" y="7962900"/>
            <a:ext cx="5957045" cy="246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Meet the creatures</a:t>
            </a:r>
            <a:endParaRPr b="0" i="0" sz="4800" u="none" cap="none" strike="noStrike">
              <a:solidFill>
                <a:schemeClr val="dk1"/>
              </a:solidFill>
              <a:latin typeface="Calibri"/>
              <a:ea typeface="Calibri"/>
              <a:cs typeface="Calibri"/>
              <a:sym typeface="Calibri"/>
            </a:endParaRPr>
          </a:p>
        </p:txBody>
      </p:sp>
      <p:sp>
        <p:nvSpPr>
          <p:cNvPr id="538" name="Google Shape;538;p19"/>
          <p:cNvSpPr/>
          <p:nvPr/>
        </p:nvSpPr>
        <p:spPr>
          <a:xfrm>
            <a:off x="1930641" y="10325100"/>
            <a:ext cx="5889303"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39" name="Google Shape;539;p19"/>
          <p:cNvSpPr/>
          <p:nvPr/>
        </p:nvSpPr>
        <p:spPr>
          <a:xfrm>
            <a:off x="8586273" y="7962900"/>
            <a:ext cx="6604826"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8586273" y="8693150"/>
            <a:ext cx="939917"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8586273" y="8693150"/>
            <a:ext cx="1481852"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4</a:t>
            </a:r>
            <a:endParaRPr b="0" i="0" sz="12800" u="none" cap="none" strike="noStrike">
              <a:solidFill>
                <a:schemeClr val="dk1"/>
              </a:solidFill>
              <a:latin typeface="Calibri"/>
              <a:ea typeface="Calibri"/>
              <a:cs typeface="Calibri"/>
              <a:sym typeface="Calibri"/>
            </a:endParaRPr>
          </a:p>
        </p:txBody>
      </p:sp>
      <p:sp>
        <p:nvSpPr>
          <p:cNvPr id="542" name="Google Shape;542;p19"/>
          <p:cNvSpPr/>
          <p:nvPr/>
        </p:nvSpPr>
        <p:spPr>
          <a:xfrm>
            <a:off x="9729416" y="7962900"/>
            <a:ext cx="5461683" cy="449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9729416" y="7962900"/>
            <a:ext cx="5664908" cy="246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Uncover the magic</a:t>
            </a:r>
            <a:endParaRPr b="0" i="0" sz="4800" u="none" cap="none" strike="noStrike">
              <a:solidFill>
                <a:schemeClr val="dk1"/>
              </a:solidFill>
              <a:latin typeface="Calibri"/>
              <a:ea typeface="Calibri"/>
              <a:cs typeface="Calibri"/>
              <a:sym typeface="Calibri"/>
            </a:endParaRPr>
          </a:p>
        </p:txBody>
      </p:sp>
      <p:sp>
        <p:nvSpPr>
          <p:cNvPr id="544" name="Google Shape;544;p19"/>
          <p:cNvSpPr/>
          <p:nvPr/>
        </p:nvSpPr>
        <p:spPr>
          <a:xfrm>
            <a:off x="9729416" y="10325100"/>
            <a:ext cx="559716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5" name="Google Shape;545;p19"/>
          <p:cNvSpPr/>
          <p:nvPr/>
        </p:nvSpPr>
        <p:spPr>
          <a:xfrm>
            <a:off x="16181822" y="2171700"/>
            <a:ext cx="6604826"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6181822" y="2635250"/>
            <a:ext cx="889111" cy="30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6181822" y="2635250"/>
            <a:ext cx="1431046"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2</a:t>
            </a:r>
            <a:endParaRPr b="0" i="0" sz="12800" u="none" cap="none" strike="noStrike">
              <a:solidFill>
                <a:schemeClr val="dk1"/>
              </a:solidFill>
              <a:latin typeface="Calibri"/>
              <a:ea typeface="Calibri"/>
              <a:cs typeface="Calibri"/>
              <a:sym typeface="Calibri"/>
            </a:endParaRPr>
          </a:p>
        </p:txBody>
      </p:sp>
      <p:sp>
        <p:nvSpPr>
          <p:cNvPr id="548" name="Google Shape;548;p19"/>
          <p:cNvSpPr/>
          <p:nvPr/>
        </p:nvSpPr>
        <p:spPr>
          <a:xfrm>
            <a:off x="17274159" y="2171700"/>
            <a:ext cx="5512489"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274159" y="2171700"/>
            <a:ext cx="5715714" cy="246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Find your own path</a:t>
            </a:r>
            <a:endParaRPr b="0" i="0" sz="4800" u="none" cap="none" strike="noStrike">
              <a:solidFill>
                <a:schemeClr val="dk1"/>
              </a:solidFill>
              <a:latin typeface="Calibri"/>
              <a:ea typeface="Calibri"/>
              <a:cs typeface="Calibri"/>
              <a:sym typeface="Calibri"/>
            </a:endParaRPr>
          </a:p>
        </p:txBody>
      </p:sp>
      <p:sp>
        <p:nvSpPr>
          <p:cNvPr id="550" name="Google Shape;550;p19"/>
          <p:cNvSpPr/>
          <p:nvPr/>
        </p:nvSpPr>
        <p:spPr>
          <a:xfrm>
            <a:off x="17274159" y="4533900"/>
            <a:ext cx="564797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 name="Shape 30"/>
        <p:cNvGrpSpPr/>
        <p:nvPr/>
      </p:nvGrpSpPr>
      <p:grpSpPr>
        <a:xfrm>
          <a:off x="0" y="0"/>
          <a:ext cx="0" cy="0"/>
          <a:chOff x="0" y="0"/>
          <a:chExt cx="0" cy="0"/>
        </a:xfrm>
      </p:grpSpPr>
      <p:pic>
        <p:nvPicPr>
          <p:cNvPr descr=" " id="31" name="Google Shape;31;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 name="Google Shape;32;p2"/>
          <p:cNvPicPr preferRelativeResize="0"/>
          <p:nvPr/>
        </p:nvPicPr>
        <p:blipFill rotWithShape="1">
          <a:blip r:embed="rId4">
            <a:alphaModFix/>
          </a:blip>
          <a:srcRect b="0" l="0" r="0" t="0"/>
          <a:stretch/>
        </p:blipFill>
        <p:spPr>
          <a:xfrm>
            <a:off x="1447981" y="0"/>
            <a:ext cx="21500175" cy="13716000"/>
          </a:xfrm>
          <a:prstGeom prst="rect">
            <a:avLst/>
          </a:prstGeom>
          <a:noFill/>
          <a:ln>
            <a:noFill/>
          </a:ln>
        </p:spPr>
      </p:pic>
      <p:pic>
        <p:nvPicPr>
          <p:cNvPr descr=" " id="33" name="Google Shape;33;p2"/>
          <p:cNvPicPr preferRelativeResize="0"/>
          <p:nvPr/>
        </p:nvPicPr>
        <p:blipFill rotWithShape="1">
          <a:blip r:embed="rId5">
            <a:alphaModFix/>
          </a:blip>
          <a:srcRect b="0" l="0" r="0" t="0"/>
          <a:stretch/>
        </p:blipFill>
        <p:spPr>
          <a:xfrm>
            <a:off x="0" y="9779000"/>
            <a:ext cx="24387048" cy="3937000"/>
          </a:xfrm>
          <a:prstGeom prst="rect">
            <a:avLst/>
          </a:prstGeom>
          <a:noFill/>
          <a:ln>
            <a:noFill/>
          </a:ln>
        </p:spPr>
      </p:pic>
      <p:pic>
        <p:nvPicPr>
          <p:cNvPr descr=" " id="34" name="Google Shape;34;p2"/>
          <p:cNvPicPr preferRelativeResize="0"/>
          <p:nvPr/>
        </p:nvPicPr>
        <p:blipFill rotWithShape="1">
          <a:blip r:embed="rId6">
            <a:alphaModFix/>
          </a:blip>
          <a:srcRect b="0" l="0" r="0" t="0"/>
          <a:stretch/>
        </p:blipFill>
        <p:spPr>
          <a:xfrm>
            <a:off x="419152" y="7531100"/>
            <a:ext cx="13260457" cy="6184900"/>
          </a:xfrm>
          <a:prstGeom prst="rect">
            <a:avLst/>
          </a:prstGeom>
          <a:noFill/>
          <a:ln>
            <a:noFill/>
          </a:ln>
        </p:spPr>
      </p:pic>
      <p:pic>
        <p:nvPicPr>
          <p:cNvPr descr=" " id="35" name="Google Shape;35;p2"/>
          <p:cNvPicPr preferRelativeResize="0"/>
          <p:nvPr/>
        </p:nvPicPr>
        <p:blipFill rotWithShape="1">
          <a:blip r:embed="rId7">
            <a:alphaModFix/>
          </a:blip>
          <a:srcRect b="0" l="0" r="0" t="0"/>
          <a:stretch/>
        </p:blipFill>
        <p:spPr>
          <a:xfrm>
            <a:off x="1422578" y="774700"/>
            <a:ext cx="17578997" cy="10391394"/>
          </a:xfrm>
          <a:prstGeom prst="rect">
            <a:avLst/>
          </a:prstGeom>
          <a:noFill/>
          <a:ln>
            <a:noFill/>
          </a:ln>
        </p:spPr>
      </p:pic>
      <p:pic>
        <p:nvPicPr>
          <p:cNvPr descr=" " id="36" name="Google Shape;36;p2"/>
          <p:cNvPicPr preferRelativeResize="0"/>
          <p:nvPr/>
        </p:nvPicPr>
        <p:blipFill rotWithShape="1">
          <a:blip r:embed="rId8">
            <a:alphaModFix/>
          </a:blip>
          <a:srcRect b="0" l="0" r="0" t="0"/>
          <a:stretch/>
        </p:blipFill>
        <p:spPr>
          <a:xfrm>
            <a:off x="825603" y="1943100"/>
            <a:ext cx="4059069" cy="3664076"/>
          </a:xfrm>
          <a:prstGeom prst="rect">
            <a:avLst/>
          </a:prstGeom>
          <a:noFill/>
          <a:ln>
            <a:noFill/>
          </a:ln>
        </p:spPr>
      </p:pic>
      <p:pic>
        <p:nvPicPr>
          <p:cNvPr descr=" " id="37" name="Google Shape;37;p2"/>
          <p:cNvPicPr preferRelativeResize="0"/>
          <p:nvPr/>
        </p:nvPicPr>
        <p:blipFill rotWithShape="1">
          <a:blip r:embed="rId9">
            <a:alphaModFix/>
          </a:blip>
          <a:srcRect b="0" l="0" r="0" t="0"/>
          <a:stretch/>
        </p:blipFill>
        <p:spPr>
          <a:xfrm>
            <a:off x="18455407" y="3555998"/>
            <a:ext cx="4924343" cy="6217141"/>
          </a:xfrm>
          <a:prstGeom prst="rect">
            <a:avLst/>
          </a:prstGeom>
          <a:noFill/>
          <a:ln>
            <a:noFill/>
          </a:ln>
        </p:spPr>
      </p:pic>
      <p:pic>
        <p:nvPicPr>
          <p:cNvPr descr=" " id="38" name="Google Shape;38;p2"/>
          <p:cNvPicPr preferRelativeResize="0"/>
          <p:nvPr/>
        </p:nvPicPr>
        <p:blipFill rotWithShape="1">
          <a:blip r:embed="rId10">
            <a:alphaModFix/>
          </a:blip>
          <a:srcRect b="0" l="0" r="0" t="0"/>
          <a:stretch/>
        </p:blipFill>
        <p:spPr>
          <a:xfrm>
            <a:off x="12193524" y="8801100"/>
            <a:ext cx="3369270" cy="3774698"/>
          </a:xfrm>
          <a:prstGeom prst="rect">
            <a:avLst/>
          </a:prstGeom>
          <a:noFill/>
          <a:ln>
            <a:noFill/>
          </a:ln>
        </p:spPr>
      </p:pic>
      <p:sp>
        <p:nvSpPr>
          <p:cNvPr id="39" name="Google Shape;3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1" name="Google Shape;41;p2"/>
          <p:cNvSpPr/>
          <p:nvPr/>
        </p:nvSpPr>
        <p:spPr>
          <a:xfrm>
            <a:off x="7400792" y="1104900"/>
            <a:ext cx="9204417" cy="3577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Welcome</a:t>
            </a:r>
            <a:endParaRPr b="0" i="0" sz="12800" u="none" cap="none" strike="noStrike">
              <a:solidFill>
                <a:schemeClr val="dk1"/>
              </a:solidFill>
              <a:latin typeface="Calibri"/>
              <a:ea typeface="Calibri"/>
              <a:cs typeface="Calibri"/>
              <a:sym typeface="Calibri"/>
            </a:endParaRPr>
          </a:p>
        </p:txBody>
      </p:sp>
      <p:sp>
        <p:nvSpPr>
          <p:cNvPr id="42" name="Google Shape;42;p2"/>
          <p:cNvSpPr/>
          <p:nvPr/>
        </p:nvSpPr>
        <p:spPr>
          <a:xfrm>
            <a:off x="4606442" y="47244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5" name="Shape 555"/>
        <p:cNvGrpSpPr/>
        <p:nvPr/>
      </p:nvGrpSpPr>
      <p:grpSpPr>
        <a:xfrm>
          <a:off x="0" y="0"/>
          <a:ext cx="0" cy="0"/>
          <a:chOff x="0" y="0"/>
          <a:chExt cx="0" cy="0"/>
        </a:xfrm>
      </p:grpSpPr>
      <p:pic>
        <p:nvPicPr>
          <p:cNvPr descr=" " id="556" name="Google Shape;556;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7" name="Google Shape;557;p20"/>
          <p:cNvPicPr preferRelativeResize="0"/>
          <p:nvPr/>
        </p:nvPicPr>
        <p:blipFill rotWithShape="1">
          <a:blip r:embed="rId4">
            <a:alphaModFix/>
          </a:blip>
          <a:srcRect b="0" l="0" r="0" t="0"/>
          <a:stretch/>
        </p:blipFill>
        <p:spPr>
          <a:xfrm>
            <a:off x="0" y="520700"/>
            <a:ext cx="24387048" cy="13195300"/>
          </a:xfrm>
          <a:prstGeom prst="rect">
            <a:avLst/>
          </a:prstGeom>
          <a:noFill/>
          <a:ln>
            <a:noFill/>
          </a:ln>
        </p:spPr>
      </p:pic>
      <p:pic>
        <p:nvPicPr>
          <p:cNvPr descr=" " id="558" name="Google Shape;558;p20"/>
          <p:cNvPicPr preferRelativeResize="0"/>
          <p:nvPr/>
        </p:nvPicPr>
        <p:blipFill rotWithShape="1">
          <a:blip r:embed="rId5">
            <a:alphaModFix/>
          </a:blip>
          <a:srcRect b="0" l="0" r="0" t="0"/>
          <a:stretch/>
        </p:blipFill>
        <p:spPr>
          <a:xfrm>
            <a:off x="25403" y="9563100"/>
            <a:ext cx="24361645" cy="4152900"/>
          </a:xfrm>
          <a:prstGeom prst="rect">
            <a:avLst/>
          </a:prstGeom>
          <a:noFill/>
          <a:ln>
            <a:noFill/>
          </a:ln>
        </p:spPr>
      </p:pic>
      <p:pic>
        <p:nvPicPr>
          <p:cNvPr descr=" " id="559" name="Google Shape;559;p20"/>
          <p:cNvPicPr preferRelativeResize="0"/>
          <p:nvPr/>
        </p:nvPicPr>
        <p:blipFill rotWithShape="1">
          <a:blip r:embed="rId6">
            <a:alphaModFix/>
          </a:blip>
          <a:srcRect b="0" l="0" r="0" t="0"/>
          <a:stretch/>
        </p:blipFill>
        <p:spPr>
          <a:xfrm>
            <a:off x="18620527" y="0"/>
            <a:ext cx="5766521" cy="13716000"/>
          </a:xfrm>
          <a:prstGeom prst="rect">
            <a:avLst/>
          </a:prstGeom>
          <a:noFill/>
          <a:ln>
            <a:noFill/>
          </a:ln>
        </p:spPr>
      </p:pic>
      <p:pic>
        <p:nvPicPr>
          <p:cNvPr descr=" " id="560" name="Google Shape;560;p20"/>
          <p:cNvPicPr preferRelativeResize="0"/>
          <p:nvPr/>
        </p:nvPicPr>
        <p:blipFill rotWithShape="1">
          <a:blip r:embed="rId7">
            <a:alphaModFix/>
          </a:blip>
          <a:srcRect b="0" l="0" r="0" t="0"/>
          <a:stretch/>
        </p:blipFill>
        <p:spPr>
          <a:xfrm>
            <a:off x="0" y="0"/>
            <a:ext cx="5535889" cy="13716000"/>
          </a:xfrm>
          <a:prstGeom prst="rect">
            <a:avLst/>
          </a:prstGeom>
          <a:noFill/>
          <a:ln>
            <a:noFill/>
          </a:ln>
        </p:spPr>
      </p:pic>
      <p:pic>
        <p:nvPicPr>
          <p:cNvPr descr=" " id="561" name="Google Shape;561;p20"/>
          <p:cNvPicPr preferRelativeResize="0"/>
          <p:nvPr/>
        </p:nvPicPr>
        <p:blipFill rotWithShape="1">
          <a:blip r:embed="rId8">
            <a:alphaModFix/>
          </a:blip>
          <a:srcRect b="0" l="0" r="0" t="0"/>
          <a:stretch/>
        </p:blipFill>
        <p:spPr>
          <a:xfrm>
            <a:off x="22380197" y="0"/>
            <a:ext cx="2006851" cy="2628900"/>
          </a:xfrm>
          <a:prstGeom prst="rect">
            <a:avLst/>
          </a:prstGeom>
          <a:noFill/>
          <a:ln>
            <a:noFill/>
          </a:ln>
        </p:spPr>
      </p:pic>
      <p:pic>
        <p:nvPicPr>
          <p:cNvPr descr=" " id="562" name="Google Shape;562;p20"/>
          <p:cNvPicPr preferRelativeResize="0"/>
          <p:nvPr/>
        </p:nvPicPr>
        <p:blipFill rotWithShape="1">
          <a:blip r:embed="rId9">
            <a:alphaModFix/>
          </a:blip>
          <a:srcRect b="0" l="0" r="0" t="0"/>
          <a:stretch/>
        </p:blipFill>
        <p:spPr>
          <a:xfrm>
            <a:off x="0" y="0"/>
            <a:ext cx="2781648" cy="4140200"/>
          </a:xfrm>
          <a:prstGeom prst="rect">
            <a:avLst/>
          </a:prstGeom>
          <a:noFill/>
          <a:ln>
            <a:noFill/>
          </a:ln>
        </p:spPr>
      </p:pic>
      <p:pic>
        <p:nvPicPr>
          <p:cNvPr descr=" " id="563" name="Google Shape;563;p20"/>
          <p:cNvPicPr preferRelativeResize="0"/>
          <p:nvPr/>
        </p:nvPicPr>
        <p:blipFill rotWithShape="1">
          <a:blip r:embed="rId10">
            <a:alphaModFix/>
          </a:blip>
          <a:srcRect b="0" l="0" r="0" t="0"/>
          <a:stretch/>
        </p:blipFill>
        <p:spPr>
          <a:xfrm>
            <a:off x="22685035" y="0"/>
            <a:ext cx="1206651" cy="2679700"/>
          </a:xfrm>
          <a:prstGeom prst="rect">
            <a:avLst/>
          </a:prstGeom>
          <a:noFill/>
          <a:ln>
            <a:noFill/>
          </a:ln>
        </p:spPr>
      </p:pic>
      <p:pic>
        <p:nvPicPr>
          <p:cNvPr descr=" " id="564" name="Google Shape;564;p20"/>
          <p:cNvPicPr preferRelativeResize="0"/>
          <p:nvPr/>
        </p:nvPicPr>
        <p:blipFill rotWithShape="1">
          <a:blip r:embed="rId11">
            <a:alphaModFix/>
          </a:blip>
          <a:srcRect b="0" l="0" r="0" t="0"/>
          <a:stretch/>
        </p:blipFill>
        <p:spPr>
          <a:xfrm>
            <a:off x="1714714" y="0"/>
            <a:ext cx="1511489" cy="5613400"/>
          </a:xfrm>
          <a:prstGeom prst="rect">
            <a:avLst/>
          </a:prstGeom>
          <a:noFill/>
          <a:ln>
            <a:noFill/>
          </a:ln>
        </p:spPr>
      </p:pic>
      <p:sp>
        <p:nvSpPr>
          <p:cNvPr id="565" name="Google Shape;565;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p20"/>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567" name="Google Shape;567;p20"/>
          <p:cNvPicPr preferRelativeResize="0"/>
          <p:nvPr/>
        </p:nvPicPr>
        <p:blipFill rotWithShape="1">
          <a:blip r:embed="rId13">
            <a:alphaModFix/>
          </a:blip>
          <a:srcRect b="0" l="0" r="0" t="0"/>
          <a:stretch/>
        </p:blipFill>
        <p:spPr>
          <a:xfrm>
            <a:off x="8738692" y="3810000"/>
            <a:ext cx="14479810" cy="7861300"/>
          </a:xfrm>
          <a:prstGeom prst="rect">
            <a:avLst/>
          </a:prstGeom>
          <a:noFill/>
          <a:ln>
            <a:noFill/>
          </a:ln>
        </p:spPr>
      </p:pic>
      <p:sp>
        <p:nvSpPr>
          <p:cNvPr id="568" name="Google Shape;568;p20"/>
          <p:cNvSpPr/>
          <p:nvPr/>
        </p:nvSpPr>
        <p:spPr>
          <a:xfrm>
            <a:off x="3018744" y="1104900"/>
            <a:ext cx="18362262" cy="2230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Fantasy Realm at a Glance</a:t>
            </a:r>
            <a:endParaRPr b="0" i="0" sz="8000" u="none" cap="none" strike="noStrike">
              <a:solidFill>
                <a:schemeClr val="dk1"/>
              </a:solidFill>
              <a:latin typeface="Calibri"/>
              <a:ea typeface="Calibri"/>
              <a:cs typeface="Calibri"/>
              <a:sym typeface="Calibri"/>
            </a:endParaRPr>
          </a:p>
        </p:txBody>
      </p:sp>
      <p:sp>
        <p:nvSpPr>
          <p:cNvPr id="569" name="Google Shape;569;p20"/>
          <p:cNvSpPr/>
          <p:nvPr/>
        </p:nvSpPr>
        <p:spPr>
          <a:xfrm>
            <a:off x="1714714" y="3848100"/>
            <a:ext cx="6935067"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1714714" y="3848100"/>
            <a:ext cx="6935067"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1714714" y="3848100"/>
            <a:ext cx="7138292"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The Forest</a:t>
            </a:r>
            <a:endParaRPr b="0" i="0" sz="4800" u="none" cap="none" strike="noStrike">
              <a:solidFill>
                <a:schemeClr val="dk1"/>
              </a:solidFill>
              <a:latin typeface="Calibri"/>
              <a:ea typeface="Calibri"/>
              <a:cs typeface="Calibri"/>
              <a:sym typeface="Calibri"/>
            </a:endParaRPr>
          </a:p>
        </p:txBody>
      </p:sp>
      <p:sp>
        <p:nvSpPr>
          <p:cNvPr id="572" name="Google Shape;572;p20"/>
          <p:cNvSpPr/>
          <p:nvPr/>
        </p:nvSpPr>
        <p:spPr>
          <a:xfrm>
            <a:off x="1714714" y="50800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3" name="Google Shape;573;p20"/>
          <p:cNvSpPr/>
          <p:nvPr/>
        </p:nvSpPr>
        <p:spPr>
          <a:xfrm>
            <a:off x="1714714" y="6781800"/>
            <a:ext cx="6935067"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1714714" y="6781800"/>
            <a:ext cx="6935067"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1714714" y="6781800"/>
            <a:ext cx="7138292"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The Crystal Caves</a:t>
            </a:r>
            <a:endParaRPr b="0" i="0" sz="4800" u="none" cap="none" strike="noStrike">
              <a:solidFill>
                <a:schemeClr val="dk1"/>
              </a:solidFill>
              <a:latin typeface="Calibri"/>
              <a:ea typeface="Calibri"/>
              <a:cs typeface="Calibri"/>
              <a:sym typeface="Calibri"/>
            </a:endParaRPr>
          </a:p>
        </p:txBody>
      </p:sp>
      <p:sp>
        <p:nvSpPr>
          <p:cNvPr id="576" name="Google Shape;576;p20"/>
          <p:cNvSpPr/>
          <p:nvPr/>
        </p:nvSpPr>
        <p:spPr>
          <a:xfrm>
            <a:off x="1714714" y="8013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77" name="Google Shape;577;p20"/>
          <p:cNvSpPr/>
          <p:nvPr/>
        </p:nvSpPr>
        <p:spPr>
          <a:xfrm>
            <a:off x="1714714" y="9715500"/>
            <a:ext cx="6935067"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a:off x="1714714" y="9715500"/>
            <a:ext cx="6935067" cy="22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a:off x="1714714" y="9715500"/>
            <a:ext cx="7138292"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The Dragon's Lair</a:t>
            </a:r>
            <a:endParaRPr b="0" i="0" sz="4800" u="none" cap="none" strike="noStrike">
              <a:solidFill>
                <a:schemeClr val="dk1"/>
              </a:solidFill>
              <a:latin typeface="Calibri"/>
              <a:ea typeface="Calibri"/>
              <a:cs typeface="Calibri"/>
              <a:sym typeface="Calibri"/>
            </a:endParaRPr>
          </a:p>
        </p:txBody>
      </p:sp>
      <p:sp>
        <p:nvSpPr>
          <p:cNvPr id="580" name="Google Shape;580;p20"/>
          <p:cNvSpPr/>
          <p:nvPr/>
        </p:nvSpPr>
        <p:spPr>
          <a:xfrm>
            <a:off x="1714714" y="109474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5" name="Shape 585"/>
        <p:cNvGrpSpPr/>
        <p:nvPr/>
      </p:nvGrpSpPr>
      <p:grpSpPr>
        <a:xfrm>
          <a:off x="0" y="0"/>
          <a:ext cx="0" cy="0"/>
          <a:chOff x="0" y="0"/>
          <a:chExt cx="0" cy="0"/>
        </a:xfrm>
      </p:grpSpPr>
      <p:pic>
        <p:nvPicPr>
          <p:cNvPr descr=" " id="586" name="Google Shape;586;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87" name="Google Shape;587;p21"/>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588" name="Google Shape;588;p21"/>
          <p:cNvPicPr preferRelativeResize="0"/>
          <p:nvPr/>
        </p:nvPicPr>
        <p:blipFill rotWithShape="1">
          <a:blip r:embed="rId5">
            <a:alphaModFix/>
          </a:blip>
          <a:srcRect b="0" l="0" r="0" t="0"/>
          <a:stretch/>
        </p:blipFill>
        <p:spPr>
          <a:xfrm>
            <a:off x="4013683" y="8166125"/>
            <a:ext cx="16804076" cy="5549875"/>
          </a:xfrm>
          <a:prstGeom prst="rect">
            <a:avLst/>
          </a:prstGeom>
          <a:noFill/>
          <a:ln>
            <a:noFill/>
          </a:ln>
        </p:spPr>
      </p:pic>
      <p:pic>
        <p:nvPicPr>
          <p:cNvPr descr=" " id="589" name="Google Shape;589;p21"/>
          <p:cNvPicPr preferRelativeResize="0"/>
          <p:nvPr/>
        </p:nvPicPr>
        <p:blipFill rotWithShape="1">
          <a:blip r:embed="rId6">
            <a:alphaModFix/>
          </a:blip>
          <a:srcRect b="0" l="0" r="0" t="0"/>
          <a:stretch/>
        </p:blipFill>
        <p:spPr>
          <a:xfrm>
            <a:off x="0" y="12431861"/>
            <a:ext cx="24387048" cy="1284139"/>
          </a:xfrm>
          <a:prstGeom prst="rect">
            <a:avLst/>
          </a:prstGeom>
          <a:noFill/>
          <a:ln>
            <a:noFill/>
          </a:ln>
        </p:spPr>
      </p:pic>
      <p:pic>
        <p:nvPicPr>
          <p:cNvPr descr=" " id="590" name="Google Shape;590;p21"/>
          <p:cNvPicPr preferRelativeResize="0"/>
          <p:nvPr/>
        </p:nvPicPr>
        <p:blipFill rotWithShape="1">
          <a:blip r:embed="rId7">
            <a:alphaModFix/>
          </a:blip>
          <a:srcRect b="0" l="0" r="0" t="0"/>
          <a:stretch/>
        </p:blipFill>
        <p:spPr>
          <a:xfrm>
            <a:off x="7366921" y="850900"/>
            <a:ext cx="9919940" cy="3594100"/>
          </a:xfrm>
          <a:prstGeom prst="rect">
            <a:avLst/>
          </a:prstGeom>
          <a:noFill/>
          <a:ln>
            <a:noFill/>
          </a:ln>
        </p:spPr>
      </p:pic>
      <p:pic>
        <p:nvPicPr>
          <p:cNvPr descr=" " id="591" name="Google Shape;591;p21"/>
          <p:cNvPicPr preferRelativeResize="0"/>
          <p:nvPr/>
        </p:nvPicPr>
        <p:blipFill rotWithShape="1">
          <a:blip r:embed="rId8">
            <a:alphaModFix/>
          </a:blip>
          <a:srcRect b="0" l="0" r="0" t="0"/>
          <a:stretch/>
        </p:blipFill>
        <p:spPr>
          <a:xfrm>
            <a:off x="1295562" y="0"/>
            <a:ext cx="22242855" cy="6223000"/>
          </a:xfrm>
          <a:prstGeom prst="rect">
            <a:avLst/>
          </a:prstGeom>
          <a:noFill/>
          <a:ln>
            <a:noFill/>
          </a:ln>
        </p:spPr>
      </p:pic>
      <p:sp>
        <p:nvSpPr>
          <p:cNvPr id="592" name="Google Shape;592;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p2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94" name="Google Shape;594;p21"/>
          <p:cNvSpPr/>
          <p:nvPr/>
        </p:nvSpPr>
        <p:spPr>
          <a:xfrm>
            <a:off x="6117931" y="762000"/>
            <a:ext cx="12278201" cy="2230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The Timeline</a:t>
            </a:r>
            <a:endParaRPr b="0" i="0" sz="8000" u="none" cap="none" strike="noStrike">
              <a:solidFill>
                <a:schemeClr val="dk1"/>
              </a:solidFill>
              <a:latin typeface="Calibri"/>
              <a:ea typeface="Calibri"/>
              <a:cs typeface="Calibri"/>
              <a:sym typeface="Calibri"/>
            </a:endParaRPr>
          </a:p>
        </p:txBody>
      </p:sp>
      <p:sp>
        <p:nvSpPr>
          <p:cNvPr id="595" name="Google Shape;595;p21"/>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p21"/>
          <p:cNvPicPr preferRelativeResize="0"/>
          <p:nvPr/>
        </p:nvPicPr>
        <p:blipFill rotWithShape="1">
          <a:blip r:embed="rId10">
            <a:alphaModFix/>
          </a:blip>
          <a:srcRect b="0" l="0" r="0" t="0"/>
          <a:stretch/>
        </p:blipFill>
        <p:spPr>
          <a:xfrm>
            <a:off x="0" y="7912100"/>
            <a:ext cx="24387048" cy="12700"/>
          </a:xfrm>
          <a:prstGeom prst="rect">
            <a:avLst/>
          </a:prstGeom>
          <a:noFill/>
          <a:ln>
            <a:noFill/>
          </a:ln>
        </p:spPr>
      </p:pic>
      <p:pic>
        <p:nvPicPr>
          <p:cNvPr descr=" " id="598" name="Google Shape;598;p21"/>
          <p:cNvPicPr preferRelativeResize="0"/>
          <p:nvPr/>
        </p:nvPicPr>
        <p:blipFill rotWithShape="1">
          <a:blip r:embed="rId11">
            <a:alphaModFix/>
          </a:blip>
          <a:srcRect b="0" l="0" r="0" t="0"/>
          <a:stretch/>
        </p:blipFill>
        <p:spPr>
          <a:xfrm>
            <a:off x="1244756" y="5016500"/>
            <a:ext cx="190524" cy="2908300"/>
          </a:xfrm>
          <a:prstGeom prst="rect">
            <a:avLst/>
          </a:prstGeom>
          <a:noFill/>
          <a:ln>
            <a:noFill/>
          </a:ln>
        </p:spPr>
      </p:pic>
      <p:pic>
        <p:nvPicPr>
          <p:cNvPr descr=" " id="599" name="Google Shape;599;p21"/>
          <p:cNvPicPr preferRelativeResize="0"/>
          <p:nvPr/>
        </p:nvPicPr>
        <p:blipFill rotWithShape="1">
          <a:blip r:embed="rId12">
            <a:alphaModFix/>
          </a:blip>
          <a:srcRect b="0" l="0" r="0" t="0"/>
          <a:stretch/>
        </p:blipFill>
        <p:spPr>
          <a:xfrm>
            <a:off x="12561870" y="3505200"/>
            <a:ext cx="190524" cy="4419600"/>
          </a:xfrm>
          <a:prstGeom prst="rect">
            <a:avLst/>
          </a:prstGeom>
          <a:noFill/>
          <a:ln>
            <a:noFill/>
          </a:ln>
        </p:spPr>
      </p:pic>
      <p:pic>
        <p:nvPicPr>
          <p:cNvPr descr=" " id="600" name="Google Shape;600;p21"/>
          <p:cNvPicPr preferRelativeResize="0"/>
          <p:nvPr/>
        </p:nvPicPr>
        <p:blipFill rotWithShape="1">
          <a:blip r:embed="rId13">
            <a:alphaModFix/>
          </a:blip>
          <a:srcRect b="0" l="0" r="0" t="0"/>
          <a:stretch/>
        </p:blipFill>
        <p:spPr>
          <a:xfrm>
            <a:off x="6884260" y="7924800"/>
            <a:ext cx="190524" cy="5029200"/>
          </a:xfrm>
          <a:prstGeom prst="rect">
            <a:avLst/>
          </a:prstGeom>
          <a:noFill/>
          <a:ln>
            <a:noFill/>
          </a:ln>
        </p:spPr>
      </p:pic>
      <p:pic>
        <p:nvPicPr>
          <p:cNvPr descr=" " id="601" name="Google Shape;601;p21"/>
          <p:cNvPicPr preferRelativeResize="0"/>
          <p:nvPr/>
        </p:nvPicPr>
        <p:blipFill rotWithShape="1">
          <a:blip r:embed="rId14">
            <a:alphaModFix/>
          </a:blip>
          <a:srcRect b="0" l="0" r="0" t="0"/>
          <a:stretch/>
        </p:blipFill>
        <p:spPr>
          <a:xfrm>
            <a:off x="18214076" y="7924800"/>
            <a:ext cx="190524" cy="3048000"/>
          </a:xfrm>
          <a:prstGeom prst="rect">
            <a:avLst/>
          </a:prstGeom>
          <a:noFill/>
          <a:ln>
            <a:noFill/>
          </a:ln>
        </p:spPr>
      </p:pic>
      <p:sp>
        <p:nvSpPr>
          <p:cNvPr id="602" name="Google Shape;602;p21"/>
          <p:cNvSpPr/>
          <p:nvPr/>
        </p:nvSpPr>
        <p:spPr>
          <a:xfrm>
            <a:off x="1740117" y="4775200"/>
            <a:ext cx="4572572" cy="30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a:off x="1740117" y="4775200"/>
            <a:ext cx="4572572" cy="30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1740117" y="4775200"/>
            <a:ext cx="4724991"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ater"/>
              <a:buNone/>
            </a:pPr>
            <a:r>
              <a:rPr b="0" i="0" lang="en-US" sz="3600" u="none" cap="none" strike="noStrike">
                <a:solidFill>
                  <a:srgbClr val="FFFFFF"/>
                </a:solidFill>
                <a:latin typeface="Eater"/>
                <a:ea typeface="Eater"/>
                <a:cs typeface="Eater"/>
                <a:sym typeface="Eater"/>
              </a:rPr>
              <a:t>War</a:t>
            </a:r>
            <a:endParaRPr b="0" i="0" sz="3600" u="none" cap="none" strike="noStrike">
              <a:solidFill>
                <a:schemeClr val="dk1"/>
              </a:solidFill>
              <a:latin typeface="Calibri"/>
              <a:ea typeface="Calibri"/>
              <a:cs typeface="Calibri"/>
              <a:sym typeface="Calibri"/>
            </a:endParaRPr>
          </a:p>
        </p:txBody>
      </p:sp>
      <p:sp>
        <p:nvSpPr>
          <p:cNvPr id="605" name="Google Shape;605;p21"/>
          <p:cNvSpPr/>
          <p:nvPr/>
        </p:nvSpPr>
        <p:spPr>
          <a:xfrm>
            <a:off x="1740117" y="58293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06" name="Google Shape;606;p21"/>
          <p:cNvSpPr/>
          <p:nvPr/>
        </p:nvSpPr>
        <p:spPr>
          <a:xfrm>
            <a:off x="13069934" y="3289300"/>
            <a:ext cx="4572572" cy="46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p:nvPr/>
        </p:nvSpPr>
        <p:spPr>
          <a:xfrm>
            <a:off x="13069934" y="3289300"/>
            <a:ext cx="4572572" cy="46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13069934" y="3289300"/>
            <a:ext cx="4724991"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ater"/>
              <a:buNone/>
            </a:pPr>
            <a:r>
              <a:rPr b="0" i="0" lang="en-US" sz="3600" u="none" cap="none" strike="noStrike">
                <a:solidFill>
                  <a:srgbClr val="FFFFFF"/>
                </a:solidFill>
                <a:latin typeface="Eater"/>
                <a:ea typeface="Eater"/>
                <a:cs typeface="Eater"/>
                <a:sym typeface="Eater"/>
              </a:rPr>
              <a:t>Transformation</a:t>
            </a:r>
            <a:endParaRPr b="0" i="0" sz="3600" u="none" cap="none" strike="noStrike">
              <a:solidFill>
                <a:schemeClr val="dk1"/>
              </a:solidFill>
              <a:latin typeface="Calibri"/>
              <a:ea typeface="Calibri"/>
              <a:cs typeface="Calibri"/>
              <a:sym typeface="Calibri"/>
            </a:endParaRPr>
          </a:p>
        </p:txBody>
      </p:sp>
      <p:sp>
        <p:nvSpPr>
          <p:cNvPr id="609" name="Google Shape;609;p21"/>
          <p:cNvSpPr/>
          <p:nvPr/>
        </p:nvSpPr>
        <p:spPr>
          <a:xfrm>
            <a:off x="13069934" y="43434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10" name="Google Shape;610;p21"/>
          <p:cNvSpPr/>
          <p:nvPr/>
        </p:nvSpPr>
        <p:spPr>
          <a:xfrm>
            <a:off x="7417727" y="8432800"/>
            <a:ext cx="4572572" cy="46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7417727" y="8432800"/>
            <a:ext cx="4572572" cy="46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7417727" y="8432800"/>
            <a:ext cx="4724991"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ater"/>
              <a:buNone/>
            </a:pPr>
            <a:r>
              <a:rPr b="0" i="0" lang="en-US" sz="3600" u="none" cap="none" strike="noStrike">
                <a:solidFill>
                  <a:srgbClr val="FFFFFF"/>
                </a:solidFill>
                <a:latin typeface="Eater"/>
                <a:ea typeface="Eater"/>
                <a:cs typeface="Eater"/>
                <a:sym typeface="Eater"/>
              </a:rPr>
              <a:t>Rise</a:t>
            </a:r>
            <a:endParaRPr b="0" i="0" sz="3600" u="none" cap="none" strike="noStrike">
              <a:solidFill>
                <a:schemeClr val="dk1"/>
              </a:solidFill>
              <a:latin typeface="Calibri"/>
              <a:ea typeface="Calibri"/>
              <a:cs typeface="Calibri"/>
              <a:sym typeface="Calibri"/>
            </a:endParaRPr>
          </a:p>
        </p:txBody>
      </p:sp>
      <p:sp>
        <p:nvSpPr>
          <p:cNvPr id="613" name="Google Shape;613;p21"/>
          <p:cNvSpPr/>
          <p:nvPr/>
        </p:nvSpPr>
        <p:spPr>
          <a:xfrm>
            <a:off x="7417727" y="94869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14" name="Google Shape;614;p21"/>
          <p:cNvSpPr/>
          <p:nvPr/>
        </p:nvSpPr>
        <p:spPr>
          <a:xfrm>
            <a:off x="18747543" y="8432800"/>
            <a:ext cx="4572572" cy="30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18747543" y="8432800"/>
            <a:ext cx="4572572" cy="30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18747543" y="8432800"/>
            <a:ext cx="4724991"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ater"/>
              <a:buNone/>
            </a:pPr>
            <a:r>
              <a:rPr b="0" i="0" lang="en-US" sz="3600" u="none" cap="none" strike="noStrike">
                <a:solidFill>
                  <a:srgbClr val="FFFFFF"/>
                </a:solidFill>
                <a:latin typeface="Eater"/>
                <a:ea typeface="Eater"/>
                <a:cs typeface="Eater"/>
                <a:sym typeface="Eater"/>
              </a:rPr>
              <a:t>Invasion</a:t>
            </a:r>
            <a:endParaRPr b="0" i="0" sz="3600" u="none" cap="none" strike="noStrike">
              <a:solidFill>
                <a:schemeClr val="dk1"/>
              </a:solidFill>
              <a:latin typeface="Calibri"/>
              <a:ea typeface="Calibri"/>
              <a:cs typeface="Calibri"/>
              <a:sym typeface="Calibri"/>
            </a:endParaRPr>
          </a:p>
        </p:txBody>
      </p:sp>
      <p:sp>
        <p:nvSpPr>
          <p:cNvPr id="617" name="Google Shape;617;p21"/>
          <p:cNvSpPr/>
          <p:nvPr/>
        </p:nvSpPr>
        <p:spPr>
          <a:xfrm>
            <a:off x="18747543" y="94869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18" name="Google Shape;618;p21"/>
          <p:cNvSpPr/>
          <p:nvPr/>
        </p:nvSpPr>
        <p:spPr>
          <a:xfrm rot="-5400000">
            <a:off x="1018868" y="8408070"/>
            <a:ext cx="1181248"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Eater"/>
              <a:buNone/>
            </a:pPr>
            <a:r>
              <a:rPr b="0" i="0" lang="en-US" sz="3600" u="none" cap="none" strike="noStrike">
                <a:solidFill>
                  <a:srgbClr val="000000"/>
                </a:solidFill>
                <a:latin typeface="Eater"/>
                <a:ea typeface="Eater"/>
                <a:cs typeface="Eater"/>
                <a:sym typeface="Eater"/>
              </a:rPr>
              <a:t>2020</a:t>
            </a:r>
            <a:endParaRPr b="0" i="0" sz="3600" u="none" cap="none" strike="noStrike">
              <a:solidFill>
                <a:schemeClr val="dk1"/>
              </a:solidFill>
              <a:latin typeface="Calibri"/>
              <a:ea typeface="Calibri"/>
              <a:cs typeface="Calibri"/>
              <a:sym typeface="Calibri"/>
            </a:endParaRPr>
          </a:p>
        </p:txBody>
      </p:sp>
      <p:sp>
        <p:nvSpPr>
          <p:cNvPr id="619" name="Google Shape;619;p21"/>
          <p:cNvSpPr/>
          <p:nvPr/>
        </p:nvSpPr>
        <p:spPr>
          <a:xfrm rot="-5400000">
            <a:off x="12342334" y="8416776"/>
            <a:ext cx="1168546"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Eater"/>
              <a:buNone/>
            </a:pPr>
            <a:r>
              <a:rPr b="0" i="0" lang="en-US" sz="3600" u="none" cap="none" strike="noStrike">
                <a:solidFill>
                  <a:srgbClr val="000000"/>
                </a:solidFill>
                <a:latin typeface="Eater"/>
                <a:ea typeface="Eater"/>
                <a:cs typeface="Eater"/>
                <a:sym typeface="Eater"/>
              </a:rPr>
              <a:t>2022</a:t>
            </a:r>
            <a:endParaRPr b="0" i="0" sz="3600" u="none" cap="none" strike="noStrike">
              <a:solidFill>
                <a:schemeClr val="dk1"/>
              </a:solidFill>
              <a:latin typeface="Calibri"/>
              <a:ea typeface="Calibri"/>
              <a:cs typeface="Calibri"/>
              <a:sym typeface="Calibri"/>
            </a:endParaRPr>
          </a:p>
        </p:txBody>
      </p:sp>
      <p:sp>
        <p:nvSpPr>
          <p:cNvPr id="620" name="Google Shape;620;p21"/>
          <p:cNvSpPr/>
          <p:nvPr/>
        </p:nvSpPr>
        <p:spPr>
          <a:xfrm rot="-5400000">
            <a:off x="6698264" y="6522765"/>
            <a:ext cx="1105038"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Eater"/>
              <a:buNone/>
            </a:pPr>
            <a:r>
              <a:rPr b="0" i="0" lang="en-US" sz="3600" u="none" cap="none" strike="noStrike">
                <a:solidFill>
                  <a:srgbClr val="000000"/>
                </a:solidFill>
                <a:latin typeface="Eater"/>
                <a:ea typeface="Eater"/>
                <a:cs typeface="Eater"/>
                <a:sym typeface="Eater"/>
              </a:rPr>
              <a:t>2021</a:t>
            </a:r>
            <a:endParaRPr b="0" i="0" sz="3600" u="none" cap="none" strike="noStrike">
              <a:solidFill>
                <a:schemeClr val="dk1"/>
              </a:solidFill>
              <a:latin typeface="Calibri"/>
              <a:ea typeface="Calibri"/>
              <a:cs typeface="Calibri"/>
              <a:sym typeface="Calibri"/>
            </a:endParaRPr>
          </a:p>
        </p:txBody>
      </p:sp>
      <p:sp>
        <p:nvSpPr>
          <p:cNvPr id="621" name="Google Shape;621;p21"/>
          <p:cNvSpPr/>
          <p:nvPr/>
        </p:nvSpPr>
        <p:spPr>
          <a:xfrm rot="-5400000">
            <a:off x="17994540" y="6486376"/>
            <a:ext cx="1168546"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Eater"/>
              <a:buNone/>
            </a:pPr>
            <a:r>
              <a:rPr b="0" i="0" lang="en-US" sz="3600" u="none" cap="none" strike="noStrike">
                <a:solidFill>
                  <a:srgbClr val="000000"/>
                </a:solidFill>
                <a:latin typeface="Eater"/>
                <a:ea typeface="Eater"/>
                <a:cs typeface="Eater"/>
                <a:sym typeface="Eater"/>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26" name="Shape 626"/>
        <p:cNvGrpSpPr/>
        <p:nvPr/>
      </p:nvGrpSpPr>
      <p:grpSpPr>
        <a:xfrm>
          <a:off x="0" y="0"/>
          <a:ext cx="0" cy="0"/>
          <a:chOff x="0" y="0"/>
          <a:chExt cx="0" cy="0"/>
        </a:xfrm>
      </p:grpSpPr>
      <p:pic>
        <p:nvPicPr>
          <p:cNvPr descr=" " id="627" name="Google Shape;627;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28" name="Google Shape;628;p22"/>
          <p:cNvPicPr preferRelativeResize="0"/>
          <p:nvPr/>
        </p:nvPicPr>
        <p:blipFill rotWithShape="1">
          <a:blip r:embed="rId4">
            <a:alphaModFix/>
          </a:blip>
          <a:srcRect b="0" l="0" r="0" t="0"/>
          <a:stretch/>
        </p:blipFill>
        <p:spPr>
          <a:xfrm>
            <a:off x="1003425" y="1231900"/>
            <a:ext cx="21500175" cy="12484100"/>
          </a:xfrm>
          <a:prstGeom prst="rect">
            <a:avLst/>
          </a:prstGeom>
          <a:noFill/>
          <a:ln>
            <a:noFill/>
          </a:ln>
        </p:spPr>
      </p:pic>
      <p:pic>
        <p:nvPicPr>
          <p:cNvPr descr=" " id="629" name="Google Shape;629;p22"/>
          <p:cNvPicPr preferRelativeResize="0"/>
          <p:nvPr/>
        </p:nvPicPr>
        <p:blipFill rotWithShape="1">
          <a:blip r:embed="rId5">
            <a:alphaModFix/>
          </a:blip>
          <a:srcRect b="0" l="0" r="0" t="0"/>
          <a:stretch/>
        </p:blipFill>
        <p:spPr>
          <a:xfrm>
            <a:off x="-101613" y="-4445000"/>
            <a:ext cx="24831604" cy="24815800"/>
          </a:xfrm>
          <a:prstGeom prst="rect">
            <a:avLst/>
          </a:prstGeom>
          <a:noFill/>
          <a:ln>
            <a:noFill/>
          </a:ln>
        </p:spPr>
      </p:pic>
      <p:pic>
        <p:nvPicPr>
          <p:cNvPr descr=" " id="630" name="Google Shape;630;p22"/>
          <p:cNvPicPr preferRelativeResize="0"/>
          <p:nvPr/>
        </p:nvPicPr>
        <p:blipFill rotWithShape="1">
          <a:blip r:embed="rId6">
            <a:alphaModFix/>
          </a:blip>
          <a:srcRect b="0" l="0" r="0" t="0"/>
          <a:stretch/>
        </p:blipFill>
        <p:spPr>
          <a:xfrm>
            <a:off x="5321965" y="9823152"/>
            <a:ext cx="13745022" cy="2155577"/>
          </a:xfrm>
          <a:prstGeom prst="rect">
            <a:avLst/>
          </a:prstGeom>
          <a:noFill/>
          <a:ln>
            <a:noFill/>
          </a:ln>
        </p:spPr>
      </p:pic>
      <p:pic>
        <p:nvPicPr>
          <p:cNvPr descr=" " id="631" name="Google Shape;631;p22"/>
          <p:cNvPicPr preferRelativeResize="0"/>
          <p:nvPr/>
        </p:nvPicPr>
        <p:blipFill rotWithShape="1">
          <a:blip r:embed="rId7">
            <a:alphaModFix/>
          </a:blip>
          <a:srcRect b="0" l="0" r="0" t="0"/>
          <a:stretch/>
        </p:blipFill>
        <p:spPr>
          <a:xfrm>
            <a:off x="19789073" y="5638800"/>
            <a:ext cx="4596579" cy="8077200"/>
          </a:xfrm>
          <a:prstGeom prst="rect">
            <a:avLst/>
          </a:prstGeom>
          <a:noFill/>
          <a:ln>
            <a:noFill/>
          </a:ln>
        </p:spPr>
      </p:pic>
      <p:pic>
        <p:nvPicPr>
          <p:cNvPr descr=" " id="632" name="Google Shape;632;p22"/>
          <p:cNvPicPr preferRelativeResize="0"/>
          <p:nvPr/>
        </p:nvPicPr>
        <p:blipFill rotWithShape="1">
          <a:blip r:embed="rId8">
            <a:alphaModFix/>
          </a:blip>
          <a:srcRect b="0" l="0" r="0" t="0"/>
          <a:stretch/>
        </p:blipFill>
        <p:spPr>
          <a:xfrm>
            <a:off x="0" y="10419035"/>
            <a:ext cx="24387048" cy="3296965"/>
          </a:xfrm>
          <a:prstGeom prst="rect">
            <a:avLst/>
          </a:prstGeom>
          <a:noFill/>
          <a:ln>
            <a:noFill/>
          </a:ln>
        </p:spPr>
      </p:pic>
      <p:pic>
        <p:nvPicPr>
          <p:cNvPr descr=" " id="633" name="Google Shape;633;p22"/>
          <p:cNvPicPr preferRelativeResize="0"/>
          <p:nvPr/>
        </p:nvPicPr>
        <p:blipFill rotWithShape="1">
          <a:blip r:embed="rId9">
            <a:alphaModFix/>
          </a:blip>
          <a:srcRect b="0" l="0" r="0" t="0"/>
          <a:stretch/>
        </p:blipFill>
        <p:spPr>
          <a:xfrm>
            <a:off x="0" y="0"/>
            <a:ext cx="23066089" cy="9815116"/>
          </a:xfrm>
          <a:prstGeom prst="rect">
            <a:avLst/>
          </a:prstGeom>
          <a:noFill/>
          <a:ln>
            <a:noFill/>
          </a:ln>
        </p:spPr>
      </p:pic>
      <p:sp>
        <p:nvSpPr>
          <p:cNvPr id="634" name="Google Shape;634;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p2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36" name="Google Shape;636;p22"/>
          <p:cNvSpPr/>
          <p:nvPr/>
        </p:nvSpPr>
        <p:spPr>
          <a:xfrm>
            <a:off x="9267925" y="711200"/>
            <a:ext cx="5851198" cy="2230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Our Team</a:t>
            </a:r>
            <a:endParaRPr b="0" i="0" sz="8000" u="none" cap="none" strike="noStrike">
              <a:solidFill>
                <a:schemeClr val="dk1"/>
              </a:solidFill>
              <a:latin typeface="Calibri"/>
              <a:ea typeface="Calibri"/>
              <a:cs typeface="Calibri"/>
              <a:sym typeface="Calibri"/>
            </a:endParaRPr>
          </a:p>
        </p:txBody>
      </p:sp>
      <p:sp>
        <p:nvSpPr>
          <p:cNvPr id="637" name="Google Shape;637;p22"/>
          <p:cNvSpPr/>
          <p:nvPr/>
        </p:nvSpPr>
        <p:spPr>
          <a:xfrm>
            <a:off x="2553019" y="2800350"/>
            <a:ext cx="6096762" cy="811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p22"/>
          <p:cNvPicPr preferRelativeResize="0"/>
          <p:nvPr/>
        </p:nvPicPr>
        <p:blipFill rotWithShape="1">
          <a:blip r:embed="rId11">
            <a:alphaModFix/>
          </a:blip>
          <a:srcRect b="0" l="0" r="0" t="0"/>
          <a:stretch/>
        </p:blipFill>
        <p:spPr>
          <a:xfrm>
            <a:off x="2553019" y="2800350"/>
            <a:ext cx="6096762" cy="6096000"/>
          </a:xfrm>
          <a:prstGeom prst="rect">
            <a:avLst/>
          </a:prstGeom>
          <a:noFill/>
          <a:ln>
            <a:noFill/>
          </a:ln>
        </p:spPr>
      </p:pic>
      <p:sp>
        <p:nvSpPr>
          <p:cNvPr id="639" name="Google Shape;639;p22"/>
          <p:cNvSpPr/>
          <p:nvPr/>
        </p:nvSpPr>
        <p:spPr>
          <a:xfrm>
            <a:off x="2553019" y="9099550"/>
            <a:ext cx="609676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2553019" y="9099550"/>
            <a:ext cx="609676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2451406" y="9099550"/>
            <a:ext cx="6299987"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Eldruin</a:t>
            </a:r>
            <a:endParaRPr b="0" i="0" sz="4800" u="none" cap="none" strike="noStrike">
              <a:solidFill>
                <a:schemeClr val="dk1"/>
              </a:solidFill>
              <a:latin typeface="Calibri"/>
              <a:ea typeface="Calibri"/>
              <a:cs typeface="Calibri"/>
              <a:sym typeface="Calibri"/>
            </a:endParaRPr>
          </a:p>
        </p:txBody>
      </p:sp>
      <p:sp>
        <p:nvSpPr>
          <p:cNvPr id="642" name="Google Shape;642;p22"/>
          <p:cNvSpPr/>
          <p:nvPr/>
        </p:nvSpPr>
        <p:spPr>
          <a:xfrm>
            <a:off x="2485277" y="1038225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43" name="Google Shape;643;p22"/>
          <p:cNvSpPr/>
          <p:nvPr/>
        </p:nvSpPr>
        <p:spPr>
          <a:xfrm>
            <a:off x="9513489" y="5238750"/>
            <a:ext cx="6096762" cy="811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p22"/>
          <p:cNvPicPr preferRelativeResize="0"/>
          <p:nvPr/>
        </p:nvPicPr>
        <p:blipFill rotWithShape="1">
          <a:blip r:embed="rId12">
            <a:alphaModFix/>
          </a:blip>
          <a:srcRect b="0" l="0" r="0" t="0"/>
          <a:stretch/>
        </p:blipFill>
        <p:spPr>
          <a:xfrm>
            <a:off x="9513489" y="5238750"/>
            <a:ext cx="6096762" cy="6096000"/>
          </a:xfrm>
          <a:prstGeom prst="rect">
            <a:avLst/>
          </a:prstGeom>
          <a:noFill/>
          <a:ln>
            <a:noFill/>
          </a:ln>
        </p:spPr>
      </p:pic>
      <p:sp>
        <p:nvSpPr>
          <p:cNvPr id="645" name="Google Shape;645;p22"/>
          <p:cNvSpPr/>
          <p:nvPr/>
        </p:nvSpPr>
        <p:spPr>
          <a:xfrm>
            <a:off x="9513489" y="11537950"/>
            <a:ext cx="609676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9513489" y="11537950"/>
            <a:ext cx="609676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9411876" y="11537950"/>
            <a:ext cx="6299987"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Elementalen</a:t>
            </a:r>
            <a:endParaRPr b="0" i="0" sz="4800" u="none" cap="none" strike="noStrike">
              <a:solidFill>
                <a:schemeClr val="dk1"/>
              </a:solidFill>
              <a:latin typeface="Calibri"/>
              <a:ea typeface="Calibri"/>
              <a:cs typeface="Calibri"/>
              <a:sym typeface="Calibri"/>
            </a:endParaRPr>
          </a:p>
        </p:txBody>
      </p:sp>
      <p:sp>
        <p:nvSpPr>
          <p:cNvPr id="648" name="Google Shape;648;p22"/>
          <p:cNvSpPr/>
          <p:nvPr/>
        </p:nvSpPr>
        <p:spPr>
          <a:xfrm>
            <a:off x="9445747" y="1282065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49" name="Google Shape;649;p22"/>
          <p:cNvSpPr/>
          <p:nvPr/>
        </p:nvSpPr>
        <p:spPr>
          <a:xfrm>
            <a:off x="16473959" y="2800350"/>
            <a:ext cx="6096762" cy="811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p22"/>
          <p:cNvPicPr preferRelativeResize="0"/>
          <p:nvPr/>
        </p:nvPicPr>
        <p:blipFill rotWithShape="1">
          <a:blip r:embed="rId13">
            <a:alphaModFix/>
          </a:blip>
          <a:srcRect b="0" l="0" r="0" t="0"/>
          <a:stretch/>
        </p:blipFill>
        <p:spPr>
          <a:xfrm>
            <a:off x="16473959" y="2800350"/>
            <a:ext cx="6096762" cy="6096000"/>
          </a:xfrm>
          <a:prstGeom prst="rect">
            <a:avLst/>
          </a:prstGeom>
          <a:noFill/>
          <a:ln>
            <a:noFill/>
          </a:ln>
        </p:spPr>
      </p:pic>
      <p:sp>
        <p:nvSpPr>
          <p:cNvPr id="651" name="Google Shape;651;p22"/>
          <p:cNvSpPr/>
          <p:nvPr/>
        </p:nvSpPr>
        <p:spPr>
          <a:xfrm>
            <a:off x="16473959" y="9099550"/>
            <a:ext cx="609676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
          <p:cNvSpPr/>
          <p:nvPr/>
        </p:nvSpPr>
        <p:spPr>
          <a:xfrm>
            <a:off x="16473959" y="9099550"/>
            <a:ext cx="609676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2"/>
          <p:cNvSpPr/>
          <p:nvPr/>
        </p:nvSpPr>
        <p:spPr>
          <a:xfrm>
            <a:off x="16372346" y="9099550"/>
            <a:ext cx="6299987"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Lunaria</a:t>
            </a:r>
            <a:endParaRPr b="0" i="0" sz="4800" u="none" cap="none" strike="noStrike">
              <a:solidFill>
                <a:schemeClr val="dk1"/>
              </a:solidFill>
              <a:latin typeface="Calibri"/>
              <a:ea typeface="Calibri"/>
              <a:cs typeface="Calibri"/>
              <a:sym typeface="Calibri"/>
            </a:endParaRPr>
          </a:p>
        </p:txBody>
      </p:sp>
      <p:sp>
        <p:nvSpPr>
          <p:cNvPr id="654" name="Google Shape;654;p22"/>
          <p:cNvSpPr/>
          <p:nvPr/>
        </p:nvSpPr>
        <p:spPr>
          <a:xfrm>
            <a:off x="16406217" y="1038225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9" name="Shape 659"/>
        <p:cNvGrpSpPr/>
        <p:nvPr/>
      </p:nvGrpSpPr>
      <p:grpSpPr>
        <a:xfrm>
          <a:off x="0" y="0"/>
          <a:ext cx="0" cy="0"/>
          <a:chOff x="0" y="0"/>
          <a:chExt cx="0" cy="0"/>
        </a:xfrm>
      </p:grpSpPr>
      <p:pic>
        <p:nvPicPr>
          <p:cNvPr descr=" " id="660" name="Google Shape;660;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61" name="Google Shape;661;p23"/>
          <p:cNvPicPr preferRelativeResize="0"/>
          <p:nvPr/>
        </p:nvPicPr>
        <p:blipFill rotWithShape="1">
          <a:blip r:embed="rId4">
            <a:alphaModFix/>
          </a:blip>
          <a:srcRect b="0" l="0" r="0" t="0"/>
          <a:stretch/>
        </p:blipFill>
        <p:spPr>
          <a:xfrm>
            <a:off x="1447981" y="0"/>
            <a:ext cx="21500175" cy="13716000"/>
          </a:xfrm>
          <a:prstGeom prst="rect">
            <a:avLst/>
          </a:prstGeom>
          <a:noFill/>
          <a:ln>
            <a:noFill/>
          </a:ln>
        </p:spPr>
      </p:pic>
      <p:pic>
        <p:nvPicPr>
          <p:cNvPr descr=" " id="662" name="Google Shape;662;p23"/>
          <p:cNvPicPr preferRelativeResize="0"/>
          <p:nvPr/>
        </p:nvPicPr>
        <p:blipFill rotWithShape="1">
          <a:blip r:embed="rId5">
            <a:alphaModFix/>
          </a:blip>
          <a:srcRect b="0" l="0" r="0" t="0"/>
          <a:stretch/>
        </p:blipFill>
        <p:spPr>
          <a:xfrm>
            <a:off x="0" y="9779000"/>
            <a:ext cx="24387048" cy="3937000"/>
          </a:xfrm>
          <a:prstGeom prst="rect">
            <a:avLst/>
          </a:prstGeom>
          <a:noFill/>
          <a:ln>
            <a:noFill/>
          </a:ln>
        </p:spPr>
      </p:pic>
      <p:pic>
        <p:nvPicPr>
          <p:cNvPr descr=" " id="663" name="Google Shape;663;p23"/>
          <p:cNvPicPr preferRelativeResize="0"/>
          <p:nvPr/>
        </p:nvPicPr>
        <p:blipFill rotWithShape="1">
          <a:blip r:embed="rId6">
            <a:alphaModFix/>
          </a:blip>
          <a:srcRect b="0" l="0" r="0" t="0"/>
          <a:stretch/>
        </p:blipFill>
        <p:spPr>
          <a:xfrm>
            <a:off x="1422578" y="774700"/>
            <a:ext cx="17578997" cy="10391403"/>
          </a:xfrm>
          <a:prstGeom prst="rect">
            <a:avLst/>
          </a:prstGeom>
          <a:noFill/>
          <a:ln>
            <a:noFill/>
          </a:ln>
        </p:spPr>
      </p:pic>
      <p:sp>
        <p:nvSpPr>
          <p:cNvPr id="664" name="Google Shape;66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p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66" name="Google Shape;666;p23"/>
          <p:cNvSpPr/>
          <p:nvPr/>
        </p:nvSpPr>
        <p:spPr>
          <a:xfrm>
            <a:off x="1613102" y="1625600"/>
            <a:ext cx="14530616" cy="9194800"/>
          </a:xfrm>
          <a:prstGeom prst="roundRect">
            <a:avLst>
              <a:gd fmla="val 13823"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3"/>
          <p:cNvSpPr/>
          <p:nvPr/>
        </p:nvSpPr>
        <p:spPr>
          <a:xfrm>
            <a:off x="2426003" y="2438400"/>
            <a:ext cx="13243522" cy="412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Thank you for choosing EaTemp</a:t>
            </a:r>
            <a:endParaRPr b="0" i="0" sz="8000" u="none" cap="none" strike="noStrike">
              <a:solidFill>
                <a:schemeClr val="dk1"/>
              </a:solidFill>
              <a:latin typeface="Calibri"/>
              <a:ea typeface="Calibri"/>
              <a:cs typeface="Calibri"/>
              <a:sym typeface="Calibri"/>
            </a:endParaRPr>
          </a:p>
        </p:txBody>
      </p:sp>
      <p:sp>
        <p:nvSpPr>
          <p:cNvPr id="668" name="Google Shape;668;p23"/>
          <p:cNvSpPr/>
          <p:nvPr/>
        </p:nvSpPr>
        <p:spPr>
          <a:xfrm>
            <a:off x="2426003" y="6832600"/>
            <a:ext cx="13040297" cy="3310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9" name="Google Shape;669;p23"/>
          <p:cNvSpPr/>
          <p:nvPr/>
        </p:nvSpPr>
        <p:spPr>
          <a:xfrm rot="-5400000">
            <a:off x="22199488" y="8338542"/>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70" name="Google Shape;670;p23"/>
          <p:cNvPicPr preferRelativeResize="0"/>
          <p:nvPr/>
        </p:nvPicPr>
        <p:blipFill rotWithShape="1">
          <a:blip r:embed="rId9">
            <a:alphaModFix/>
          </a:blip>
          <a:srcRect b="0" l="0" r="0" t="0"/>
          <a:stretch/>
        </p:blipFill>
        <p:spPr>
          <a:xfrm>
            <a:off x="13425578" y="660400"/>
            <a:ext cx="9526191" cy="1215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 name="Shape 47"/>
        <p:cNvGrpSpPr/>
        <p:nvPr/>
      </p:nvGrpSpPr>
      <p:grpSpPr>
        <a:xfrm>
          <a:off x="0" y="0"/>
          <a:ext cx="0" cy="0"/>
          <a:chOff x="0" y="0"/>
          <a:chExt cx="0" cy="0"/>
        </a:xfrm>
      </p:grpSpPr>
      <p:pic>
        <p:nvPicPr>
          <p:cNvPr descr=" " id="48" name="Google Shape;48;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 name="Google Shape;49;p3"/>
          <p:cNvPicPr preferRelativeResize="0"/>
          <p:nvPr/>
        </p:nvPicPr>
        <p:blipFill rotWithShape="1">
          <a:blip r:embed="rId4">
            <a:alphaModFix/>
          </a:blip>
          <a:srcRect b="0" l="0" r="0" t="0"/>
          <a:stretch/>
        </p:blipFill>
        <p:spPr>
          <a:xfrm>
            <a:off x="0" y="520700"/>
            <a:ext cx="24387048" cy="13195300"/>
          </a:xfrm>
          <a:prstGeom prst="rect">
            <a:avLst/>
          </a:prstGeom>
          <a:noFill/>
          <a:ln>
            <a:noFill/>
          </a:ln>
        </p:spPr>
      </p:pic>
      <p:pic>
        <p:nvPicPr>
          <p:cNvPr descr=" " id="50" name="Google Shape;50;p3"/>
          <p:cNvPicPr preferRelativeResize="0"/>
          <p:nvPr/>
        </p:nvPicPr>
        <p:blipFill rotWithShape="1">
          <a:blip r:embed="rId5">
            <a:alphaModFix/>
          </a:blip>
          <a:srcRect b="0" l="0" r="0" t="0"/>
          <a:stretch/>
        </p:blipFill>
        <p:spPr>
          <a:xfrm>
            <a:off x="25403" y="9563100"/>
            <a:ext cx="24361645" cy="4152900"/>
          </a:xfrm>
          <a:prstGeom prst="rect">
            <a:avLst/>
          </a:prstGeom>
          <a:noFill/>
          <a:ln>
            <a:noFill/>
          </a:ln>
        </p:spPr>
      </p:pic>
      <p:pic>
        <p:nvPicPr>
          <p:cNvPr descr=" " id="51" name="Google Shape;51;p3"/>
          <p:cNvPicPr preferRelativeResize="0"/>
          <p:nvPr/>
        </p:nvPicPr>
        <p:blipFill rotWithShape="1">
          <a:blip r:embed="rId6">
            <a:alphaModFix/>
          </a:blip>
          <a:srcRect b="0" l="0" r="0" t="0"/>
          <a:stretch/>
        </p:blipFill>
        <p:spPr>
          <a:xfrm>
            <a:off x="18620527" y="0"/>
            <a:ext cx="5766521" cy="13716000"/>
          </a:xfrm>
          <a:prstGeom prst="rect">
            <a:avLst/>
          </a:prstGeom>
          <a:noFill/>
          <a:ln>
            <a:noFill/>
          </a:ln>
        </p:spPr>
      </p:pic>
      <p:pic>
        <p:nvPicPr>
          <p:cNvPr descr=" " id="52" name="Google Shape;52;p3"/>
          <p:cNvPicPr preferRelativeResize="0"/>
          <p:nvPr/>
        </p:nvPicPr>
        <p:blipFill rotWithShape="1">
          <a:blip r:embed="rId7">
            <a:alphaModFix/>
          </a:blip>
          <a:srcRect b="0" l="0" r="0" t="0"/>
          <a:stretch/>
        </p:blipFill>
        <p:spPr>
          <a:xfrm>
            <a:off x="0" y="0"/>
            <a:ext cx="5535889" cy="13716000"/>
          </a:xfrm>
          <a:prstGeom prst="rect">
            <a:avLst/>
          </a:prstGeom>
          <a:noFill/>
          <a:ln>
            <a:noFill/>
          </a:ln>
        </p:spPr>
      </p:pic>
      <p:pic>
        <p:nvPicPr>
          <p:cNvPr descr=" " id="53" name="Google Shape;53;p3"/>
          <p:cNvPicPr preferRelativeResize="0"/>
          <p:nvPr/>
        </p:nvPicPr>
        <p:blipFill rotWithShape="1">
          <a:blip r:embed="rId8">
            <a:alphaModFix/>
          </a:blip>
          <a:srcRect b="0" l="0" r="0" t="0"/>
          <a:stretch/>
        </p:blipFill>
        <p:spPr>
          <a:xfrm>
            <a:off x="22380197" y="0"/>
            <a:ext cx="2006851" cy="2628900"/>
          </a:xfrm>
          <a:prstGeom prst="rect">
            <a:avLst/>
          </a:prstGeom>
          <a:noFill/>
          <a:ln>
            <a:noFill/>
          </a:ln>
        </p:spPr>
      </p:pic>
      <p:pic>
        <p:nvPicPr>
          <p:cNvPr descr=" " id="54" name="Google Shape;54;p3"/>
          <p:cNvPicPr preferRelativeResize="0"/>
          <p:nvPr/>
        </p:nvPicPr>
        <p:blipFill rotWithShape="1">
          <a:blip r:embed="rId9">
            <a:alphaModFix/>
          </a:blip>
          <a:srcRect b="0" l="0" r="0" t="0"/>
          <a:stretch/>
        </p:blipFill>
        <p:spPr>
          <a:xfrm>
            <a:off x="0" y="0"/>
            <a:ext cx="2781648" cy="4140200"/>
          </a:xfrm>
          <a:prstGeom prst="rect">
            <a:avLst/>
          </a:prstGeom>
          <a:noFill/>
          <a:ln>
            <a:noFill/>
          </a:ln>
        </p:spPr>
      </p:pic>
      <p:pic>
        <p:nvPicPr>
          <p:cNvPr descr=" " id="55" name="Google Shape;55;p3"/>
          <p:cNvPicPr preferRelativeResize="0"/>
          <p:nvPr/>
        </p:nvPicPr>
        <p:blipFill rotWithShape="1">
          <a:blip r:embed="rId10">
            <a:alphaModFix/>
          </a:blip>
          <a:srcRect b="0" l="0" r="0" t="0"/>
          <a:stretch/>
        </p:blipFill>
        <p:spPr>
          <a:xfrm>
            <a:off x="22685035" y="0"/>
            <a:ext cx="1206651" cy="2679700"/>
          </a:xfrm>
          <a:prstGeom prst="rect">
            <a:avLst/>
          </a:prstGeom>
          <a:noFill/>
          <a:ln>
            <a:noFill/>
          </a:ln>
        </p:spPr>
      </p:pic>
      <p:pic>
        <p:nvPicPr>
          <p:cNvPr descr=" " id="56" name="Google Shape;56;p3"/>
          <p:cNvPicPr preferRelativeResize="0"/>
          <p:nvPr/>
        </p:nvPicPr>
        <p:blipFill rotWithShape="1">
          <a:blip r:embed="rId11">
            <a:alphaModFix/>
          </a:blip>
          <a:srcRect b="0" l="0" r="0" t="0"/>
          <a:stretch/>
        </p:blipFill>
        <p:spPr>
          <a:xfrm>
            <a:off x="1714714" y="0"/>
            <a:ext cx="1511489" cy="5613400"/>
          </a:xfrm>
          <a:prstGeom prst="rect">
            <a:avLst/>
          </a:prstGeom>
          <a:noFill/>
          <a:ln>
            <a:noFill/>
          </a:ln>
        </p:spPr>
      </p:pic>
      <p:sp>
        <p:nvSpPr>
          <p:cNvPr id="57" name="Google Shape;5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p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9" name="Google Shape;59;p3"/>
          <p:cNvSpPr/>
          <p:nvPr/>
        </p:nvSpPr>
        <p:spPr>
          <a:xfrm>
            <a:off x="3010276" y="520700"/>
            <a:ext cx="18908430" cy="3577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Eater"/>
              <a:buNone/>
            </a:pPr>
            <a:r>
              <a:rPr b="0" i="0" lang="en-US" sz="12800" u="none" cap="none" strike="noStrike">
                <a:solidFill>
                  <a:srgbClr val="FFFFFF"/>
                </a:solidFill>
                <a:latin typeface="Eater"/>
                <a:ea typeface="Eater"/>
                <a:cs typeface="Eater"/>
                <a:sym typeface="Eater"/>
              </a:rPr>
              <a:t>Table of Contents</a:t>
            </a:r>
            <a:endParaRPr b="0" i="0" sz="12800" u="none" cap="none" strike="noStrike">
              <a:solidFill>
                <a:schemeClr val="dk1"/>
              </a:solidFill>
              <a:latin typeface="Calibri"/>
              <a:ea typeface="Calibri"/>
              <a:cs typeface="Calibri"/>
              <a:sym typeface="Calibri"/>
            </a:endParaRPr>
          </a:p>
        </p:txBody>
      </p:sp>
      <p:sp>
        <p:nvSpPr>
          <p:cNvPr id="60" name="Google Shape;60;p3"/>
          <p:cNvSpPr/>
          <p:nvPr/>
        </p:nvSpPr>
        <p:spPr>
          <a:xfrm>
            <a:off x="4051806" y="4521200"/>
            <a:ext cx="7760670"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4051806" y="4521200"/>
            <a:ext cx="5931641"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3848581" y="4521200"/>
            <a:ext cx="6134867" cy="133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Introduction</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3916323" y="5753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4" name="Google Shape;64;p3"/>
          <p:cNvPicPr preferRelativeResize="0"/>
          <p:nvPr/>
        </p:nvPicPr>
        <p:blipFill rotWithShape="1">
          <a:blip r:embed="rId13">
            <a:alphaModFix/>
          </a:blip>
          <a:srcRect b="0" l="0" r="0" t="0"/>
          <a:stretch/>
        </p:blipFill>
        <p:spPr>
          <a:xfrm>
            <a:off x="10186673" y="4591050"/>
            <a:ext cx="1625803" cy="1625600"/>
          </a:xfrm>
          <a:prstGeom prst="rect">
            <a:avLst/>
          </a:prstGeom>
          <a:noFill/>
          <a:ln>
            <a:noFill/>
          </a:ln>
        </p:spPr>
      </p:pic>
      <p:sp>
        <p:nvSpPr>
          <p:cNvPr id="65" name="Google Shape;65;p3"/>
          <p:cNvSpPr/>
          <p:nvPr/>
        </p:nvSpPr>
        <p:spPr>
          <a:xfrm>
            <a:off x="10186673" y="459105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0599475" y="4737100"/>
            <a:ext cx="800200" cy="133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01</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2574572" y="4521200"/>
            <a:ext cx="7760670"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 name="Google Shape;68;p3"/>
          <p:cNvPicPr preferRelativeResize="0"/>
          <p:nvPr/>
        </p:nvPicPr>
        <p:blipFill rotWithShape="1">
          <a:blip r:embed="rId13">
            <a:alphaModFix/>
          </a:blip>
          <a:srcRect b="0" l="0" r="0" t="0"/>
          <a:stretch/>
        </p:blipFill>
        <p:spPr>
          <a:xfrm>
            <a:off x="12574572" y="4591050"/>
            <a:ext cx="1625803" cy="1625600"/>
          </a:xfrm>
          <a:prstGeom prst="rect">
            <a:avLst/>
          </a:prstGeom>
          <a:noFill/>
          <a:ln>
            <a:noFill/>
          </a:ln>
        </p:spPr>
      </p:pic>
      <p:sp>
        <p:nvSpPr>
          <p:cNvPr id="69" name="Google Shape;69;p3"/>
          <p:cNvSpPr/>
          <p:nvPr/>
        </p:nvSpPr>
        <p:spPr>
          <a:xfrm>
            <a:off x="12574572" y="459105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2942918" y="4737100"/>
            <a:ext cx="889111" cy="133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02</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4403600" y="4521200"/>
            <a:ext cx="5931641"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4403600" y="4521200"/>
            <a:ext cx="6134867"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Encounters</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4403600" y="5753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4051806" y="7505700"/>
            <a:ext cx="7760670"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4051806" y="7505700"/>
            <a:ext cx="5931641"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3848581" y="7505700"/>
            <a:ext cx="6134867" cy="133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Wonders</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3916323" y="87376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8" name="Google Shape;78;p3"/>
          <p:cNvPicPr preferRelativeResize="0"/>
          <p:nvPr/>
        </p:nvPicPr>
        <p:blipFill rotWithShape="1">
          <a:blip r:embed="rId13">
            <a:alphaModFix/>
          </a:blip>
          <a:srcRect b="0" l="0" r="0" t="0"/>
          <a:stretch/>
        </p:blipFill>
        <p:spPr>
          <a:xfrm>
            <a:off x="10186673" y="7575550"/>
            <a:ext cx="1625803" cy="1625600"/>
          </a:xfrm>
          <a:prstGeom prst="rect">
            <a:avLst/>
          </a:prstGeom>
          <a:noFill/>
          <a:ln>
            <a:noFill/>
          </a:ln>
        </p:spPr>
      </p:pic>
      <p:sp>
        <p:nvSpPr>
          <p:cNvPr id="79" name="Google Shape;79;p3"/>
          <p:cNvSpPr/>
          <p:nvPr/>
        </p:nvSpPr>
        <p:spPr>
          <a:xfrm>
            <a:off x="10186673" y="757555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0593124" y="7721600"/>
            <a:ext cx="812902" cy="133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03</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2574572" y="7505700"/>
            <a:ext cx="7760670"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p3"/>
          <p:cNvPicPr preferRelativeResize="0"/>
          <p:nvPr/>
        </p:nvPicPr>
        <p:blipFill rotWithShape="1">
          <a:blip r:embed="rId13">
            <a:alphaModFix/>
          </a:blip>
          <a:srcRect b="0" l="0" r="0" t="0"/>
          <a:stretch/>
        </p:blipFill>
        <p:spPr>
          <a:xfrm>
            <a:off x="12574572" y="7575550"/>
            <a:ext cx="1625803" cy="1625600"/>
          </a:xfrm>
          <a:prstGeom prst="rect">
            <a:avLst/>
          </a:prstGeom>
          <a:noFill/>
          <a:ln>
            <a:noFill/>
          </a:ln>
        </p:spPr>
      </p:pic>
      <p:sp>
        <p:nvSpPr>
          <p:cNvPr id="83" name="Google Shape;83;p3"/>
          <p:cNvSpPr/>
          <p:nvPr/>
        </p:nvSpPr>
        <p:spPr>
          <a:xfrm>
            <a:off x="12574572" y="757555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2930216" y="7721600"/>
            <a:ext cx="914514" cy="133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04</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4403600" y="7505700"/>
            <a:ext cx="5931641"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14403600" y="7505700"/>
            <a:ext cx="6134867"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Magic</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14403600" y="87376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8" name="Google Shape;88;p3"/>
          <p:cNvSpPr/>
          <p:nvPr/>
        </p:nvSpPr>
        <p:spPr>
          <a:xfrm>
            <a:off x="4051806" y="10490200"/>
            <a:ext cx="7760670"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4051806" y="10490200"/>
            <a:ext cx="5931641"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3848581" y="10490200"/>
            <a:ext cx="6134867" cy="133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Adventure</a:t>
            </a:r>
            <a:endParaRPr b="0" i="0" sz="4800" u="none" cap="none" strike="noStrike">
              <a:solidFill>
                <a:schemeClr val="dk1"/>
              </a:solidFill>
              <a:latin typeface="Calibri"/>
              <a:ea typeface="Calibri"/>
              <a:cs typeface="Calibri"/>
              <a:sym typeface="Calibri"/>
            </a:endParaRPr>
          </a:p>
        </p:txBody>
      </p:sp>
      <p:sp>
        <p:nvSpPr>
          <p:cNvPr id="91" name="Google Shape;91;p3"/>
          <p:cNvSpPr/>
          <p:nvPr/>
        </p:nvSpPr>
        <p:spPr>
          <a:xfrm>
            <a:off x="3916323" y="11722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92" name="Google Shape;92;p3"/>
          <p:cNvPicPr preferRelativeResize="0"/>
          <p:nvPr/>
        </p:nvPicPr>
        <p:blipFill rotWithShape="1">
          <a:blip r:embed="rId13">
            <a:alphaModFix/>
          </a:blip>
          <a:srcRect b="0" l="0" r="0" t="0"/>
          <a:stretch/>
        </p:blipFill>
        <p:spPr>
          <a:xfrm>
            <a:off x="10186673" y="10560050"/>
            <a:ext cx="1625803" cy="1625600"/>
          </a:xfrm>
          <a:prstGeom prst="rect">
            <a:avLst/>
          </a:prstGeom>
          <a:noFill/>
          <a:ln>
            <a:noFill/>
          </a:ln>
        </p:spPr>
      </p:pic>
      <p:sp>
        <p:nvSpPr>
          <p:cNvPr id="93" name="Google Shape;93;p3"/>
          <p:cNvSpPr/>
          <p:nvPr/>
        </p:nvSpPr>
        <p:spPr>
          <a:xfrm>
            <a:off x="10186673" y="1056005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10580422" y="10706100"/>
            <a:ext cx="838305" cy="133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05</a:t>
            </a:r>
            <a:endParaRPr b="0" i="0" sz="4800" u="none" cap="none" strike="noStrike">
              <a:solidFill>
                <a:schemeClr val="dk1"/>
              </a:solidFill>
              <a:latin typeface="Calibri"/>
              <a:ea typeface="Calibri"/>
              <a:cs typeface="Calibri"/>
              <a:sym typeface="Calibri"/>
            </a:endParaRPr>
          </a:p>
        </p:txBody>
      </p:sp>
      <p:sp>
        <p:nvSpPr>
          <p:cNvPr id="95" name="Google Shape;95;p3"/>
          <p:cNvSpPr/>
          <p:nvPr/>
        </p:nvSpPr>
        <p:spPr>
          <a:xfrm>
            <a:off x="12574572" y="10490200"/>
            <a:ext cx="7760670"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3"/>
          <p:cNvPicPr preferRelativeResize="0"/>
          <p:nvPr/>
        </p:nvPicPr>
        <p:blipFill rotWithShape="1">
          <a:blip r:embed="rId13">
            <a:alphaModFix/>
          </a:blip>
          <a:srcRect b="0" l="0" r="0" t="0"/>
          <a:stretch/>
        </p:blipFill>
        <p:spPr>
          <a:xfrm>
            <a:off x="12574572" y="10560050"/>
            <a:ext cx="1625803" cy="1625600"/>
          </a:xfrm>
          <a:prstGeom prst="rect">
            <a:avLst/>
          </a:prstGeom>
          <a:noFill/>
          <a:ln>
            <a:noFill/>
          </a:ln>
        </p:spPr>
      </p:pic>
      <p:sp>
        <p:nvSpPr>
          <p:cNvPr id="97" name="Google Shape;97;p3"/>
          <p:cNvSpPr/>
          <p:nvPr/>
        </p:nvSpPr>
        <p:spPr>
          <a:xfrm>
            <a:off x="12574572" y="1056005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a:off x="12942918" y="10706100"/>
            <a:ext cx="889111" cy="1333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06</a:t>
            </a:r>
            <a:endParaRPr b="0" i="0" sz="4800" u="none" cap="none" strike="noStrike">
              <a:solidFill>
                <a:schemeClr val="dk1"/>
              </a:solidFill>
              <a:latin typeface="Calibri"/>
              <a:ea typeface="Calibri"/>
              <a:cs typeface="Calibri"/>
              <a:sym typeface="Calibri"/>
            </a:endParaRPr>
          </a:p>
        </p:txBody>
      </p:sp>
      <p:sp>
        <p:nvSpPr>
          <p:cNvPr id="99" name="Google Shape;99;p3"/>
          <p:cNvSpPr/>
          <p:nvPr/>
        </p:nvSpPr>
        <p:spPr>
          <a:xfrm>
            <a:off x="14403600" y="10490200"/>
            <a:ext cx="5931641"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14403600" y="10490200"/>
            <a:ext cx="6134867"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Conclusion</a:t>
            </a:r>
            <a:endParaRPr b="0" i="0" sz="4800" u="none" cap="none" strike="noStrike">
              <a:solidFill>
                <a:schemeClr val="dk1"/>
              </a:solidFill>
              <a:latin typeface="Calibri"/>
              <a:ea typeface="Calibri"/>
              <a:cs typeface="Calibri"/>
              <a:sym typeface="Calibri"/>
            </a:endParaRPr>
          </a:p>
        </p:txBody>
      </p:sp>
      <p:sp>
        <p:nvSpPr>
          <p:cNvPr id="101" name="Google Shape;101;p3"/>
          <p:cNvSpPr/>
          <p:nvPr/>
        </p:nvSpPr>
        <p:spPr>
          <a:xfrm>
            <a:off x="14403600" y="11722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6" name="Shape 106"/>
        <p:cNvGrpSpPr/>
        <p:nvPr/>
      </p:nvGrpSpPr>
      <p:grpSpPr>
        <a:xfrm>
          <a:off x="0" y="0"/>
          <a:ext cx="0" cy="0"/>
          <a:chOff x="0" y="0"/>
          <a:chExt cx="0" cy="0"/>
        </a:xfrm>
      </p:grpSpPr>
      <p:pic>
        <p:nvPicPr>
          <p:cNvPr descr=" " id="107" name="Google Shape;107;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8" name="Google Shape;108;p4"/>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09" name="Google Shape;109;p4"/>
          <p:cNvPicPr preferRelativeResize="0"/>
          <p:nvPr/>
        </p:nvPicPr>
        <p:blipFill rotWithShape="1">
          <a:blip r:embed="rId5">
            <a:alphaModFix/>
          </a:blip>
          <a:srcRect b="0" l="0" r="0" t="0"/>
          <a:stretch/>
        </p:blipFill>
        <p:spPr>
          <a:xfrm>
            <a:off x="4013683" y="8166119"/>
            <a:ext cx="16804076" cy="5549881"/>
          </a:xfrm>
          <a:prstGeom prst="rect">
            <a:avLst/>
          </a:prstGeom>
          <a:noFill/>
          <a:ln>
            <a:noFill/>
          </a:ln>
        </p:spPr>
      </p:pic>
      <p:pic>
        <p:nvPicPr>
          <p:cNvPr descr=" " id="110" name="Google Shape;110;p4"/>
          <p:cNvPicPr preferRelativeResize="0"/>
          <p:nvPr/>
        </p:nvPicPr>
        <p:blipFill rotWithShape="1">
          <a:blip r:embed="rId6">
            <a:alphaModFix/>
          </a:blip>
          <a:srcRect b="0" l="0" r="0" t="0"/>
          <a:stretch/>
        </p:blipFill>
        <p:spPr>
          <a:xfrm>
            <a:off x="0" y="12431861"/>
            <a:ext cx="24387048" cy="1284139"/>
          </a:xfrm>
          <a:prstGeom prst="rect">
            <a:avLst/>
          </a:prstGeom>
          <a:noFill/>
          <a:ln>
            <a:noFill/>
          </a:ln>
        </p:spPr>
      </p:pic>
      <p:pic>
        <p:nvPicPr>
          <p:cNvPr descr=" " id="111" name="Google Shape;111;p4"/>
          <p:cNvPicPr preferRelativeResize="0"/>
          <p:nvPr/>
        </p:nvPicPr>
        <p:blipFill rotWithShape="1">
          <a:blip r:embed="rId7">
            <a:alphaModFix/>
          </a:blip>
          <a:srcRect b="0" l="0" r="0" t="0"/>
          <a:stretch/>
        </p:blipFill>
        <p:spPr>
          <a:xfrm>
            <a:off x="7366921" y="850900"/>
            <a:ext cx="9919940" cy="3594100"/>
          </a:xfrm>
          <a:prstGeom prst="rect">
            <a:avLst/>
          </a:prstGeom>
          <a:noFill/>
          <a:ln>
            <a:noFill/>
          </a:ln>
        </p:spPr>
      </p:pic>
      <p:pic>
        <p:nvPicPr>
          <p:cNvPr descr=" " id="112" name="Google Shape;112;p4"/>
          <p:cNvPicPr preferRelativeResize="0"/>
          <p:nvPr/>
        </p:nvPicPr>
        <p:blipFill rotWithShape="1">
          <a:blip r:embed="rId8">
            <a:alphaModFix/>
          </a:blip>
          <a:srcRect b="0" l="0" r="0" t="0"/>
          <a:stretch/>
        </p:blipFill>
        <p:spPr>
          <a:xfrm>
            <a:off x="1295562" y="0"/>
            <a:ext cx="22242855" cy="6223000"/>
          </a:xfrm>
          <a:prstGeom prst="rect">
            <a:avLst/>
          </a:prstGeom>
          <a:noFill/>
          <a:ln>
            <a:noFill/>
          </a:ln>
        </p:spPr>
      </p:pic>
      <p:sp>
        <p:nvSpPr>
          <p:cNvPr id="113" name="Google Shape;113;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15" name="Google Shape;115;p4"/>
          <p:cNvSpPr/>
          <p:nvPr/>
        </p:nvSpPr>
        <p:spPr>
          <a:xfrm>
            <a:off x="2959470" y="2743200"/>
            <a:ext cx="19187865"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The Realm of the Extraordinary</a:t>
            </a:r>
            <a:endParaRPr b="0" i="0" sz="8000" u="none" cap="none" strike="noStrike">
              <a:solidFill>
                <a:schemeClr val="dk1"/>
              </a:solidFill>
              <a:latin typeface="Calibri"/>
              <a:ea typeface="Calibri"/>
              <a:cs typeface="Calibri"/>
              <a:sym typeface="Calibri"/>
            </a:endParaRPr>
          </a:p>
        </p:txBody>
      </p:sp>
      <p:sp>
        <p:nvSpPr>
          <p:cNvPr id="116" name="Google Shape;116;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7" name="Google Shape;117;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2" name="Shape 122"/>
        <p:cNvGrpSpPr/>
        <p:nvPr/>
      </p:nvGrpSpPr>
      <p:grpSpPr>
        <a:xfrm>
          <a:off x="0" y="0"/>
          <a:ext cx="0" cy="0"/>
          <a:chOff x="0" y="0"/>
          <a:chExt cx="0" cy="0"/>
        </a:xfrm>
      </p:grpSpPr>
      <p:pic>
        <p:nvPicPr>
          <p:cNvPr descr=" " id="123" name="Google Shape;123;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4" name="Google Shape;124;p5"/>
          <p:cNvPicPr preferRelativeResize="0"/>
          <p:nvPr/>
        </p:nvPicPr>
        <p:blipFill rotWithShape="1">
          <a:blip r:embed="rId4">
            <a:alphaModFix/>
          </a:blip>
          <a:srcRect b="0" l="0" r="0" t="0"/>
          <a:stretch/>
        </p:blipFill>
        <p:spPr>
          <a:xfrm>
            <a:off x="1003425" y="1231900"/>
            <a:ext cx="21500175" cy="12484100"/>
          </a:xfrm>
          <a:prstGeom prst="rect">
            <a:avLst/>
          </a:prstGeom>
          <a:noFill/>
          <a:ln>
            <a:noFill/>
          </a:ln>
        </p:spPr>
      </p:pic>
      <p:pic>
        <p:nvPicPr>
          <p:cNvPr descr=" " id="125" name="Google Shape;125;p5"/>
          <p:cNvPicPr preferRelativeResize="0"/>
          <p:nvPr/>
        </p:nvPicPr>
        <p:blipFill rotWithShape="1">
          <a:blip r:embed="rId5">
            <a:alphaModFix/>
          </a:blip>
          <a:srcRect b="0" l="0" r="0" t="0"/>
          <a:stretch/>
        </p:blipFill>
        <p:spPr>
          <a:xfrm>
            <a:off x="5321965" y="9823152"/>
            <a:ext cx="13745022" cy="2155571"/>
          </a:xfrm>
          <a:prstGeom prst="rect">
            <a:avLst/>
          </a:prstGeom>
          <a:noFill/>
          <a:ln>
            <a:noFill/>
          </a:ln>
        </p:spPr>
      </p:pic>
      <p:pic>
        <p:nvPicPr>
          <p:cNvPr descr=" " id="126" name="Google Shape;126;p5"/>
          <p:cNvPicPr preferRelativeResize="0"/>
          <p:nvPr/>
        </p:nvPicPr>
        <p:blipFill rotWithShape="1">
          <a:blip r:embed="rId6">
            <a:alphaModFix/>
          </a:blip>
          <a:srcRect b="0" l="0" r="0" t="0"/>
          <a:stretch/>
        </p:blipFill>
        <p:spPr>
          <a:xfrm>
            <a:off x="19789073" y="5638800"/>
            <a:ext cx="4596579" cy="8077200"/>
          </a:xfrm>
          <a:prstGeom prst="rect">
            <a:avLst/>
          </a:prstGeom>
          <a:noFill/>
          <a:ln>
            <a:noFill/>
          </a:ln>
        </p:spPr>
      </p:pic>
      <p:pic>
        <p:nvPicPr>
          <p:cNvPr descr=" " id="127" name="Google Shape;127;p5"/>
          <p:cNvPicPr preferRelativeResize="0"/>
          <p:nvPr/>
        </p:nvPicPr>
        <p:blipFill rotWithShape="1">
          <a:blip r:embed="rId7">
            <a:alphaModFix/>
          </a:blip>
          <a:srcRect b="0" l="0" r="0" t="0"/>
          <a:stretch/>
        </p:blipFill>
        <p:spPr>
          <a:xfrm>
            <a:off x="0" y="10419035"/>
            <a:ext cx="24387048" cy="3296965"/>
          </a:xfrm>
          <a:prstGeom prst="rect">
            <a:avLst/>
          </a:prstGeom>
          <a:noFill/>
          <a:ln>
            <a:noFill/>
          </a:ln>
        </p:spPr>
      </p:pic>
      <p:pic>
        <p:nvPicPr>
          <p:cNvPr descr=" " id="128" name="Google Shape;128;p5"/>
          <p:cNvPicPr preferRelativeResize="0"/>
          <p:nvPr/>
        </p:nvPicPr>
        <p:blipFill rotWithShape="1">
          <a:blip r:embed="rId8">
            <a:alphaModFix/>
          </a:blip>
          <a:srcRect b="0" l="0" r="0" t="0"/>
          <a:stretch/>
        </p:blipFill>
        <p:spPr>
          <a:xfrm>
            <a:off x="0" y="0"/>
            <a:ext cx="23066089" cy="9815109"/>
          </a:xfrm>
          <a:prstGeom prst="rect">
            <a:avLst/>
          </a:prstGeom>
          <a:noFill/>
          <a:ln>
            <a:noFill/>
          </a:ln>
        </p:spPr>
      </p:pic>
      <p:sp>
        <p:nvSpPr>
          <p:cNvPr id="129" name="Google Shape;12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p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31" name="Google Shape;131;p5"/>
          <p:cNvPicPr preferRelativeResize="0"/>
          <p:nvPr/>
        </p:nvPicPr>
        <p:blipFill rotWithShape="1">
          <a:blip r:embed="rId10">
            <a:alphaModFix/>
          </a:blip>
          <a:srcRect b="0" l="0" r="0" t="0"/>
          <a:stretch/>
        </p:blipFill>
        <p:spPr>
          <a:xfrm>
            <a:off x="0" y="0"/>
            <a:ext cx="24387048" cy="8305800"/>
          </a:xfrm>
          <a:prstGeom prst="rect">
            <a:avLst/>
          </a:prstGeom>
          <a:noFill/>
          <a:ln>
            <a:noFill/>
          </a:ln>
        </p:spPr>
      </p:pic>
      <p:sp>
        <p:nvSpPr>
          <p:cNvPr id="132" name="Google Shape;132;p5"/>
          <p:cNvSpPr/>
          <p:nvPr/>
        </p:nvSpPr>
        <p:spPr>
          <a:xfrm>
            <a:off x="1816327" y="9499600"/>
            <a:ext cx="9907238"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5"/>
          <p:cNvPicPr preferRelativeResize="0"/>
          <p:nvPr/>
        </p:nvPicPr>
        <p:blipFill rotWithShape="1">
          <a:blip r:embed="rId11">
            <a:alphaModFix/>
          </a:blip>
          <a:srcRect b="0" l="0" r="0" t="0"/>
          <a:stretch/>
        </p:blipFill>
        <p:spPr>
          <a:xfrm>
            <a:off x="1816327" y="9736460"/>
            <a:ext cx="1625803" cy="2459974"/>
          </a:xfrm>
          <a:prstGeom prst="rect">
            <a:avLst/>
          </a:prstGeom>
          <a:noFill/>
          <a:ln>
            <a:noFill/>
          </a:ln>
        </p:spPr>
      </p:pic>
      <p:sp>
        <p:nvSpPr>
          <p:cNvPr id="134" name="Google Shape;134;p5"/>
          <p:cNvSpPr/>
          <p:nvPr/>
        </p:nvSpPr>
        <p:spPr>
          <a:xfrm>
            <a:off x="3848581" y="9499600"/>
            <a:ext cx="7874984"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3848581" y="9499600"/>
            <a:ext cx="8078210"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p5"/>
          <p:cNvSpPr/>
          <p:nvPr/>
        </p:nvSpPr>
        <p:spPr>
          <a:xfrm>
            <a:off x="3848581" y="10833100"/>
            <a:ext cx="80104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7" name="Google Shape;137;p5"/>
          <p:cNvSpPr/>
          <p:nvPr/>
        </p:nvSpPr>
        <p:spPr>
          <a:xfrm>
            <a:off x="12676184" y="9499600"/>
            <a:ext cx="9907238"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p5"/>
          <p:cNvPicPr preferRelativeResize="0"/>
          <p:nvPr/>
        </p:nvPicPr>
        <p:blipFill rotWithShape="1">
          <a:blip r:embed="rId12">
            <a:alphaModFix/>
          </a:blip>
          <a:srcRect b="0" l="0" r="0" t="0"/>
          <a:stretch/>
        </p:blipFill>
        <p:spPr>
          <a:xfrm>
            <a:off x="12676184" y="9906521"/>
            <a:ext cx="1625803" cy="2119858"/>
          </a:xfrm>
          <a:prstGeom prst="rect">
            <a:avLst/>
          </a:prstGeom>
          <a:noFill/>
          <a:ln>
            <a:noFill/>
          </a:ln>
        </p:spPr>
      </p:pic>
      <p:sp>
        <p:nvSpPr>
          <p:cNvPr id="139" name="Google Shape;139;p5"/>
          <p:cNvSpPr/>
          <p:nvPr/>
        </p:nvSpPr>
        <p:spPr>
          <a:xfrm>
            <a:off x="14708438" y="9499600"/>
            <a:ext cx="7874985"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a:off x="14708438" y="9499600"/>
            <a:ext cx="8078210"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Dragon Taming</a:t>
            </a:r>
            <a:endParaRPr b="0" i="0" sz="4800" u="none" cap="none" strike="noStrike">
              <a:solidFill>
                <a:schemeClr val="dk1"/>
              </a:solidFill>
              <a:latin typeface="Calibri"/>
              <a:ea typeface="Calibri"/>
              <a:cs typeface="Calibri"/>
              <a:sym typeface="Calibri"/>
            </a:endParaRPr>
          </a:p>
        </p:txBody>
      </p:sp>
      <p:sp>
        <p:nvSpPr>
          <p:cNvPr id="141" name="Google Shape;141;p5"/>
          <p:cNvSpPr/>
          <p:nvPr/>
        </p:nvSpPr>
        <p:spPr>
          <a:xfrm>
            <a:off x="14708438" y="10833100"/>
            <a:ext cx="801046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6" name="Shape 146"/>
        <p:cNvGrpSpPr/>
        <p:nvPr/>
      </p:nvGrpSpPr>
      <p:grpSpPr>
        <a:xfrm>
          <a:off x="0" y="0"/>
          <a:ext cx="0" cy="0"/>
          <a:chOff x="0" y="0"/>
          <a:chExt cx="0" cy="0"/>
        </a:xfrm>
      </p:grpSpPr>
      <p:pic>
        <p:nvPicPr>
          <p:cNvPr descr=" " id="147" name="Google Shape;147;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8" name="Google Shape;148;p6"/>
          <p:cNvPicPr preferRelativeResize="0"/>
          <p:nvPr/>
        </p:nvPicPr>
        <p:blipFill rotWithShape="1">
          <a:blip r:embed="rId4">
            <a:alphaModFix/>
          </a:blip>
          <a:srcRect b="0" l="0" r="0" t="0"/>
          <a:stretch/>
        </p:blipFill>
        <p:spPr>
          <a:xfrm>
            <a:off x="0" y="520700"/>
            <a:ext cx="24387048" cy="13195300"/>
          </a:xfrm>
          <a:prstGeom prst="rect">
            <a:avLst/>
          </a:prstGeom>
          <a:noFill/>
          <a:ln>
            <a:noFill/>
          </a:ln>
        </p:spPr>
      </p:pic>
      <p:pic>
        <p:nvPicPr>
          <p:cNvPr descr=" " id="149" name="Google Shape;149;p6"/>
          <p:cNvPicPr preferRelativeResize="0"/>
          <p:nvPr/>
        </p:nvPicPr>
        <p:blipFill rotWithShape="1">
          <a:blip r:embed="rId5">
            <a:alphaModFix/>
          </a:blip>
          <a:srcRect b="0" l="0" r="0" t="0"/>
          <a:stretch/>
        </p:blipFill>
        <p:spPr>
          <a:xfrm>
            <a:off x="25403" y="9563100"/>
            <a:ext cx="24361645" cy="4152900"/>
          </a:xfrm>
          <a:prstGeom prst="rect">
            <a:avLst/>
          </a:prstGeom>
          <a:noFill/>
          <a:ln>
            <a:noFill/>
          </a:ln>
        </p:spPr>
      </p:pic>
      <p:pic>
        <p:nvPicPr>
          <p:cNvPr descr=" " id="150" name="Google Shape;150;p6"/>
          <p:cNvPicPr preferRelativeResize="0"/>
          <p:nvPr/>
        </p:nvPicPr>
        <p:blipFill rotWithShape="1">
          <a:blip r:embed="rId6">
            <a:alphaModFix/>
          </a:blip>
          <a:srcRect b="0" l="0" r="0" t="0"/>
          <a:stretch/>
        </p:blipFill>
        <p:spPr>
          <a:xfrm>
            <a:off x="18620527" y="0"/>
            <a:ext cx="5766521" cy="13716000"/>
          </a:xfrm>
          <a:prstGeom prst="rect">
            <a:avLst/>
          </a:prstGeom>
          <a:noFill/>
          <a:ln>
            <a:noFill/>
          </a:ln>
        </p:spPr>
      </p:pic>
      <p:pic>
        <p:nvPicPr>
          <p:cNvPr descr=" " id="151" name="Google Shape;151;p6"/>
          <p:cNvPicPr preferRelativeResize="0"/>
          <p:nvPr/>
        </p:nvPicPr>
        <p:blipFill rotWithShape="1">
          <a:blip r:embed="rId7">
            <a:alphaModFix/>
          </a:blip>
          <a:srcRect b="0" l="0" r="0" t="0"/>
          <a:stretch/>
        </p:blipFill>
        <p:spPr>
          <a:xfrm>
            <a:off x="0" y="0"/>
            <a:ext cx="5535889" cy="13716000"/>
          </a:xfrm>
          <a:prstGeom prst="rect">
            <a:avLst/>
          </a:prstGeom>
          <a:noFill/>
          <a:ln>
            <a:noFill/>
          </a:ln>
        </p:spPr>
      </p:pic>
      <p:pic>
        <p:nvPicPr>
          <p:cNvPr descr=" " id="152" name="Google Shape;152;p6"/>
          <p:cNvPicPr preferRelativeResize="0"/>
          <p:nvPr/>
        </p:nvPicPr>
        <p:blipFill rotWithShape="1">
          <a:blip r:embed="rId8">
            <a:alphaModFix/>
          </a:blip>
          <a:srcRect b="0" l="0" r="0" t="0"/>
          <a:stretch/>
        </p:blipFill>
        <p:spPr>
          <a:xfrm>
            <a:off x="22380197" y="0"/>
            <a:ext cx="2006851" cy="2628900"/>
          </a:xfrm>
          <a:prstGeom prst="rect">
            <a:avLst/>
          </a:prstGeom>
          <a:noFill/>
          <a:ln>
            <a:noFill/>
          </a:ln>
        </p:spPr>
      </p:pic>
      <p:pic>
        <p:nvPicPr>
          <p:cNvPr descr=" " id="153" name="Google Shape;153;p6"/>
          <p:cNvPicPr preferRelativeResize="0"/>
          <p:nvPr/>
        </p:nvPicPr>
        <p:blipFill rotWithShape="1">
          <a:blip r:embed="rId9">
            <a:alphaModFix/>
          </a:blip>
          <a:srcRect b="0" l="0" r="0" t="0"/>
          <a:stretch/>
        </p:blipFill>
        <p:spPr>
          <a:xfrm>
            <a:off x="0" y="0"/>
            <a:ext cx="2781648" cy="4140200"/>
          </a:xfrm>
          <a:prstGeom prst="rect">
            <a:avLst/>
          </a:prstGeom>
          <a:noFill/>
          <a:ln>
            <a:noFill/>
          </a:ln>
        </p:spPr>
      </p:pic>
      <p:pic>
        <p:nvPicPr>
          <p:cNvPr descr=" " id="154" name="Google Shape;154;p6"/>
          <p:cNvPicPr preferRelativeResize="0"/>
          <p:nvPr/>
        </p:nvPicPr>
        <p:blipFill rotWithShape="1">
          <a:blip r:embed="rId10">
            <a:alphaModFix/>
          </a:blip>
          <a:srcRect b="0" l="0" r="0" t="0"/>
          <a:stretch/>
        </p:blipFill>
        <p:spPr>
          <a:xfrm>
            <a:off x="22685035" y="0"/>
            <a:ext cx="1206651" cy="2679700"/>
          </a:xfrm>
          <a:prstGeom prst="rect">
            <a:avLst/>
          </a:prstGeom>
          <a:noFill/>
          <a:ln>
            <a:noFill/>
          </a:ln>
        </p:spPr>
      </p:pic>
      <p:pic>
        <p:nvPicPr>
          <p:cNvPr descr=" " id="155" name="Google Shape;155;p6"/>
          <p:cNvPicPr preferRelativeResize="0"/>
          <p:nvPr/>
        </p:nvPicPr>
        <p:blipFill rotWithShape="1">
          <a:blip r:embed="rId11">
            <a:alphaModFix/>
          </a:blip>
          <a:srcRect b="0" l="0" r="0" t="0"/>
          <a:stretch/>
        </p:blipFill>
        <p:spPr>
          <a:xfrm>
            <a:off x="1714714" y="0"/>
            <a:ext cx="1511489" cy="5613400"/>
          </a:xfrm>
          <a:prstGeom prst="rect">
            <a:avLst/>
          </a:prstGeom>
          <a:noFill/>
          <a:ln>
            <a:noFill/>
          </a:ln>
        </p:spPr>
      </p:pic>
      <p:sp>
        <p:nvSpPr>
          <p:cNvPr id="156" name="Google Shape;156;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p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58" name="Google Shape;158;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914514" y="3492500"/>
            <a:ext cx="6795349" cy="113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914514" y="3492500"/>
            <a:ext cx="6998575"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Unicorn Sightings</a:t>
            </a:r>
            <a:endParaRPr b="0" i="0" sz="4800" u="none" cap="none" strike="noStrike">
              <a:solidFill>
                <a:schemeClr val="dk1"/>
              </a:solidFill>
              <a:latin typeface="Calibri"/>
              <a:ea typeface="Calibri"/>
              <a:cs typeface="Calibri"/>
              <a:sym typeface="Calibri"/>
            </a:endParaRPr>
          </a:p>
        </p:txBody>
      </p:sp>
      <p:sp>
        <p:nvSpPr>
          <p:cNvPr id="161" name="Google Shape;161;p6"/>
          <p:cNvSpPr/>
          <p:nvPr/>
        </p:nvSpPr>
        <p:spPr>
          <a:xfrm>
            <a:off x="914514" y="52324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914514" y="52324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3" name="Google Shape;163;p6"/>
          <p:cNvPicPr preferRelativeResize="0"/>
          <p:nvPr/>
        </p:nvPicPr>
        <p:blipFill rotWithShape="1">
          <a:blip r:embed="rId13">
            <a:alphaModFix/>
          </a:blip>
          <a:srcRect b="0" l="0" r="0" t="0"/>
          <a:stretch/>
        </p:blipFill>
        <p:spPr>
          <a:xfrm>
            <a:off x="914514" y="7442200"/>
            <a:ext cx="7023978" cy="4813300"/>
          </a:xfrm>
          <a:prstGeom prst="rect">
            <a:avLst/>
          </a:prstGeom>
          <a:noFill/>
          <a:ln>
            <a:noFill/>
          </a:ln>
        </p:spPr>
      </p:pic>
      <p:sp>
        <p:nvSpPr>
          <p:cNvPr id="164" name="Google Shape;164;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15826178" y="3492500"/>
            <a:ext cx="6795349" cy="113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15826178" y="3492500"/>
            <a:ext cx="6998575"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Unicorn Sightings</a:t>
            </a:r>
            <a:endParaRPr b="0" i="0" sz="4800" u="none" cap="none" strike="noStrike">
              <a:solidFill>
                <a:schemeClr val="dk1"/>
              </a:solidFill>
              <a:latin typeface="Calibri"/>
              <a:ea typeface="Calibri"/>
              <a:cs typeface="Calibri"/>
              <a:sym typeface="Calibri"/>
            </a:endParaRPr>
          </a:p>
        </p:txBody>
      </p:sp>
      <p:sp>
        <p:nvSpPr>
          <p:cNvPr id="167" name="Google Shape;167;p6"/>
          <p:cNvSpPr/>
          <p:nvPr/>
        </p:nvSpPr>
        <p:spPr>
          <a:xfrm>
            <a:off x="15826178" y="52324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a:off x="15826178" y="52324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9" name="Google Shape;169;p6"/>
          <p:cNvPicPr preferRelativeResize="0"/>
          <p:nvPr/>
        </p:nvPicPr>
        <p:blipFill rotWithShape="1">
          <a:blip r:embed="rId14">
            <a:alphaModFix/>
          </a:blip>
          <a:srcRect b="0" l="0" r="0" t="0"/>
          <a:stretch/>
        </p:blipFill>
        <p:spPr>
          <a:xfrm>
            <a:off x="15826178" y="7442200"/>
            <a:ext cx="7023978" cy="4813300"/>
          </a:xfrm>
          <a:prstGeom prst="rect">
            <a:avLst/>
          </a:prstGeom>
          <a:noFill/>
          <a:ln>
            <a:noFill/>
          </a:ln>
        </p:spPr>
      </p:pic>
      <p:sp>
        <p:nvSpPr>
          <p:cNvPr id="170" name="Google Shape;170;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a:off x="8370346" y="1498600"/>
            <a:ext cx="5207651" cy="113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p:nvPr/>
        </p:nvSpPr>
        <p:spPr>
          <a:xfrm>
            <a:off x="8370346" y="1498600"/>
            <a:ext cx="5410876"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Dragon Taming</a:t>
            </a:r>
            <a:endParaRPr b="0" i="0" sz="4800" u="none" cap="none" strike="noStrike">
              <a:solidFill>
                <a:schemeClr val="dk1"/>
              </a:solidFill>
              <a:latin typeface="Calibri"/>
              <a:ea typeface="Calibri"/>
              <a:cs typeface="Calibri"/>
              <a:sym typeface="Calibri"/>
            </a:endParaRPr>
          </a:p>
        </p:txBody>
      </p:sp>
      <p:sp>
        <p:nvSpPr>
          <p:cNvPr id="173" name="Google Shape;173;p6"/>
          <p:cNvSpPr/>
          <p:nvPr/>
        </p:nvSpPr>
        <p:spPr>
          <a:xfrm>
            <a:off x="8370346" y="32385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a:off x="8370346" y="32385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5" name="Google Shape;175;p6"/>
          <p:cNvPicPr preferRelativeResize="0"/>
          <p:nvPr/>
        </p:nvPicPr>
        <p:blipFill rotWithShape="1">
          <a:blip r:embed="rId15">
            <a:alphaModFix/>
          </a:blip>
          <a:srcRect b="0" l="0" r="0" t="0"/>
          <a:stretch/>
        </p:blipFill>
        <p:spPr>
          <a:xfrm>
            <a:off x="8370346" y="5448300"/>
            <a:ext cx="7023978" cy="481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0" name="Shape 180"/>
        <p:cNvGrpSpPr/>
        <p:nvPr/>
      </p:nvGrpSpPr>
      <p:grpSpPr>
        <a:xfrm>
          <a:off x="0" y="0"/>
          <a:ext cx="0" cy="0"/>
          <a:chOff x="0" y="0"/>
          <a:chExt cx="0" cy="0"/>
        </a:xfrm>
      </p:grpSpPr>
      <p:pic>
        <p:nvPicPr>
          <p:cNvPr descr=" " id="181" name="Google Shape;181;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2" name="Google Shape;182;p7"/>
          <p:cNvPicPr preferRelativeResize="0"/>
          <p:nvPr/>
        </p:nvPicPr>
        <p:blipFill rotWithShape="1">
          <a:blip r:embed="rId4">
            <a:alphaModFix/>
          </a:blip>
          <a:srcRect b="0" l="0" r="0" t="0"/>
          <a:stretch/>
        </p:blipFill>
        <p:spPr>
          <a:xfrm>
            <a:off x="1447981" y="0"/>
            <a:ext cx="21500175" cy="13716000"/>
          </a:xfrm>
          <a:prstGeom prst="rect">
            <a:avLst/>
          </a:prstGeom>
          <a:noFill/>
          <a:ln>
            <a:noFill/>
          </a:ln>
        </p:spPr>
      </p:pic>
      <p:pic>
        <p:nvPicPr>
          <p:cNvPr descr=" " id="183" name="Google Shape;183;p7"/>
          <p:cNvPicPr preferRelativeResize="0"/>
          <p:nvPr/>
        </p:nvPicPr>
        <p:blipFill rotWithShape="1">
          <a:blip r:embed="rId5">
            <a:alphaModFix/>
          </a:blip>
          <a:srcRect b="0" l="0" r="0" t="0"/>
          <a:stretch/>
        </p:blipFill>
        <p:spPr>
          <a:xfrm>
            <a:off x="0" y="9779000"/>
            <a:ext cx="24387048" cy="3937000"/>
          </a:xfrm>
          <a:prstGeom prst="rect">
            <a:avLst/>
          </a:prstGeom>
          <a:noFill/>
          <a:ln>
            <a:noFill/>
          </a:ln>
        </p:spPr>
      </p:pic>
      <p:pic>
        <p:nvPicPr>
          <p:cNvPr descr=" " id="184" name="Google Shape;184;p7"/>
          <p:cNvPicPr preferRelativeResize="0"/>
          <p:nvPr/>
        </p:nvPicPr>
        <p:blipFill rotWithShape="1">
          <a:blip r:embed="rId6">
            <a:alphaModFix/>
          </a:blip>
          <a:srcRect b="0" l="0" r="0" t="0"/>
          <a:stretch/>
        </p:blipFill>
        <p:spPr>
          <a:xfrm>
            <a:off x="419152" y="7531100"/>
            <a:ext cx="13260457" cy="6184900"/>
          </a:xfrm>
          <a:prstGeom prst="rect">
            <a:avLst/>
          </a:prstGeom>
          <a:noFill/>
          <a:ln>
            <a:noFill/>
          </a:ln>
        </p:spPr>
      </p:pic>
      <p:pic>
        <p:nvPicPr>
          <p:cNvPr descr=" " id="185" name="Google Shape;185;p7"/>
          <p:cNvPicPr preferRelativeResize="0"/>
          <p:nvPr/>
        </p:nvPicPr>
        <p:blipFill rotWithShape="1">
          <a:blip r:embed="rId7">
            <a:alphaModFix/>
          </a:blip>
          <a:srcRect b="0" l="0" r="0" t="0"/>
          <a:stretch/>
        </p:blipFill>
        <p:spPr>
          <a:xfrm>
            <a:off x="1422578" y="774700"/>
            <a:ext cx="17578997" cy="10391391"/>
          </a:xfrm>
          <a:prstGeom prst="rect">
            <a:avLst/>
          </a:prstGeom>
          <a:noFill/>
          <a:ln>
            <a:noFill/>
          </a:ln>
        </p:spPr>
      </p:pic>
      <p:pic>
        <p:nvPicPr>
          <p:cNvPr descr=" " id="186" name="Google Shape;186;p7"/>
          <p:cNvPicPr preferRelativeResize="0"/>
          <p:nvPr/>
        </p:nvPicPr>
        <p:blipFill rotWithShape="1">
          <a:blip r:embed="rId8">
            <a:alphaModFix/>
          </a:blip>
          <a:srcRect b="0" l="0" r="0" t="0"/>
          <a:stretch/>
        </p:blipFill>
        <p:spPr>
          <a:xfrm>
            <a:off x="18455407" y="3556000"/>
            <a:ext cx="4924343" cy="6217140"/>
          </a:xfrm>
          <a:prstGeom prst="rect">
            <a:avLst/>
          </a:prstGeom>
          <a:noFill/>
          <a:ln>
            <a:noFill/>
          </a:ln>
        </p:spPr>
      </p:pic>
      <p:pic>
        <p:nvPicPr>
          <p:cNvPr descr=" " id="187" name="Google Shape;187;p7"/>
          <p:cNvPicPr preferRelativeResize="0"/>
          <p:nvPr/>
        </p:nvPicPr>
        <p:blipFill rotWithShape="1">
          <a:blip r:embed="rId9">
            <a:alphaModFix/>
          </a:blip>
          <a:srcRect b="0" l="0" r="0" t="0"/>
          <a:stretch/>
        </p:blipFill>
        <p:spPr>
          <a:xfrm>
            <a:off x="12193524" y="8801100"/>
            <a:ext cx="3369270" cy="3774703"/>
          </a:xfrm>
          <a:prstGeom prst="rect">
            <a:avLst/>
          </a:prstGeom>
          <a:noFill/>
          <a:ln>
            <a:noFill/>
          </a:ln>
        </p:spPr>
      </p:pic>
      <p:sp>
        <p:nvSpPr>
          <p:cNvPr id="188" name="Google Shape;18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p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90" name="Google Shape;190;p7"/>
          <p:cNvPicPr preferRelativeResize="0"/>
          <p:nvPr/>
        </p:nvPicPr>
        <p:blipFill rotWithShape="1">
          <a:blip r:embed="rId11">
            <a:alphaModFix/>
          </a:blip>
          <a:srcRect b="0" l="0" r="0" t="0"/>
          <a:stretch/>
        </p:blipFill>
        <p:spPr>
          <a:xfrm>
            <a:off x="1003425" y="1943100"/>
            <a:ext cx="5966698" cy="4437887"/>
          </a:xfrm>
          <a:prstGeom prst="rect">
            <a:avLst/>
          </a:prstGeom>
          <a:noFill/>
          <a:ln>
            <a:noFill/>
          </a:ln>
        </p:spPr>
      </p:pic>
      <p:sp>
        <p:nvSpPr>
          <p:cNvPr id="191" name="Google Shape;191;p7"/>
          <p:cNvSpPr/>
          <p:nvPr/>
        </p:nvSpPr>
        <p:spPr>
          <a:xfrm>
            <a:off x="5918940" y="2997200"/>
            <a:ext cx="13603400" cy="906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a:off x="5918940" y="2997200"/>
            <a:ext cx="13806626" cy="811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3" name="Google Shape;193;p7"/>
          <p:cNvSpPr/>
          <p:nvPr/>
        </p:nvSpPr>
        <p:spPr>
          <a:xfrm>
            <a:off x="14619527" y="11214100"/>
            <a:ext cx="5055232" cy="10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Eater"/>
              <a:buNone/>
            </a:pPr>
            <a:r>
              <a:rPr b="0" i="0" lang="en-US" sz="3600" u="none" cap="none" strike="noStrike">
                <a:solidFill>
                  <a:srgbClr val="FFFFFF"/>
                </a:solidFill>
                <a:latin typeface="Eater"/>
                <a:ea typeface="Eater"/>
                <a:cs typeface="Eater"/>
                <a:sym typeface="Eate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8" name="Shape 198"/>
        <p:cNvGrpSpPr/>
        <p:nvPr/>
      </p:nvGrpSpPr>
      <p:grpSpPr>
        <a:xfrm>
          <a:off x="0" y="0"/>
          <a:ext cx="0" cy="0"/>
          <a:chOff x="0" y="0"/>
          <a:chExt cx="0" cy="0"/>
        </a:xfrm>
      </p:grpSpPr>
      <p:pic>
        <p:nvPicPr>
          <p:cNvPr descr=" " id="199" name="Google Shape;199;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00" name="Google Shape;200;p8"/>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201" name="Google Shape;201;p8"/>
          <p:cNvPicPr preferRelativeResize="0"/>
          <p:nvPr/>
        </p:nvPicPr>
        <p:blipFill rotWithShape="1">
          <a:blip r:embed="rId5">
            <a:alphaModFix/>
          </a:blip>
          <a:srcRect b="0" l="0" r="0" t="0"/>
          <a:stretch/>
        </p:blipFill>
        <p:spPr>
          <a:xfrm>
            <a:off x="0" y="12431861"/>
            <a:ext cx="24387048" cy="1284139"/>
          </a:xfrm>
          <a:prstGeom prst="rect">
            <a:avLst/>
          </a:prstGeom>
          <a:noFill/>
          <a:ln>
            <a:noFill/>
          </a:ln>
        </p:spPr>
      </p:pic>
      <p:pic>
        <p:nvPicPr>
          <p:cNvPr descr=" " id="202" name="Google Shape;202;p8"/>
          <p:cNvPicPr preferRelativeResize="0"/>
          <p:nvPr/>
        </p:nvPicPr>
        <p:blipFill rotWithShape="1">
          <a:blip r:embed="rId6">
            <a:alphaModFix/>
          </a:blip>
          <a:srcRect b="0" l="0" r="0" t="0"/>
          <a:stretch/>
        </p:blipFill>
        <p:spPr>
          <a:xfrm>
            <a:off x="7366921" y="850900"/>
            <a:ext cx="9919940" cy="3594100"/>
          </a:xfrm>
          <a:prstGeom prst="rect">
            <a:avLst/>
          </a:prstGeom>
          <a:noFill/>
          <a:ln>
            <a:noFill/>
          </a:ln>
        </p:spPr>
      </p:pic>
      <p:pic>
        <p:nvPicPr>
          <p:cNvPr descr=" " id="203" name="Google Shape;203;p8"/>
          <p:cNvPicPr preferRelativeResize="0"/>
          <p:nvPr/>
        </p:nvPicPr>
        <p:blipFill rotWithShape="1">
          <a:blip r:embed="rId7">
            <a:alphaModFix/>
          </a:blip>
          <a:srcRect b="0" l="0" r="0" t="0"/>
          <a:stretch/>
        </p:blipFill>
        <p:spPr>
          <a:xfrm>
            <a:off x="1295562" y="0"/>
            <a:ext cx="22242855" cy="6223000"/>
          </a:xfrm>
          <a:prstGeom prst="rect">
            <a:avLst/>
          </a:prstGeom>
          <a:noFill/>
          <a:ln>
            <a:noFill/>
          </a:ln>
        </p:spPr>
      </p:pic>
      <p:sp>
        <p:nvSpPr>
          <p:cNvPr id="204" name="Google Shape;20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06" name="Google Shape;206;p8"/>
          <p:cNvPicPr preferRelativeResize="0"/>
          <p:nvPr/>
        </p:nvPicPr>
        <p:blipFill rotWithShape="1">
          <a:blip r:embed="rId9">
            <a:alphaModFix/>
          </a:blip>
          <a:srcRect b="0" l="0" r="0" t="0"/>
          <a:stretch/>
        </p:blipFill>
        <p:spPr>
          <a:xfrm>
            <a:off x="1549594" y="1320800"/>
            <a:ext cx="10962177" cy="11150414"/>
          </a:xfrm>
          <a:prstGeom prst="rect">
            <a:avLst/>
          </a:prstGeom>
          <a:noFill/>
          <a:ln>
            <a:noFill/>
          </a:ln>
        </p:spPr>
      </p:pic>
      <p:sp>
        <p:nvSpPr>
          <p:cNvPr id="207" name="Google Shape;207;p8"/>
          <p:cNvSpPr/>
          <p:nvPr/>
        </p:nvSpPr>
        <p:spPr>
          <a:xfrm>
            <a:off x="12942918" y="4445000"/>
            <a:ext cx="9742118" cy="25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12942918" y="4445000"/>
            <a:ext cx="9945343"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Dragon Taming Technique</a:t>
            </a:r>
            <a:endParaRPr b="0" i="0" sz="4800" u="none" cap="none" strike="noStrike">
              <a:solidFill>
                <a:schemeClr val="dk1"/>
              </a:solidFill>
              <a:latin typeface="Calibri"/>
              <a:ea typeface="Calibri"/>
              <a:cs typeface="Calibri"/>
              <a:sym typeface="Calibri"/>
            </a:endParaRPr>
          </a:p>
        </p:txBody>
      </p:sp>
      <p:sp>
        <p:nvSpPr>
          <p:cNvPr id="209" name="Google Shape;209;p8"/>
          <p:cNvSpPr/>
          <p:nvPr/>
        </p:nvSpPr>
        <p:spPr>
          <a:xfrm>
            <a:off x="12942918" y="5880100"/>
            <a:ext cx="9877601"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10" name="Google Shape;210;p8"/>
          <p:cNvSpPr/>
          <p:nvPr/>
        </p:nvSpPr>
        <p:spPr>
          <a:xfrm>
            <a:off x="12942918" y="7874000"/>
            <a:ext cx="9742118" cy="25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12942918" y="7874000"/>
            <a:ext cx="9945343"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The Art of Unicorn </a:t>
            </a:r>
            <a:endParaRPr b="0" i="0" sz="4800" u="none" cap="none" strike="noStrike">
              <a:solidFill>
                <a:schemeClr val="dk1"/>
              </a:solidFill>
              <a:latin typeface="Calibri"/>
              <a:ea typeface="Calibri"/>
              <a:cs typeface="Calibri"/>
              <a:sym typeface="Calibri"/>
            </a:endParaRPr>
          </a:p>
        </p:txBody>
      </p:sp>
      <p:sp>
        <p:nvSpPr>
          <p:cNvPr id="212" name="Google Shape;212;p8"/>
          <p:cNvSpPr/>
          <p:nvPr/>
        </p:nvSpPr>
        <p:spPr>
          <a:xfrm>
            <a:off x="12942918" y="9309100"/>
            <a:ext cx="9877601"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7" name="Shape 217"/>
        <p:cNvGrpSpPr/>
        <p:nvPr/>
      </p:nvGrpSpPr>
      <p:grpSpPr>
        <a:xfrm>
          <a:off x="0" y="0"/>
          <a:ext cx="0" cy="0"/>
          <a:chOff x="0" y="0"/>
          <a:chExt cx="0" cy="0"/>
        </a:xfrm>
      </p:grpSpPr>
      <p:pic>
        <p:nvPicPr>
          <p:cNvPr descr=" " id="218" name="Google Shape;218;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9" name="Google Shape;219;p9"/>
          <p:cNvPicPr preferRelativeResize="0"/>
          <p:nvPr/>
        </p:nvPicPr>
        <p:blipFill rotWithShape="1">
          <a:blip r:embed="rId4">
            <a:alphaModFix/>
          </a:blip>
          <a:srcRect b="0" l="0" r="0" t="0"/>
          <a:stretch/>
        </p:blipFill>
        <p:spPr>
          <a:xfrm>
            <a:off x="1003425" y="1231900"/>
            <a:ext cx="21500175" cy="12484100"/>
          </a:xfrm>
          <a:prstGeom prst="rect">
            <a:avLst/>
          </a:prstGeom>
          <a:noFill/>
          <a:ln>
            <a:noFill/>
          </a:ln>
        </p:spPr>
      </p:pic>
      <p:pic>
        <p:nvPicPr>
          <p:cNvPr descr=" " id="220" name="Google Shape;220;p9"/>
          <p:cNvPicPr preferRelativeResize="0"/>
          <p:nvPr/>
        </p:nvPicPr>
        <p:blipFill rotWithShape="1">
          <a:blip r:embed="rId5">
            <a:alphaModFix/>
          </a:blip>
          <a:srcRect b="0" l="0" r="0" t="0"/>
          <a:stretch/>
        </p:blipFill>
        <p:spPr>
          <a:xfrm>
            <a:off x="5321965" y="9823152"/>
            <a:ext cx="13745022" cy="2155577"/>
          </a:xfrm>
          <a:prstGeom prst="rect">
            <a:avLst/>
          </a:prstGeom>
          <a:noFill/>
          <a:ln>
            <a:noFill/>
          </a:ln>
        </p:spPr>
      </p:pic>
      <p:pic>
        <p:nvPicPr>
          <p:cNvPr descr=" " id="221" name="Google Shape;221;p9"/>
          <p:cNvPicPr preferRelativeResize="0"/>
          <p:nvPr/>
        </p:nvPicPr>
        <p:blipFill rotWithShape="1">
          <a:blip r:embed="rId6">
            <a:alphaModFix/>
          </a:blip>
          <a:srcRect b="0" l="0" r="0" t="0"/>
          <a:stretch/>
        </p:blipFill>
        <p:spPr>
          <a:xfrm>
            <a:off x="0" y="10419035"/>
            <a:ext cx="24387048" cy="3296965"/>
          </a:xfrm>
          <a:prstGeom prst="rect">
            <a:avLst/>
          </a:prstGeom>
          <a:noFill/>
          <a:ln>
            <a:noFill/>
          </a:ln>
        </p:spPr>
      </p:pic>
      <p:pic>
        <p:nvPicPr>
          <p:cNvPr descr=" " id="222" name="Google Shape;222;p9"/>
          <p:cNvPicPr preferRelativeResize="0"/>
          <p:nvPr/>
        </p:nvPicPr>
        <p:blipFill rotWithShape="1">
          <a:blip r:embed="rId7">
            <a:alphaModFix/>
          </a:blip>
          <a:srcRect b="0" l="0" r="0" t="0"/>
          <a:stretch/>
        </p:blipFill>
        <p:spPr>
          <a:xfrm>
            <a:off x="0" y="0"/>
            <a:ext cx="23066089" cy="9815116"/>
          </a:xfrm>
          <a:prstGeom prst="rect">
            <a:avLst/>
          </a:prstGeom>
          <a:noFill/>
          <a:ln>
            <a:noFill/>
          </a:ln>
        </p:spPr>
      </p:pic>
      <p:sp>
        <p:nvSpPr>
          <p:cNvPr id="223" name="Google Shape;223;p9"/>
          <p:cNvSpPr/>
          <p:nvPr/>
        </p:nvSpPr>
        <p:spPr>
          <a:xfrm>
            <a:off x="2091528" y="1574800"/>
            <a:ext cx="20216693" cy="2230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Eater"/>
              <a:buNone/>
            </a:pPr>
            <a:r>
              <a:rPr b="0" i="0" lang="en-US" sz="8000" u="none" cap="none" strike="noStrike">
                <a:solidFill>
                  <a:srgbClr val="FFFFFF"/>
                </a:solidFill>
                <a:latin typeface="Eater"/>
                <a:ea typeface="Eater"/>
                <a:cs typeface="Eater"/>
                <a:sym typeface="Eater"/>
              </a:rPr>
              <a:t>The Magic of Dragons: A Research</a:t>
            </a:r>
            <a:endParaRPr b="0" i="0" sz="8000" u="none" cap="none" strike="noStrike">
              <a:solidFill>
                <a:schemeClr val="dk1"/>
              </a:solidFill>
              <a:latin typeface="Calibri"/>
              <a:ea typeface="Calibri"/>
              <a:cs typeface="Calibri"/>
              <a:sym typeface="Calibri"/>
            </a:endParaRPr>
          </a:p>
        </p:txBody>
      </p:sp>
      <p:sp>
        <p:nvSpPr>
          <p:cNvPr id="224" name="Google Shape;224;p9"/>
          <p:cNvSpPr/>
          <p:nvPr/>
        </p:nvSpPr>
        <p:spPr>
          <a:xfrm>
            <a:off x="14352794" y="4025900"/>
            <a:ext cx="664293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p:nvPr/>
        </p:nvSpPr>
        <p:spPr>
          <a:xfrm>
            <a:off x="14968821" y="4025900"/>
            <a:ext cx="5410876"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Dragon Taming</a:t>
            </a:r>
            <a:endParaRPr b="0" i="0" sz="4800" u="none" cap="none" strike="noStrike">
              <a:solidFill>
                <a:schemeClr val="dk1"/>
              </a:solidFill>
              <a:latin typeface="Calibri"/>
              <a:ea typeface="Calibri"/>
              <a:cs typeface="Calibri"/>
              <a:sym typeface="Calibri"/>
            </a:endParaRPr>
          </a:p>
        </p:txBody>
      </p:sp>
      <p:sp>
        <p:nvSpPr>
          <p:cNvPr id="226" name="Google Shape;226;p9"/>
          <p:cNvSpPr/>
          <p:nvPr/>
        </p:nvSpPr>
        <p:spPr>
          <a:xfrm>
            <a:off x="14352794" y="54610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9"/>
          <p:cNvPicPr preferRelativeResize="0"/>
          <p:nvPr/>
        </p:nvPicPr>
        <p:blipFill rotWithShape="1">
          <a:blip r:embed="rId8">
            <a:alphaModFix/>
          </a:blip>
          <a:srcRect b="0" l="0" r="0" t="0"/>
          <a:stretch/>
        </p:blipFill>
        <p:spPr>
          <a:xfrm>
            <a:off x="14352794" y="5461000"/>
            <a:ext cx="6642930" cy="6642100"/>
          </a:xfrm>
          <a:prstGeom prst="rect">
            <a:avLst/>
          </a:prstGeom>
          <a:noFill/>
          <a:ln>
            <a:noFill/>
          </a:ln>
        </p:spPr>
      </p:pic>
      <p:pic>
        <p:nvPicPr>
          <p:cNvPr descr=" " id="228" name="Google Shape;228;p9"/>
          <p:cNvPicPr preferRelativeResize="0"/>
          <p:nvPr/>
        </p:nvPicPr>
        <p:blipFill rotWithShape="1">
          <a:blip r:embed="rId9">
            <a:alphaModFix/>
          </a:blip>
          <a:srcRect b="0" l="0" r="0" t="0"/>
          <a:stretch/>
        </p:blipFill>
        <p:spPr>
          <a:xfrm>
            <a:off x="14352791" y="5461000"/>
            <a:ext cx="6642933" cy="6642100"/>
          </a:xfrm>
          <a:prstGeom prst="rect">
            <a:avLst/>
          </a:prstGeom>
          <a:noFill/>
          <a:ln>
            <a:noFill/>
          </a:ln>
        </p:spPr>
      </p:pic>
      <p:sp>
        <p:nvSpPr>
          <p:cNvPr id="229" name="Google Shape;229;p9"/>
          <p:cNvSpPr/>
          <p:nvPr/>
        </p:nvSpPr>
        <p:spPr>
          <a:xfrm>
            <a:off x="15762670" y="6858000"/>
            <a:ext cx="3835879" cy="3835400"/>
          </a:xfrm>
          <a:prstGeom prst="roundRect">
            <a:avLst>
              <a:gd fmla="val 3311285" name="adj"/>
            </a:avLst>
          </a:prstGeom>
          <a:solidFill>
            <a:srgbClr val="C424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p9"/>
          <p:cNvPicPr preferRelativeResize="0"/>
          <p:nvPr/>
        </p:nvPicPr>
        <p:blipFill rotWithShape="1">
          <a:blip r:embed="rId10">
            <a:alphaModFix/>
          </a:blip>
          <a:srcRect b="0" l="0" r="0" t="0"/>
          <a:stretch/>
        </p:blipFill>
        <p:spPr>
          <a:xfrm>
            <a:off x="16867708" y="7418735"/>
            <a:ext cx="1625803" cy="1278843"/>
          </a:xfrm>
          <a:prstGeom prst="rect">
            <a:avLst/>
          </a:prstGeom>
          <a:noFill/>
          <a:ln>
            <a:noFill/>
          </a:ln>
        </p:spPr>
      </p:pic>
      <p:sp>
        <p:nvSpPr>
          <p:cNvPr id="231" name="Google Shape;231;p9"/>
          <p:cNvSpPr/>
          <p:nvPr/>
        </p:nvSpPr>
        <p:spPr>
          <a:xfrm>
            <a:off x="15915089" y="9002365"/>
            <a:ext cx="3531041" cy="113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15813476" y="9002365"/>
            <a:ext cx="3734267" cy="133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Unicorn </a:t>
            </a:r>
            <a:endParaRPr b="0" i="0" sz="4800" u="none" cap="none" strike="noStrike">
              <a:solidFill>
                <a:schemeClr val="dk1"/>
              </a:solidFill>
              <a:latin typeface="Calibri"/>
              <a:ea typeface="Calibri"/>
              <a:cs typeface="Calibri"/>
              <a:sym typeface="Calibri"/>
            </a:endParaRPr>
          </a:p>
        </p:txBody>
      </p:sp>
      <p:sp>
        <p:nvSpPr>
          <p:cNvPr id="233" name="Google Shape;233;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p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35" name="Google Shape;235;p9"/>
          <p:cNvSpPr/>
          <p:nvPr/>
        </p:nvSpPr>
        <p:spPr>
          <a:xfrm>
            <a:off x="3149994" y="43180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
          <p:cNvSpPr/>
          <p:nvPr/>
        </p:nvSpPr>
        <p:spPr>
          <a:xfrm>
            <a:off x="3149994" y="43180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a:off x="3149994" y="4318000"/>
            <a:ext cx="3823178"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Archery</a:t>
            </a:r>
            <a:endParaRPr b="0" i="0" sz="4800" u="none" cap="none" strike="noStrike">
              <a:solidFill>
                <a:schemeClr val="dk1"/>
              </a:solidFill>
              <a:latin typeface="Calibri"/>
              <a:ea typeface="Calibri"/>
              <a:cs typeface="Calibri"/>
              <a:sym typeface="Calibri"/>
            </a:endParaRPr>
          </a:p>
        </p:txBody>
      </p:sp>
      <p:sp>
        <p:nvSpPr>
          <p:cNvPr id="238" name="Google Shape;238;p9"/>
          <p:cNvSpPr/>
          <p:nvPr/>
        </p:nvSpPr>
        <p:spPr>
          <a:xfrm>
            <a:off x="3149994" y="5651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9" name="Google Shape;239;p9"/>
          <p:cNvSpPr/>
          <p:nvPr/>
        </p:nvSpPr>
        <p:spPr>
          <a:xfrm>
            <a:off x="8370346" y="85471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a:off x="8370346" y="85471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
          <p:cNvSpPr/>
          <p:nvPr/>
        </p:nvSpPr>
        <p:spPr>
          <a:xfrm>
            <a:off x="8370346" y="8547100"/>
            <a:ext cx="3823178"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Unicorn</a:t>
            </a:r>
            <a:endParaRPr b="0" i="0" sz="4800" u="none" cap="none" strike="noStrike">
              <a:solidFill>
                <a:schemeClr val="dk1"/>
              </a:solidFill>
              <a:latin typeface="Calibri"/>
              <a:ea typeface="Calibri"/>
              <a:cs typeface="Calibri"/>
              <a:sym typeface="Calibri"/>
            </a:endParaRPr>
          </a:p>
        </p:txBody>
      </p:sp>
      <p:sp>
        <p:nvSpPr>
          <p:cNvPr id="242" name="Google Shape;242;p9"/>
          <p:cNvSpPr/>
          <p:nvPr/>
        </p:nvSpPr>
        <p:spPr>
          <a:xfrm>
            <a:off x="8370346" y="98806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43" name="Google Shape;243;p9"/>
          <p:cNvSpPr/>
          <p:nvPr/>
        </p:nvSpPr>
        <p:spPr>
          <a:xfrm>
            <a:off x="8370346" y="43180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
          <p:cNvSpPr/>
          <p:nvPr/>
        </p:nvSpPr>
        <p:spPr>
          <a:xfrm>
            <a:off x="8370346" y="43180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9"/>
          <p:cNvSpPr/>
          <p:nvPr/>
        </p:nvSpPr>
        <p:spPr>
          <a:xfrm>
            <a:off x="8370346" y="4318000"/>
            <a:ext cx="3823178"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Music</a:t>
            </a:r>
            <a:endParaRPr b="0" i="0" sz="4800" u="none" cap="none" strike="noStrike">
              <a:solidFill>
                <a:schemeClr val="dk1"/>
              </a:solidFill>
              <a:latin typeface="Calibri"/>
              <a:ea typeface="Calibri"/>
              <a:cs typeface="Calibri"/>
              <a:sym typeface="Calibri"/>
            </a:endParaRPr>
          </a:p>
        </p:txBody>
      </p:sp>
      <p:sp>
        <p:nvSpPr>
          <p:cNvPr id="246" name="Google Shape;246;p9"/>
          <p:cNvSpPr/>
          <p:nvPr/>
        </p:nvSpPr>
        <p:spPr>
          <a:xfrm>
            <a:off x="8370346" y="5651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47" name="Google Shape;247;p9"/>
          <p:cNvSpPr/>
          <p:nvPr/>
        </p:nvSpPr>
        <p:spPr>
          <a:xfrm>
            <a:off x="3149994" y="85471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
          <p:cNvSpPr/>
          <p:nvPr/>
        </p:nvSpPr>
        <p:spPr>
          <a:xfrm>
            <a:off x="3149994" y="8547100"/>
            <a:ext cx="3619952"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p:nvPr/>
        </p:nvSpPr>
        <p:spPr>
          <a:xfrm>
            <a:off x="3149994" y="8547100"/>
            <a:ext cx="3823178" cy="133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Eater"/>
              <a:buNone/>
            </a:pPr>
            <a:r>
              <a:rPr b="0" i="0" lang="en-US" sz="4800" u="none" cap="none" strike="noStrike">
                <a:solidFill>
                  <a:srgbClr val="FFFFFF"/>
                </a:solidFill>
                <a:latin typeface="Eater"/>
                <a:ea typeface="Eater"/>
                <a:cs typeface="Eater"/>
                <a:sym typeface="Eater"/>
              </a:rPr>
              <a:t>Life</a:t>
            </a:r>
            <a:endParaRPr b="0" i="0" sz="4800" u="none" cap="none" strike="noStrike">
              <a:solidFill>
                <a:schemeClr val="dk1"/>
              </a:solidFill>
              <a:latin typeface="Calibri"/>
              <a:ea typeface="Calibri"/>
              <a:cs typeface="Calibri"/>
              <a:sym typeface="Calibri"/>
            </a:endParaRPr>
          </a:p>
        </p:txBody>
      </p:sp>
      <p:sp>
        <p:nvSpPr>
          <p:cNvPr id="250" name="Google Shape;250;p9"/>
          <p:cNvSpPr/>
          <p:nvPr/>
        </p:nvSpPr>
        <p:spPr>
          <a:xfrm>
            <a:off x="3149994" y="98806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2023-08-17T11:30:39Z</dcterms:created>
  <dc:creator>PptxGenJS</dc:creator>
</cp:coreProperties>
</file>