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3" r:id="rId5"/>
    <p:sldMasterId id="2147483693" r:id="rId6"/>
    <p:sldMasterId id="214748372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Lst>
  <p:sldSz cy="5143500" cx="9144000"/>
  <p:notesSz cx="6858000" cy="9144000"/>
  <p:embeddedFontLst>
    <p:embeddedFont>
      <p:font typeface="Raleway"/>
      <p:regular r:id="rId31"/>
      <p:bold r:id="rId32"/>
      <p:italic r:id="rId33"/>
      <p:boldItalic r:id="rId34"/>
    </p:embeddedFont>
    <p:embeddedFont>
      <p:font typeface="Lato"/>
      <p:regular r:id="rId35"/>
      <p:bold r:id="rId36"/>
      <p:italic r:id="rId37"/>
      <p:boldItalic r:id="rId38"/>
    </p:embeddedFont>
    <p:embeddedFont>
      <p:font typeface="Lato Light"/>
      <p:regular r:id="rId39"/>
      <p:bold r:id="rId40"/>
      <p:italic r:id="rId41"/>
      <p:boldItalic r:id="rId42"/>
    </p:embeddedFont>
    <p:embeddedFont>
      <p:font typeface="Abel"/>
      <p:regular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j66llRiVa59P6SlxxtrIOKWUl0+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4" name="Gautam Lakshmiratan"/>
  <p:cmAuthor clrIdx="1" id="1" initials="" lastIdx="1" name="Buraque Gul Agh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LatoLight-bold.fntdata"/><Relationship Id="rId20" Type="http://schemas.openxmlformats.org/officeDocument/2006/relationships/slide" Target="slides/slide12.xml"/><Relationship Id="rId42" Type="http://schemas.openxmlformats.org/officeDocument/2006/relationships/font" Target="fonts/LatoLight-boldItalic.fntdata"/><Relationship Id="rId41" Type="http://schemas.openxmlformats.org/officeDocument/2006/relationships/font" Target="fonts/LatoLight-italic.fntdata"/><Relationship Id="rId22" Type="http://schemas.openxmlformats.org/officeDocument/2006/relationships/slide" Target="slides/slide14.xml"/><Relationship Id="rId44" Type="http://customschemas.google.com/relationships/presentationmetadata" Target="metadata"/><Relationship Id="rId21" Type="http://schemas.openxmlformats.org/officeDocument/2006/relationships/slide" Target="slides/slide13.xml"/><Relationship Id="rId43" Type="http://schemas.openxmlformats.org/officeDocument/2006/relationships/font" Target="fonts/Abel-regular.fntdata"/><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1.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font" Target="fonts/Raleway-regular.fntdata"/><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font" Target="fonts/Raleway-italic.fntdata"/><Relationship Id="rId10" Type="http://schemas.openxmlformats.org/officeDocument/2006/relationships/slide" Target="slides/slide2.xml"/><Relationship Id="rId32" Type="http://schemas.openxmlformats.org/officeDocument/2006/relationships/font" Target="fonts/Raleway-bold.fntdata"/><Relationship Id="rId13" Type="http://schemas.openxmlformats.org/officeDocument/2006/relationships/slide" Target="slides/slide5.xml"/><Relationship Id="rId35" Type="http://schemas.openxmlformats.org/officeDocument/2006/relationships/font" Target="fonts/Lato-regular.fntdata"/><Relationship Id="rId12" Type="http://schemas.openxmlformats.org/officeDocument/2006/relationships/slide" Target="slides/slide4.xml"/><Relationship Id="rId34" Type="http://schemas.openxmlformats.org/officeDocument/2006/relationships/font" Target="fonts/Raleway-boldItalic.fntdata"/><Relationship Id="rId15" Type="http://schemas.openxmlformats.org/officeDocument/2006/relationships/slide" Target="slides/slide7.xml"/><Relationship Id="rId37" Type="http://schemas.openxmlformats.org/officeDocument/2006/relationships/font" Target="fonts/Lato-italic.fntdata"/><Relationship Id="rId14" Type="http://schemas.openxmlformats.org/officeDocument/2006/relationships/slide" Target="slides/slide6.xml"/><Relationship Id="rId36" Type="http://schemas.openxmlformats.org/officeDocument/2006/relationships/font" Target="fonts/Lato-bold.fntdata"/><Relationship Id="rId17" Type="http://schemas.openxmlformats.org/officeDocument/2006/relationships/slide" Target="slides/slide9.xml"/><Relationship Id="rId39" Type="http://schemas.openxmlformats.org/officeDocument/2006/relationships/font" Target="fonts/LatoLight-regular.fntdata"/><Relationship Id="rId16" Type="http://schemas.openxmlformats.org/officeDocument/2006/relationships/slide" Target="slides/slide8.xml"/><Relationship Id="rId38" Type="http://schemas.openxmlformats.org/officeDocument/2006/relationships/font" Target="fonts/Lato-boldItalic.fntdata"/><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8-16T01:09:42.308">
    <p:pos x="185" y="618"/>
    <p:text>Teams Client (desktop version)</p:text>
    <p:extLst>
      <p:ext uri="{C676402C-5697-4E1C-873F-D02D1690AC5C}">
        <p15:threadingInfo timeZoneBias="0"/>
      </p:ext>
      <p:ext uri="http://customooxmlschemas.google.com/">
        <go:slidesCustomData xmlns:go="http://customooxmlschemas.google.com/" commentPostId="AAAAx3KQ2Kg"/>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2-08-16T01:12:04.941">
    <p:pos x="191" y="125"/>
    <p:text>probably add (mobile/desktop client) the interface which we are using to communicate in the slide.</p:text>
    <p:extLst>
      <p:ext uri="{C676402C-5697-4E1C-873F-D02D1690AC5C}">
        <p15:threadingInfo timeZoneBias="0"/>
      </p:ext>
      <p:ext uri="http://customooxmlschemas.google.com/">
        <go:slidesCustomData xmlns:go="http://customooxmlschemas.google.com/" commentPostId="AAAAx3KQ2KY"/>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2-08-16T01:18:00.242">
    <p:pos x="6000" y="0"/>
    <p:text>We can probably mention that the contacts in Exchange (Outlook) are also synced with MS Teams. 
Should we consider a 2 slide format for every feature to involve Desktop &amp; Mobile Client
Ref: https://support.microsoft.com/en-us/office/view-or-add-contacts-in-teams-4828b70a-0194-4272-9895-cfa9468273cf#ID0EBBD=Desktop</p:text>
    <p:extLst>
      <p:ext uri="{C676402C-5697-4E1C-873F-D02D1690AC5C}">
        <p15:threadingInfo timeZoneBias="0"/>
      </p:ext>
      <p:ext uri="http://customooxmlschemas.google.com/">
        <go:slidesCustomData xmlns:go="http://customooxmlschemas.google.com/" commentPostId="AAAAx3KQ2Kc"/>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3-09-13T05:32:12.977">
    <p:pos x="6000" y="0"/>
    <p:text>@gautam@b3networks.com For the reference link you shared on the last slide, I have added a note here.</p:text>
    <p:extLst>
      <p:ext uri="{C676402C-5697-4E1C-873F-D02D1690AC5C}">
        <p15:threadingInfo timeZoneBias="0"/>
      </p:ext>
      <p:ext uri="http://customooxmlschemas.google.com/">
        <go:slidesCustomData xmlns:go="http://customooxmlschemas.google.com/" commentPostId="AAAA5SWZsSc"/>
      </p:ext>
    </p:extLst>
  </p:cm>
  <p:cm authorId="0" idx="4" dt="2023-09-13T05:32:12.977">
    <p:pos x="6000" y="0"/>
    <p:text>Thank you! Maybe we keep this as a separate slide before the Tank You slide at the end.</p:text>
    <p:extLst>
      <p:ext uri="{C676402C-5697-4E1C-873F-D02D1690AC5C}">
        <p15:threadingInfo timeZoneBias="0">
          <p15:parentCm authorId="1" idx="1"/>
        </p15:threadingInfo>
      </p:ext>
      <p:ext uri="http://customooxmlschemas.google.com/">
        <go:slidesCustomData xmlns:go="http://customooxmlschemas.google.com/" commentPostId="AAAA5SgiekY"/>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43" name="Google Shape;84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9" name="Google Shape;94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8" name="Google Shape;95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7" name="Google Shape;96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5" name="Google Shape;97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7" name="Google Shape;98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0" name="Google Shape;100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9" name="Google Shape;100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6" name="Google Shape;101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6" name="Google Shape;102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9" name="Google Shape;103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9" name="Google Shape;849;p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0" name="Google Shape;850;p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7" name="Google Shape;104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5" name="Google Shape;105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9" name="Google Shape;1079;p2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80" name="Google Shape;1080;p2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6" name="Google Shape;856;p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7" name="Google Shape;857;p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2" name="Google Shape;86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7" name="Google Shape;897;p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98" name="Google Shape;898;p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3" name="Google Shape;90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6" name="Google Shape;91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4" name="Google Shape;92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6" name="Google Shape;93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6.png"/><Relationship Id="rId6"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3.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jp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Contents slide layout_1">
    <p:spTree>
      <p:nvGrpSpPr>
        <p:cNvPr id="11" name="Shape 11"/>
        <p:cNvGrpSpPr/>
        <p:nvPr/>
      </p:nvGrpSpPr>
      <p:grpSpPr>
        <a:xfrm>
          <a:off x="0" y="0"/>
          <a:ext cx="0" cy="0"/>
          <a:chOff x="0" y="0"/>
          <a:chExt cx="0" cy="0"/>
        </a:xfrm>
      </p:grpSpPr>
      <p:sp>
        <p:nvSpPr>
          <p:cNvPr id="12" name="Google Shape;12;p24"/>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4"/>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 name="Google Shape;14;p24"/>
          <p:cNvGrpSpPr/>
          <p:nvPr/>
        </p:nvGrpSpPr>
        <p:grpSpPr>
          <a:xfrm>
            <a:off x="5154561" y="925484"/>
            <a:ext cx="3544156" cy="3292877"/>
            <a:chOff x="6504842" y="1222650"/>
            <a:chExt cx="5055858" cy="4697400"/>
          </a:xfrm>
        </p:grpSpPr>
        <p:pic>
          <p:nvPicPr>
            <p:cNvPr id="15" name="Google Shape;15;p24"/>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16" name="Google Shape;16;p24"/>
            <p:cNvPicPr preferRelativeResize="0"/>
            <p:nvPr/>
          </p:nvPicPr>
          <p:blipFill rotWithShape="1">
            <a:blip r:embed="rId3">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17" name="Google Shape;17;p24"/>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18" name="Google Shape;18;p24"/>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19" name="Google Shape;19;p24"/>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20" name="Google Shape;20;p24"/>
          <p:cNvGrpSpPr/>
          <p:nvPr/>
        </p:nvGrpSpPr>
        <p:grpSpPr>
          <a:xfrm>
            <a:off x="428738" y="502762"/>
            <a:ext cx="2287369" cy="766425"/>
            <a:chOff x="495450" y="441750"/>
            <a:chExt cx="3049825" cy="1021900"/>
          </a:xfrm>
        </p:grpSpPr>
        <p:pic>
          <p:nvPicPr>
            <p:cNvPr id="21" name="Google Shape;21;p24"/>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22" name="Google Shape;22;p24"/>
            <p:cNvSpPr txBox="1"/>
            <p:nvPr/>
          </p:nvSpPr>
          <p:spPr>
            <a:xfrm>
              <a:off x="528775" y="1094350"/>
              <a:ext cx="3016500" cy="369300"/>
            </a:xfrm>
            <a:prstGeom prst="rect">
              <a:avLst/>
            </a:prstGeom>
            <a:noFill/>
            <a:ln>
              <a:noFill/>
            </a:ln>
          </p:spPr>
          <p:txBody>
            <a:bodyPr anchorCtr="0" anchor="t" bIns="68575" lIns="68575" spcFirstLastPara="1" rIns="68575" wrap="square" tIns="68575">
              <a:spAutoFit/>
            </a:bodyPr>
            <a:lstStyle/>
            <a:p>
              <a:pPr indent="0" lvl="0" marL="0" marR="0" rtl="0" algn="l">
                <a:lnSpc>
                  <a:spcPct val="129920"/>
                </a:lnSpc>
                <a:spcBef>
                  <a:spcPts val="1400"/>
                </a:spcBef>
                <a:spcAft>
                  <a:spcPts val="300"/>
                </a:spcAft>
                <a:buClr>
                  <a:srgbClr val="000000"/>
                </a:buClr>
                <a:buSzPts val="900"/>
                <a:buFont typeface="Arial"/>
                <a:buNone/>
              </a:pPr>
              <a:r>
                <a:rPr b="0" i="0" lang="en" sz="9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900" u="none" cap="none" strike="noStrike">
                <a:solidFill>
                  <a:srgbClr val="000000"/>
                </a:solidFill>
                <a:highlight>
                  <a:srgbClr val="FFFFFF"/>
                </a:highlight>
                <a:latin typeface="Lato Light"/>
                <a:ea typeface="Lato Light"/>
                <a:cs typeface="Lato Light"/>
                <a:sym typeface="Lato Light"/>
              </a:endParaRPr>
            </a:p>
          </p:txBody>
        </p:sp>
      </p:grpSp>
      <p:cxnSp>
        <p:nvCxnSpPr>
          <p:cNvPr id="23" name="Google Shape;23;p24"/>
          <p:cNvCxnSpPr/>
          <p:nvPr/>
        </p:nvCxnSpPr>
        <p:spPr>
          <a:xfrm>
            <a:off x="549675" y="3426825"/>
            <a:ext cx="1309500" cy="0"/>
          </a:xfrm>
          <a:prstGeom prst="straightConnector1">
            <a:avLst/>
          </a:prstGeom>
          <a:noFill/>
          <a:ln cap="flat" cmpd="sng" w="28575">
            <a:solidFill>
              <a:srgbClr val="1AC5D8"/>
            </a:solidFill>
            <a:prstDash val="solid"/>
            <a:round/>
            <a:headEnd len="sm" w="sm" type="none"/>
            <a:tailEnd len="sm" w="sm" type="none"/>
          </a:ln>
        </p:spPr>
      </p:cxnSp>
      <p:sp>
        <p:nvSpPr>
          <p:cNvPr id="24" name="Google Shape;24;p24"/>
          <p:cNvSpPr txBox="1"/>
          <p:nvPr>
            <p:ph type="title"/>
          </p:nvPr>
        </p:nvSpPr>
        <p:spPr>
          <a:xfrm>
            <a:off x="549675" y="2035425"/>
            <a:ext cx="3731700" cy="1155900"/>
          </a:xfrm>
          <a:prstGeom prst="rect">
            <a:avLst/>
          </a:prstGeom>
          <a:noFill/>
          <a:ln>
            <a:noFill/>
          </a:ln>
        </p:spPr>
        <p:txBody>
          <a:bodyPr anchorCtr="0" anchor="t" bIns="22850" lIns="45725" spcFirstLastPara="1" rIns="45725" wrap="square" tIns="22850">
            <a:normAutofit/>
          </a:bodyPr>
          <a:lstStyle>
            <a:lvl1pPr lvl="0" algn="ctr">
              <a:lnSpc>
                <a:spcPct val="100000"/>
              </a:lnSpc>
              <a:spcBef>
                <a:spcPts val="0"/>
              </a:spcBef>
              <a:spcAft>
                <a:spcPts val="0"/>
              </a:spcAft>
              <a:buSzPts val="3300"/>
              <a:buFont typeface="Calibri"/>
              <a:buNone/>
              <a:defRPr sz="3300">
                <a:latin typeface="Calibri"/>
                <a:ea typeface="Calibri"/>
                <a:cs typeface="Calibri"/>
                <a:sym typeface="Calibri"/>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5" name="Google Shape;25;p24"/>
          <p:cNvSpPr txBox="1"/>
          <p:nvPr>
            <p:ph idx="1" type="subTitle"/>
          </p:nvPr>
        </p:nvSpPr>
        <p:spPr>
          <a:xfrm>
            <a:off x="549675" y="3653700"/>
            <a:ext cx="3731700" cy="417000"/>
          </a:xfrm>
          <a:prstGeom prst="rect">
            <a:avLst/>
          </a:prstGeom>
          <a:noFill/>
          <a:ln>
            <a:noFill/>
          </a:ln>
        </p:spPr>
        <p:txBody>
          <a:bodyPr anchorCtr="0" anchor="t" bIns="22850" lIns="45725" spcFirstLastPara="1" rIns="45725" wrap="square" tIns="22850">
            <a:normAutofit/>
          </a:bodyPr>
          <a:lstStyle>
            <a:lvl1pPr lvl="0" algn="l">
              <a:lnSpc>
                <a:spcPct val="100000"/>
              </a:lnSpc>
              <a:spcBef>
                <a:spcPts val="300"/>
              </a:spcBef>
              <a:spcAft>
                <a:spcPts val="0"/>
              </a:spcAft>
              <a:buSzPts val="1500"/>
              <a:buFont typeface="Calibri"/>
              <a:buNone/>
              <a:defRPr sz="1500">
                <a:latin typeface="Calibri"/>
                <a:ea typeface="Calibri"/>
                <a:cs typeface="Calibri"/>
                <a:sym typeface="Calibri"/>
              </a:defRPr>
            </a:lvl1pPr>
            <a:lvl2pPr lvl="1" algn="l">
              <a:lnSpc>
                <a:spcPct val="100000"/>
              </a:lnSpc>
              <a:spcBef>
                <a:spcPts val="300"/>
              </a:spcBef>
              <a:spcAft>
                <a:spcPts val="0"/>
              </a:spcAft>
              <a:buSzPts val="1400"/>
              <a:buNone/>
              <a:defRPr/>
            </a:lvl2pPr>
            <a:lvl3pPr lvl="2" algn="l">
              <a:lnSpc>
                <a:spcPct val="100000"/>
              </a:lnSpc>
              <a:spcBef>
                <a:spcPts val="200"/>
              </a:spcBef>
              <a:spcAft>
                <a:spcPts val="0"/>
              </a:spcAft>
              <a:buSzPts val="1200"/>
              <a:buNone/>
              <a:defRPr/>
            </a:lvl3pPr>
            <a:lvl4pPr lvl="3" algn="l">
              <a:lnSpc>
                <a:spcPct val="100000"/>
              </a:lnSpc>
              <a:spcBef>
                <a:spcPts val="200"/>
              </a:spcBef>
              <a:spcAft>
                <a:spcPts val="0"/>
              </a:spcAft>
              <a:buSzPts val="1000"/>
              <a:buNone/>
              <a:defRPr/>
            </a:lvl4pPr>
            <a:lvl5pPr lvl="4" algn="l">
              <a:lnSpc>
                <a:spcPct val="100000"/>
              </a:lnSpc>
              <a:spcBef>
                <a:spcPts val="200"/>
              </a:spcBef>
              <a:spcAft>
                <a:spcPts val="0"/>
              </a:spcAft>
              <a:buSzPts val="1000"/>
              <a:buNone/>
              <a:defRPr/>
            </a:lvl5pPr>
            <a:lvl6pPr lvl="5" algn="l">
              <a:lnSpc>
                <a:spcPct val="100000"/>
              </a:lnSpc>
              <a:spcBef>
                <a:spcPts val="200"/>
              </a:spcBef>
              <a:spcAft>
                <a:spcPts val="0"/>
              </a:spcAft>
              <a:buSzPts val="1000"/>
              <a:buNone/>
              <a:defRPr/>
            </a:lvl6pPr>
            <a:lvl7pPr lvl="6" algn="l">
              <a:lnSpc>
                <a:spcPct val="100000"/>
              </a:lnSpc>
              <a:spcBef>
                <a:spcPts val="200"/>
              </a:spcBef>
              <a:spcAft>
                <a:spcPts val="0"/>
              </a:spcAft>
              <a:buSzPts val="1000"/>
              <a:buNone/>
              <a:defRPr/>
            </a:lvl7pPr>
            <a:lvl8pPr lvl="7" algn="l">
              <a:lnSpc>
                <a:spcPct val="100000"/>
              </a:lnSpc>
              <a:spcBef>
                <a:spcPts val="200"/>
              </a:spcBef>
              <a:spcAft>
                <a:spcPts val="0"/>
              </a:spcAft>
              <a:buSzPts val="1000"/>
              <a:buNone/>
              <a:defRPr/>
            </a:lvl8pPr>
            <a:lvl9pPr lvl="8" algn="l">
              <a:lnSpc>
                <a:spcPct val="100000"/>
              </a:lnSpc>
              <a:spcBef>
                <a:spcPts val="200"/>
              </a:spcBef>
              <a:spcAft>
                <a:spcPts val="0"/>
              </a:spcAft>
              <a:buSzPts val="10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0" name="Shape 80"/>
        <p:cNvGrpSpPr/>
        <p:nvPr/>
      </p:nvGrpSpPr>
      <p:grpSpPr>
        <a:xfrm>
          <a:off x="0" y="0"/>
          <a:ext cx="0" cy="0"/>
          <a:chOff x="0" y="0"/>
          <a:chExt cx="0" cy="0"/>
        </a:xfrm>
      </p:grpSpPr>
      <p:sp>
        <p:nvSpPr>
          <p:cNvPr id="81" name="Google Shape;81;p40"/>
          <p:cNvSpPr txBox="1"/>
          <p:nvPr>
            <p:ph type="title"/>
          </p:nvPr>
        </p:nvSpPr>
        <p:spPr>
          <a:xfrm>
            <a:off x="896144" y="2400300"/>
            <a:ext cx="2743200" cy="283200"/>
          </a:xfrm>
          <a:prstGeom prst="rect">
            <a:avLst/>
          </a:prstGeom>
          <a:noFill/>
          <a:ln>
            <a:noFill/>
          </a:ln>
        </p:spPr>
        <p:txBody>
          <a:bodyPr anchorCtr="0" anchor="b" bIns="22850" lIns="45725" spcFirstLastPara="1" rIns="45725" wrap="square" tIns="22850">
            <a:normAutofit/>
          </a:bodyPr>
          <a:lstStyle>
            <a:lvl1pPr lvl="0" algn="l">
              <a:lnSpc>
                <a:spcPct val="100000"/>
              </a:lnSpc>
              <a:spcBef>
                <a:spcPts val="0"/>
              </a:spcBef>
              <a:spcAft>
                <a:spcPts val="0"/>
              </a:spcAft>
              <a:buClr>
                <a:schemeClr val="dk1"/>
              </a:buClr>
              <a:buSzPts val="1000"/>
              <a:buFont typeface="Calibri"/>
              <a:buNone/>
              <a:defRPr b="1" sz="10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82" name="Google Shape;82;p40"/>
          <p:cNvSpPr/>
          <p:nvPr>
            <p:ph idx="2" type="pic"/>
          </p:nvPr>
        </p:nvSpPr>
        <p:spPr>
          <a:xfrm>
            <a:off x="896144" y="306388"/>
            <a:ext cx="2743200" cy="2057400"/>
          </a:xfrm>
          <a:prstGeom prst="rect">
            <a:avLst/>
          </a:prstGeom>
          <a:noFill/>
          <a:ln>
            <a:noFill/>
          </a:ln>
        </p:spPr>
      </p:sp>
      <p:sp>
        <p:nvSpPr>
          <p:cNvPr id="83" name="Google Shape;83;p40"/>
          <p:cNvSpPr txBox="1"/>
          <p:nvPr>
            <p:ph idx="1" type="body"/>
          </p:nvPr>
        </p:nvSpPr>
        <p:spPr>
          <a:xfrm>
            <a:off x="896144" y="2683669"/>
            <a:ext cx="2743200" cy="402600"/>
          </a:xfrm>
          <a:prstGeom prst="rect">
            <a:avLst/>
          </a:prstGeom>
          <a:noFill/>
          <a:ln>
            <a:noFill/>
          </a:ln>
        </p:spPr>
        <p:txBody>
          <a:bodyPr anchorCtr="0" anchor="t" bIns="22850" lIns="45725" spcFirstLastPara="1" rIns="45725" wrap="square" tIns="22850">
            <a:normAutofit/>
          </a:bodyPr>
          <a:lstStyle>
            <a:lvl1pPr indent="-228600" lvl="0" marL="457200" algn="l">
              <a:lnSpc>
                <a:spcPct val="100000"/>
              </a:lnSpc>
              <a:spcBef>
                <a:spcPts val="200"/>
              </a:spcBef>
              <a:spcAft>
                <a:spcPts val="0"/>
              </a:spcAft>
              <a:buClr>
                <a:schemeClr val="dk1"/>
              </a:buClr>
              <a:buSzPts val="700"/>
              <a:buNone/>
              <a:defRPr sz="700"/>
            </a:lvl1pPr>
            <a:lvl2pPr indent="-228600" lvl="1" marL="914400" algn="l">
              <a:lnSpc>
                <a:spcPct val="100000"/>
              </a:lnSpc>
              <a:spcBef>
                <a:spcPts val="200"/>
              </a:spcBef>
              <a:spcAft>
                <a:spcPts val="0"/>
              </a:spcAft>
              <a:buClr>
                <a:schemeClr val="dk1"/>
              </a:buClr>
              <a:buSzPts val="600"/>
              <a:buNone/>
              <a:defRPr sz="600"/>
            </a:lvl2pPr>
            <a:lvl3pPr indent="-228600" lvl="2" marL="1371600" algn="l">
              <a:lnSpc>
                <a:spcPct val="100000"/>
              </a:lnSpc>
              <a:spcBef>
                <a:spcPts val="100"/>
              </a:spcBef>
              <a:spcAft>
                <a:spcPts val="0"/>
              </a:spcAft>
              <a:buClr>
                <a:schemeClr val="dk1"/>
              </a:buClr>
              <a:buSzPts val="500"/>
              <a:buNone/>
              <a:defRPr sz="500"/>
            </a:lvl3pPr>
            <a:lvl4pPr indent="-228600" lvl="3" marL="1828800" algn="l">
              <a:lnSpc>
                <a:spcPct val="100000"/>
              </a:lnSpc>
              <a:spcBef>
                <a:spcPts val="100"/>
              </a:spcBef>
              <a:spcAft>
                <a:spcPts val="0"/>
              </a:spcAft>
              <a:buClr>
                <a:schemeClr val="dk1"/>
              </a:buClr>
              <a:buSzPts val="500"/>
              <a:buNone/>
              <a:defRPr sz="500"/>
            </a:lvl4pPr>
            <a:lvl5pPr indent="-228600" lvl="4" marL="2286000" algn="l">
              <a:lnSpc>
                <a:spcPct val="100000"/>
              </a:lnSpc>
              <a:spcBef>
                <a:spcPts val="100"/>
              </a:spcBef>
              <a:spcAft>
                <a:spcPts val="0"/>
              </a:spcAft>
              <a:buClr>
                <a:schemeClr val="dk1"/>
              </a:buClr>
              <a:buSzPts val="500"/>
              <a:buNone/>
              <a:defRPr sz="500"/>
            </a:lvl5pPr>
            <a:lvl6pPr indent="-228600" lvl="5" marL="2743200" algn="l">
              <a:lnSpc>
                <a:spcPct val="100000"/>
              </a:lnSpc>
              <a:spcBef>
                <a:spcPts val="100"/>
              </a:spcBef>
              <a:spcAft>
                <a:spcPts val="0"/>
              </a:spcAft>
              <a:buClr>
                <a:schemeClr val="dk1"/>
              </a:buClr>
              <a:buSzPts val="500"/>
              <a:buNone/>
              <a:defRPr sz="500"/>
            </a:lvl6pPr>
            <a:lvl7pPr indent="-228600" lvl="6" marL="3200400" algn="l">
              <a:lnSpc>
                <a:spcPct val="100000"/>
              </a:lnSpc>
              <a:spcBef>
                <a:spcPts val="100"/>
              </a:spcBef>
              <a:spcAft>
                <a:spcPts val="0"/>
              </a:spcAft>
              <a:buClr>
                <a:schemeClr val="dk1"/>
              </a:buClr>
              <a:buSzPts val="500"/>
              <a:buNone/>
              <a:defRPr sz="500"/>
            </a:lvl7pPr>
            <a:lvl8pPr indent="-228600" lvl="7" marL="3657600" algn="l">
              <a:lnSpc>
                <a:spcPct val="100000"/>
              </a:lnSpc>
              <a:spcBef>
                <a:spcPts val="100"/>
              </a:spcBef>
              <a:spcAft>
                <a:spcPts val="0"/>
              </a:spcAft>
              <a:buClr>
                <a:schemeClr val="dk1"/>
              </a:buClr>
              <a:buSzPts val="500"/>
              <a:buNone/>
              <a:defRPr sz="500"/>
            </a:lvl8pPr>
            <a:lvl9pPr indent="-228600" lvl="8" marL="4114800" algn="l">
              <a:lnSpc>
                <a:spcPct val="100000"/>
              </a:lnSpc>
              <a:spcBef>
                <a:spcPts val="100"/>
              </a:spcBef>
              <a:spcAft>
                <a:spcPts val="0"/>
              </a:spcAft>
              <a:buClr>
                <a:schemeClr val="dk1"/>
              </a:buClr>
              <a:buSzPts val="500"/>
              <a:buNone/>
              <a:defRPr sz="500"/>
            </a:lvl9pPr>
          </a:lstStyle>
          <a:p/>
        </p:txBody>
      </p:sp>
      <p:sp>
        <p:nvSpPr>
          <p:cNvPr id="84" name="Google Shape;84;p40"/>
          <p:cNvSpPr txBox="1"/>
          <p:nvPr>
            <p:ph idx="10" type="dt"/>
          </p:nvPr>
        </p:nvSpPr>
        <p:spPr>
          <a:xfrm>
            <a:off x="228600" y="3178175"/>
            <a:ext cx="1066800" cy="1824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85" name="Google Shape;85;p40"/>
          <p:cNvSpPr txBox="1"/>
          <p:nvPr>
            <p:ph idx="11" type="ftr"/>
          </p:nvPr>
        </p:nvSpPr>
        <p:spPr>
          <a:xfrm>
            <a:off x="1562100" y="3178175"/>
            <a:ext cx="1447800" cy="1824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86" name="Google Shape;86;p40"/>
          <p:cNvSpPr txBox="1"/>
          <p:nvPr>
            <p:ph idx="12" type="sldNum"/>
          </p:nvPr>
        </p:nvSpPr>
        <p:spPr>
          <a:xfrm>
            <a:off x="3276600" y="3178175"/>
            <a:ext cx="1066800" cy="1824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7" name="Shape 87"/>
        <p:cNvGrpSpPr/>
        <p:nvPr/>
      </p:nvGrpSpPr>
      <p:grpSpPr>
        <a:xfrm>
          <a:off x="0" y="0"/>
          <a:ext cx="0" cy="0"/>
          <a:chOff x="0" y="0"/>
          <a:chExt cx="0" cy="0"/>
        </a:xfrm>
      </p:grpSpPr>
      <p:sp>
        <p:nvSpPr>
          <p:cNvPr id="88" name="Google Shape;88;p4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89" name="Google Shape;89;p41"/>
          <p:cNvSpPr txBox="1"/>
          <p:nvPr>
            <p:ph idx="1" type="body"/>
          </p:nvPr>
        </p:nvSpPr>
        <p:spPr>
          <a:xfrm rot="5400000">
            <a:off x="1154400" y="-125700"/>
            <a:ext cx="2263200" cy="4114800"/>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90" name="Google Shape;90;p41"/>
          <p:cNvSpPr txBox="1"/>
          <p:nvPr>
            <p:ph idx="10" type="dt"/>
          </p:nvPr>
        </p:nvSpPr>
        <p:spPr>
          <a:xfrm>
            <a:off x="228600" y="3178175"/>
            <a:ext cx="1066800" cy="1824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1" name="Google Shape;91;p41"/>
          <p:cNvSpPr txBox="1"/>
          <p:nvPr>
            <p:ph idx="11" type="ftr"/>
          </p:nvPr>
        </p:nvSpPr>
        <p:spPr>
          <a:xfrm>
            <a:off x="1562100" y="3178175"/>
            <a:ext cx="1447800" cy="1824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2" name="Google Shape;92;p41"/>
          <p:cNvSpPr txBox="1"/>
          <p:nvPr>
            <p:ph idx="12" type="sldNum"/>
          </p:nvPr>
        </p:nvSpPr>
        <p:spPr>
          <a:xfrm>
            <a:off x="3276600" y="3178175"/>
            <a:ext cx="1066800" cy="1824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3" name="Shape 93"/>
        <p:cNvGrpSpPr/>
        <p:nvPr/>
      </p:nvGrpSpPr>
      <p:grpSpPr>
        <a:xfrm>
          <a:off x="0" y="0"/>
          <a:ext cx="0" cy="0"/>
          <a:chOff x="0" y="0"/>
          <a:chExt cx="0" cy="0"/>
        </a:xfrm>
      </p:grpSpPr>
      <p:sp>
        <p:nvSpPr>
          <p:cNvPr id="94" name="Google Shape;94;p42"/>
          <p:cNvSpPr txBox="1"/>
          <p:nvPr>
            <p:ph type="title"/>
          </p:nvPr>
        </p:nvSpPr>
        <p:spPr>
          <a:xfrm rot="5400000">
            <a:off x="2366250" y="1085769"/>
            <a:ext cx="2925600" cy="10287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5" name="Google Shape;95;p42"/>
          <p:cNvSpPr txBox="1"/>
          <p:nvPr>
            <p:ph idx="1" type="body"/>
          </p:nvPr>
        </p:nvSpPr>
        <p:spPr>
          <a:xfrm rot="5400000">
            <a:off x="270750" y="95169"/>
            <a:ext cx="2925600" cy="3009900"/>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96" name="Google Shape;96;p42"/>
          <p:cNvSpPr txBox="1"/>
          <p:nvPr>
            <p:ph idx="10" type="dt"/>
          </p:nvPr>
        </p:nvSpPr>
        <p:spPr>
          <a:xfrm>
            <a:off x="228600" y="3178175"/>
            <a:ext cx="1066800" cy="1824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7" name="Google Shape;97;p42"/>
          <p:cNvSpPr txBox="1"/>
          <p:nvPr>
            <p:ph idx="11" type="ftr"/>
          </p:nvPr>
        </p:nvSpPr>
        <p:spPr>
          <a:xfrm>
            <a:off x="1562100" y="3178175"/>
            <a:ext cx="1447800" cy="1824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8" name="Google Shape;98;p42"/>
          <p:cNvSpPr txBox="1"/>
          <p:nvPr>
            <p:ph idx="12" type="sldNum"/>
          </p:nvPr>
        </p:nvSpPr>
        <p:spPr>
          <a:xfrm>
            <a:off x="3276600" y="3178175"/>
            <a:ext cx="1066800" cy="1824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p:cSld name="Contents slide layout">
    <p:spTree>
      <p:nvGrpSpPr>
        <p:cNvPr id="99" name="Shape 99"/>
        <p:cNvGrpSpPr/>
        <p:nvPr/>
      </p:nvGrpSpPr>
      <p:grpSpPr>
        <a:xfrm>
          <a:off x="0" y="0"/>
          <a:ext cx="0" cy="0"/>
          <a:chOff x="0" y="0"/>
          <a:chExt cx="0" cy="0"/>
        </a:xfrm>
      </p:grpSpPr>
      <p:sp>
        <p:nvSpPr>
          <p:cNvPr id="100" name="Google Shape;100;p43"/>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1" name="Google Shape;101;p43"/>
          <p:cNvPicPr preferRelativeResize="0"/>
          <p:nvPr/>
        </p:nvPicPr>
        <p:blipFill rotWithShape="1">
          <a:blip r:embed="rId2">
            <a:alphaModFix/>
          </a:blip>
          <a:srcRect b="0" l="0" r="0" t="0"/>
          <a:stretch/>
        </p:blipFill>
        <p:spPr>
          <a:xfrm>
            <a:off x="371588" y="354919"/>
            <a:ext cx="2096758" cy="562069"/>
          </a:xfrm>
          <a:prstGeom prst="rect">
            <a:avLst/>
          </a:prstGeom>
          <a:noFill/>
          <a:ln>
            <a:noFill/>
          </a:ln>
        </p:spPr>
      </p:pic>
      <p:sp>
        <p:nvSpPr>
          <p:cNvPr id="102" name="Google Shape;102;p43"/>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43"/>
          <p:cNvSpPr txBox="1"/>
          <p:nvPr/>
        </p:nvSpPr>
        <p:spPr>
          <a:xfrm>
            <a:off x="396574" y="820775"/>
            <a:ext cx="2327100" cy="292500"/>
          </a:xfrm>
          <a:prstGeom prst="rect">
            <a:avLst/>
          </a:prstGeom>
          <a:noFill/>
          <a:ln>
            <a:noFill/>
          </a:ln>
        </p:spPr>
        <p:txBody>
          <a:bodyPr anchorCtr="0" anchor="t" bIns="68575" lIns="68575" spcFirstLastPara="1" rIns="68575" wrap="square" tIns="68575">
            <a:spAutoFit/>
          </a:bodyPr>
          <a:lstStyle/>
          <a:p>
            <a:pPr indent="0" lvl="0" marL="0" marR="0" rtl="0" algn="l">
              <a:lnSpc>
                <a:spcPct val="129920"/>
              </a:lnSpc>
              <a:spcBef>
                <a:spcPts val="1400"/>
              </a:spcBef>
              <a:spcAft>
                <a:spcPts val="300"/>
              </a:spcAft>
              <a:buClr>
                <a:srgbClr val="000000"/>
              </a:buClr>
              <a:buSzPts val="1000"/>
              <a:buFont typeface="Arial"/>
              <a:buNone/>
            </a:pPr>
            <a:r>
              <a:rPr b="0" i="0" lang="en" sz="1000" u="none" cap="none" strike="noStrike">
                <a:solidFill>
                  <a:schemeClr val="dk1"/>
                </a:solidFill>
                <a:highlight>
                  <a:srgbClr val="FFFFFF"/>
                </a:highlight>
                <a:latin typeface="Lato Light"/>
                <a:ea typeface="Lato Light"/>
                <a:cs typeface="Lato Light"/>
                <a:sym typeface="Lato Light"/>
              </a:rPr>
              <a:t>Cloud Communications Company</a:t>
            </a:r>
            <a:endParaRPr b="0" i="0" sz="1000" u="none" cap="none" strike="noStrike">
              <a:solidFill>
                <a:schemeClr val="dk1"/>
              </a:solidFill>
              <a:highlight>
                <a:srgbClr val="FFFFFF"/>
              </a:highlight>
              <a:latin typeface="Lato Light"/>
              <a:ea typeface="Lato Light"/>
              <a:cs typeface="Lato Light"/>
              <a:sym typeface="Lato Light"/>
            </a:endParaRPr>
          </a:p>
        </p:txBody>
      </p:sp>
      <p:grpSp>
        <p:nvGrpSpPr>
          <p:cNvPr id="104" name="Google Shape;104;p43"/>
          <p:cNvGrpSpPr/>
          <p:nvPr/>
        </p:nvGrpSpPr>
        <p:grpSpPr>
          <a:xfrm>
            <a:off x="5154561" y="925484"/>
            <a:ext cx="3544156" cy="3292877"/>
            <a:chOff x="6504842" y="1222650"/>
            <a:chExt cx="5055858" cy="4697400"/>
          </a:xfrm>
        </p:grpSpPr>
        <p:pic>
          <p:nvPicPr>
            <p:cNvPr id="105" name="Google Shape;105;p43"/>
            <p:cNvPicPr preferRelativeResize="0"/>
            <p:nvPr/>
          </p:nvPicPr>
          <p:blipFill rotWithShape="1">
            <a:blip r:embed="rId3">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106" name="Google Shape;106;p43"/>
            <p:cNvPicPr preferRelativeResize="0"/>
            <p:nvPr/>
          </p:nvPicPr>
          <p:blipFill rotWithShape="1">
            <a:blip r:embed="rId4">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107" name="Google Shape;107;p43"/>
            <p:cNvPicPr preferRelativeResize="0"/>
            <p:nvPr/>
          </p:nvPicPr>
          <p:blipFill rotWithShape="1">
            <a:blip r:embed="rId5">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108" name="Google Shape;108;p43"/>
            <p:cNvPicPr preferRelativeResize="0"/>
            <p:nvPr/>
          </p:nvPicPr>
          <p:blipFill rotWithShape="1">
            <a:blip r:embed="rId6">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109" name="Google Shape;109;p43"/>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110" name="Shape 110"/>
        <p:cNvGrpSpPr/>
        <p:nvPr/>
      </p:nvGrpSpPr>
      <p:grpSpPr>
        <a:xfrm>
          <a:off x="0" y="0"/>
          <a:ext cx="0" cy="0"/>
          <a:chOff x="0" y="0"/>
          <a:chExt cx="0" cy="0"/>
        </a:xfrm>
      </p:grpSpPr>
      <p:grpSp>
        <p:nvGrpSpPr>
          <p:cNvPr id="111" name="Google Shape;111;p44"/>
          <p:cNvGrpSpPr/>
          <p:nvPr/>
        </p:nvGrpSpPr>
        <p:grpSpPr>
          <a:xfrm>
            <a:off x="0" y="0"/>
            <a:ext cx="9149456" cy="5143500"/>
            <a:chOff x="0" y="0"/>
            <a:chExt cx="12199275" cy="6857999"/>
          </a:xfrm>
        </p:grpSpPr>
        <p:sp>
          <p:nvSpPr>
            <p:cNvPr id="112" name="Google Shape;112;p44"/>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3" name="Google Shape;113;p44"/>
            <p:cNvPicPr preferRelativeResize="0"/>
            <p:nvPr/>
          </p:nvPicPr>
          <p:blipFill rotWithShape="1">
            <a:blip r:embed="rId2">
              <a:alphaModFix/>
            </a:blip>
            <a:srcRect b="0" l="0" r="0" t="0"/>
            <a:stretch/>
          </p:blipFill>
          <p:spPr>
            <a:xfrm>
              <a:off x="0" y="0"/>
              <a:ext cx="5958675" cy="6857999"/>
            </a:xfrm>
            <a:prstGeom prst="rect">
              <a:avLst/>
            </a:prstGeom>
            <a:noFill/>
            <a:ln>
              <a:noFill/>
            </a:ln>
          </p:spPr>
        </p:pic>
      </p:grpSp>
      <p:sp>
        <p:nvSpPr>
          <p:cNvPr id="114" name="Google Shape;114;p44"/>
          <p:cNvSpPr txBox="1"/>
          <p:nvPr/>
        </p:nvSpPr>
        <p:spPr>
          <a:xfrm>
            <a:off x="5528250" y="820125"/>
            <a:ext cx="20100" cy="3540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116" name="Shape 116"/>
        <p:cNvGrpSpPr/>
        <p:nvPr/>
      </p:nvGrpSpPr>
      <p:grpSpPr>
        <a:xfrm>
          <a:off x="0" y="0"/>
          <a:ext cx="0" cy="0"/>
          <a:chOff x="0" y="0"/>
          <a:chExt cx="0" cy="0"/>
        </a:xfrm>
      </p:grpSpPr>
      <p:grpSp>
        <p:nvGrpSpPr>
          <p:cNvPr id="117" name="Google Shape;117;p26"/>
          <p:cNvGrpSpPr/>
          <p:nvPr/>
        </p:nvGrpSpPr>
        <p:grpSpPr>
          <a:xfrm>
            <a:off x="0" y="0"/>
            <a:ext cx="9149456" cy="5143500"/>
            <a:chOff x="0" y="0"/>
            <a:chExt cx="12199275" cy="6857999"/>
          </a:xfrm>
        </p:grpSpPr>
        <p:sp>
          <p:nvSpPr>
            <p:cNvPr id="118" name="Google Shape;118;p26"/>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9" name="Google Shape;119;p26"/>
            <p:cNvPicPr preferRelativeResize="0"/>
            <p:nvPr/>
          </p:nvPicPr>
          <p:blipFill rotWithShape="1">
            <a:blip r:embed="rId2">
              <a:alphaModFix/>
            </a:blip>
            <a:srcRect b="0" l="0" r="0" t="0"/>
            <a:stretch/>
          </p:blipFill>
          <p:spPr>
            <a:xfrm>
              <a:off x="0" y="0"/>
              <a:ext cx="5958675" cy="6857999"/>
            </a:xfrm>
            <a:prstGeom prst="rect">
              <a:avLst/>
            </a:prstGeom>
            <a:noFill/>
            <a:ln>
              <a:noFill/>
            </a:ln>
          </p:spPr>
        </p:pic>
      </p:grpSp>
      <p:sp>
        <p:nvSpPr>
          <p:cNvPr id="120" name="Google Shape;120;p26"/>
          <p:cNvSpPr txBox="1"/>
          <p:nvPr/>
        </p:nvSpPr>
        <p:spPr>
          <a:xfrm>
            <a:off x="5528250" y="820125"/>
            <a:ext cx="20100" cy="3540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Contents slide layout">
    <p:spTree>
      <p:nvGrpSpPr>
        <p:cNvPr id="121" name="Shape 121"/>
        <p:cNvGrpSpPr/>
        <p:nvPr/>
      </p:nvGrpSpPr>
      <p:grpSpPr>
        <a:xfrm>
          <a:off x="0" y="0"/>
          <a:ext cx="0" cy="0"/>
          <a:chOff x="0" y="0"/>
          <a:chExt cx="0" cy="0"/>
        </a:xfrm>
      </p:grpSpPr>
      <p:sp>
        <p:nvSpPr>
          <p:cNvPr id="122" name="Google Shape;122;p45"/>
          <p:cNvSpPr txBox="1"/>
          <p:nvPr>
            <p:ph idx="1" type="body"/>
          </p:nvPr>
        </p:nvSpPr>
        <p:spPr>
          <a:xfrm>
            <a:off x="242647" y="25463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123" name="Google Shape;123;p45"/>
          <p:cNvGrpSpPr/>
          <p:nvPr/>
        </p:nvGrpSpPr>
        <p:grpSpPr>
          <a:xfrm>
            <a:off x="41" y="5081789"/>
            <a:ext cx="9143844" cy="61766"/>
            <a:chOff x="1063925" y="1155200"/>
            <a:chExt cx="10673333" cy="88200"/>
          </a:xfrm>
        </p:grpSpPr>
        <p:sp>
          <p:nvSpPr>
            <p:cNvPr id="124" name="Google Shape;124;p45"/>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45"/>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6" name="Google Shape;126;p45"/>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7" name="Google Shape;127;p45"/>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128" name="Shape 128"/>
        <p:cNvGrpSpPr/>
        <p:nvPr/>
      </p:nvGrpSpPr>
      <p:grpSpPr>
        <a:xfrm>
          <a:off x="0" y="0"/>
          <a:ext cx="0" cy="0"/>
          <a:chOff x="0" y="0"/>
          <a:chExt cx="0" cy="0"/>
        </a:xfrm>
      </p:grpSpPr>
      <p:sp>
        <p:nvSpPr>
          <p:cNvPr id="129" name="Google Shape;129;p46"/>
          <p:cNvSpPr txBox="1"/>
          <p:nvPr>
            <p:ph idx="1" type="body"/>
          </p:nvPr>
        </p:nvSpPr>
        <p:spPr>
          <a:xfrm>
            <a:off x="242647" y="25463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30" name="Google Shape;130;p46"/>
          <p:cNvSpPr/>
          <p:nvPr>
            <p:ph idx="2" type="pic"/>
          </p:nvPr>
        </p:nvSpPr>
        <p:spPr>
          <a:xfrm>
            <a:off x="2737642" y="1327059"/>
            <a:ext cx="1593000" cy="1571100"/>
          </a:xfrm>
          <a:prstGeom prst="rect">
            <a:avLst/>
          </a:prstGeom>
          <a:solidFill>
            <a:srgbClr val="F2F2F2"/>
          </a:solidFill>
          <a:ln>
            <a:noFill/>
          </a:ln>
        </p:spPr>
      </p:sp>
      <p:sp>
        <p:nvSpPr>
          <p:cNvPr id="131" name="Google Shape;131;p46"/>
          <p:cNvSpPr/>
          <p:nvPr>
            <p:ph idx="3" type="pic"/>
          </p:nvPr>
        </p:nvSpPr>
        <p:spPr>
          <a:xfrm>
            <a:off x="4802548" y="1327059"/>
            <a:ext cx="1593000" cy="1571100"/>
          </a:xfrm>
          <a:prstGeom prst="rect">
            <a:avLst/>
          </a:prstGeom>
          <a:solidFill>
            <a:srgbClr val="F2F2F2"/>
          </a:solidFill>
          <a:ln>
            <a:noFill/>
          </a:ln>
        </p:spPr>
      </p:sp>
      <p:sp>
        <p:nvSpPr>
          <p:cNvPr id="132" name="Google Shape;132;p46"/>
          <p:cNvSpPr/>
          <p:nvPr>
            <p:ph idx="4" type="pic"/>
          </p:nvPr>
        </p:nvSpPr>
        <p:spPr>
          <a:xfrm>
            <a:off x="6867452" y="1327059"/>
            <a:ext cx="1593000" cy="1571100"/>
          </a:xfrm>
          <a:prstGeom prst="rect">
            <a:avLst/>
          </a:prstGeom>
          <a:solidFill>
            <a:srgbClr val="F2F2F2"/>
          </a:solidFill>
          <a:ln>
            <a:noFill/>
          </a:ln>
        </p:spPr>
      </p:sp>
      <p:sp>
        <p:nvSpPr>
          <p:cNvPr id="133" name="Google Shape;133;p46"/>
          <p:cNvSpPr/>
          <p:nvPr>
            <p:ph idx="5" type="pic"/>
          </p:nvPr>
        </p:nvSpPr>
        <p:spPr>
          <a:xfrm>
            <a:off x="672737" y="1327059"/>
            <a:ext cx="1593000" cy="1571100"/>
          </a:xfrm>
          <a:prstGeom prst="rect">
            <a:avLst/>
          </a:prstGeom>
          <a:solidFill>
            <a:srgbClr val="F2F2F2"/>
          </a:solidFill>
          <a:ln>
            <a:noFill/>
          </a:ln>
        </p:spPr>
      </p:sp>
      <p:grpSp>
        <p:nvGrpSpPr>
          <p:cNvPr id="134" name="Google Shape;134;p46"/>
          <p:cNvGrpSpPr/>
          <p:nvPr/>
        </p:nvGrpSpPr>
        <p:grpSpPr>
          <a:xfrm>
            <a:off x="4334441" y="140127"/>
            <a:ext cx="475116" cy="102825"/>
            <a:chOff x="5655129" y="211061"/>
            <a:chExt cx="633488" cy="137100"/>
          </a:xfrm>
        </p:grpSpPr>
        <p:sp>
          <p:nvSpPr>
            <p:cNvPr id="135" name="Google Shape;135;p46"/>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6" name="Google Shape;136;p46"/>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7" name="Google Shape;137;p46"/>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138" name="Google Shape;138;p46"/>
          <p:cNvGrpSpPr/>
          <p:nvPr/>
        </p:nvGrpSpPr>
        <p:grpSpPr>
          <a:xfrm>
            <a:off x="41" y="5081789"/>
            <a:ext cx="9143844" cy="61766"/>
            <a:chOff x="1063925" y="1155200"/>
            <a:chExt cx="10673333" cy="88200"/>
          </a:xfrm>
        </p:grpSpPr>
        <p:sp>
          <p:nvSpPr>
            <p:cNvPr id="139" name="Google Shape;139;p46"/>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46"/>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1" name="Google Shape;141;p46"/>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2" name="Google Shape;142;p46"/>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143" name="Shape 143"/>
        <p:cNvGrpSpPr/>
        <p:nvPr/>
      </p:nvGrpSpPr>
      <p:grpSpPr>
        <a:xfrm>
          <a:off x="0" y="0"/>
          <a:ext cx="0" cy="0"/>
          <a:chOff x="0" y="0"/>
          <a:chExt cx="0" cy="0"/>
        </a:xfrm>
      </p:grpSpPr>
      <p:sp>
        <p:nvSpPr>
          <p:cNvPr id="144" name="Google Shape;144;p47"/>
          <p:cNvSpPr/>
          <p:nvPr>
            <p:ph idx="2" type="pic"/>
          </p:nvPr>
        </p:nvSpPr>
        <p:spPr>
          <a:xfrm>
            <a:off x="4216891" y="0"/>
            <a:ext cx="4927200" cy="5143500"/>
          </a:xfrm>
          <a:prstGeom prst="rect">
            <a:avLst/>
          </a:prstGeom>
          <a:solidFill>
            <a:srgbClr val="F2F2F2"/>
          </a:solidFill>
          <a:ln>
            <a:noFill/>
          </a:ln>
        </p:spPr>
      </p:sp>
      <p:grpSp>
        <p:nvGrpSpPr>
          <p:cNvPr id="145" name="Google Shape;145;p47"/>
          <p:cNvGrpSpPr/>
          <p:nvPr/>
        </p:nvGrpSpPr>
        <p:grpSpPr>
          <a:xfrm>
            <a:off x="41" y="5081789"/>
            <a:ext cx="9143844" cy="61766"/>
            <a:chOff x="1063925" y="1155200"/>
            <a:chExt cx="10673333" cy="88200"/>
          </a:xfrm>
        </p:grpSpPr>
        <p:sp>
          <p:nvSpPr>
            <p:cNvPr id="146" name="Google Shape;146;p47"/>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47"/>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8" name="Google Shape;148;p47"/>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49" name="Google Shape;149;p47"/>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spTree>
      <p:nvGrpSpPr>
        <p:cNvPr id="150" name="Shape 150"/>
        <p:cNvGrpSpPr/>
        <p:nvPr/>
      </p:nvGrpSpPr>
      <p:grpSpPr>
        <a:xfrm>
          <a:off x="0" y="0"/>
          <a:ext cx="0" cy="0"/>
          <a:chOff x="0" y="0"/>
          <a:chExt cx="0" cy="0"/>
        </a:xfrm>
      </p:grpSpPr>
      <p:grpSp>
        <p:nvGrpSpPr>
          <p:cNvPr id="151" name="Google Shape;151;p48"/>
          <p:cNvGrpSpPr/>
          <p:nvPr/>
        </p:nvGrpSpPr>
        <p:grpSpPr>
          <a:xfrm>
            <a:off x="4334441" y="140127"/>
            <a:ext cx="475116" cy="102825"/>
            <a:chOff x="5655129" y="211061"/>
            <a:chExt cx="633488" cy="137100"/>
          </a:xfrm>
        </p:grpSpPr>
        <p:sp>
          <p:nvSpPr>
            <p:cNvPr id="152" name="Google Shape;152;p48"/>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3" name="Google Shape;153;p48"/>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4" name="Google Shape;154;p48"/>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155" name="Google Shape;155;p48"/>
          <p:cNvGrpSpPr/>
          <p:nvPr/>
        </p:nvGrpSpPr>
        <p:grpSpPr>
          <a:xfrm>
            <a:off x="41" y="5081789"/>
            <a:ext cx="9143844" cy="61766"/>
            <a:chOff x="1063925" y="1155200"/>
            <a:chExt cx="10673333" cy="88200"/>
          </a:xfrm>
        </p:grpSpPr>
        <p:sp>
          <p:nvSpPr>
            <p:cNvPr id="156" name="Google Shape;156;p48"/>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48"/>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58" name="Google Shape;158;p48"/>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59" name="Google Shape;159;p48"/>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 name="Shape 26"/>
        <p:cNvGrpSpPr/>
        <p:nvPr/>
      </p:nvGrpSpPr>
      <p:grpSpPr>
        <a:xfrm>
          <a:off x="0" y="0"/>
          <a:ext cx="0" cy="0"/>
          <a:chOff x="0" y="0"/>
          <a:chExt cx="0" cy="0"/>
        </a:xfrm>
      </p:grpSpPr>
      <p:sp>
        <p:nvSpPr>
          <p:cNvPr id="27" name="Google Shape;27;p32"/>
          <p:cNvSpPr txBox="1"/>
          <p:nvPr>
            <p:ph idx="10" type="dt"/>
          </p:nvPr>
        </p:nvSpPr>
        <p:spPr>
          <a:xfrm>
            <a:off x="228600" y="3178175"/>
            <a:ext cx="1066800" cy="1824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8" name="Google Shape;28;p32"/>
          <p:cNvSpPr txBox="1"/>
          <p:nvPr>
            <p:ph idx="11" type="ftr"/>
          </p:nvPr>
        </p:nvSpPr>
        <p:spPr>
          <a:xfrm>
            <a:off x="1562100" y="3178175"/>
            <a:ext cx="1447800" cy="1824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29" name="Google Shape;29;p32"/>
          <p:cNvSpPr txBox="1"/>
          <p:nvPr>
            <p:ph idx="12" type="sldNum"/>
          </p:nvPr>
        </p:nvSpPr>
        <p:spPr>
          <a:xfrm>
            <a:off x="3276600" y="3178175"/>
            <a:ext cx="1066800" cy="1824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30" name="Google Shape;30;p32"/>
          <p:cNvSpPr/>
          <p:nvPr/>
        </p:nvSpPr>
        <p:spPr>
          <a:xfrm>
            <a:off x="180825" y="150694"/>
            <a:ext cx="8811600" cy="4852200"/>
          </a:xfrm>
          <a:prstGeom prst="rect">
            <a:avLst/>
          </a:prstGeom>
          <a:solidFill>
            <a:srgbClr val="F4E2D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 name="Google Shape;31;p32"/>
          <p:cNvPicPr preferRelativeResize="0"/>
          <p:nvPr/>
        </p:nvPicPr>
        <p:blipFill rotWithShape="1">
          <a:blip r:embed="rId2">
            <a:alphaModFix/>
          </a:blip>
          <a:srcRect b="0" l="16028" r="10780" t="0"/>
          <a:stretch/>
        </p:blipFill>
        <p:spPr>
          <a:xfrm>
            <a:off x="3837525" y="290231"/>
            <a:ext cx="5014368" cy="4573049"/>
          </a:xfrm>
          <a:prstGeom prst="rect">
            <a:avLst/>
          </a:prstGeom>
          <a:noFill/>
          <a:ln>
            <a:noFill/>
          </a:ln>
        </p:spPr>
      </p:pic>
      <p:sp>
        <p:nvSpPr>
          <p:cNvPr id="32" name="Google Shape;32;p32"/>
          <p:cNvSpPr/>
          <p:nvPr/>
        </p:nvSpPr>
        <p:spPr>
          <a:xfrm>
            <a:off x="1607344" y="150694"/>
            <a:ext cx="3375600" cy="4852200"/>
          </a:xfrm>
          <a:prstGeom prst="parallelogram">
            <a:avLst>
              <a:gd fmla="val 25000" name="adj"/>
            </a:avLst>
          </a:prstGeom>
          <a:solidFill>
            <a:srgbClr val="F4E2D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cxnSp>
        <p:nvCxnSpPr>
          <p:cNvPr id="33" name="Google Shape;33;p32"/>
          <p:cNvCxnSpPr/>
          <p:nvPr/>
        </p:nvCxnSpPr>
        <p:spPr>
          <a:xfrm flipH="1" rot="10800000">
            <a:off x="4025288" y="291225"/>
            <a:ext cx="803700" cy="4560900"/>
          </a:xfrm>
          <a:prstGeom prst="straightConnector1">
            <a:avLst/>
          </a:prstGeom>
          <a:noFill/>
          <a:ln cap="rnd" cmpd="sng" w="28575">
            <a:solidFill>
              <a:srgbClr val="000000"/>
            </a:solidFill>
            <a:prstDash val="solid"/>
            <a:round/>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spTree>
      <p:nvGrpSpPr>
        <p:cNvPr id="160" name="Shape 160"/>
        <p:cNvGrpSpPr/>
        <p:nvPr/>
      </p:nvGrpSpPr>
      <p:grpSpPr>
        <a:xfrm>
          <a:off x="0" y="0"/>
          <a:ext cx="0" cy="0"/>
          <a:chOff x="0" y="0"/>
          <a:chExt cx="0" cy="0"/>
        </a:xfrm>
      </p:grpSpPr>
      <p:sp>
        <p:nvSpPr>
          <p:cNvPr id="161" name="Google Shape;161;p49"/>
          <p:cNvSpPr/>
          <p:nvPr/>
        </p:nvSpPr>
        <p:spPr>
          <a:xfrm>
            <a:off x="0" y="4293039"/>
            <a:ext cx="5421300" cy="397500"/>
          </a:xfrm>
          <a:prstGeom prst="ellipse">
            <a:avLst/>
          </a:prstGeom>
          <a:solidFill>
            <a:srgbClr val="7F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grpSp>
        <p:nvGrpSpPr>
          <p:cNvPr id="162" name="Google Shape;162;p49"/>
          <p:cNvGrpSpPr/>
          <p:nvPr/>
        </p:nvGrpSpPr>
        <p:grpSpPr>
          <a:xfrm>
            <a:off x="553675" y="1935450"/>
            <a:ext cx="4592669" cy="2523176"/>
            <a:chOff x="-548507" y="477868"/>
            <a:chExt cx="11571351" cy="6357209"/>
          </a:xfrm>
        </p:grpSpPr>
        <p:sp>
          <p:nvSpPr>
            <p:cNvPr id="163" name="Google Shape;163;p49"/>
            <p:cNvSpPr/>
            <p:nvPr/>
          </p:nvSpPr>
          <p:spPr>
            <a:xfrm>
              <a:off x="-482765" y="6440599"/>
              <a:ext cx="11439858" cy="394478"/>
            </a:xfrm>
            <a:custGeom>
              <a:rect b="b" l="l" r="r" t="t"/>
              <a:pathLst>
                <a:path extrusionOk="0" h="57150" w="16573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4" name="Google Shape;164;p49"/>
            <p:cNvSpPr/>
            <p:nvPr/>
          </p:nvSpPr>
          <p:spPr>
            <a:xfrm>
              <a:off x="700575" y="477868"/>
              <a:ext cx="9072991" cy="5917168"/>
            </a:xfrm>
            <a:custGeom>
              <a:rect b="b" l="l" r="r" t="t"/>
              <a:pathLst>
                <a:path extrusionOk="0" h="857250" w="13144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5" name="Google Shape;165;p49"/>
            <p:cNvSpPr/>
            <p:nvPr/>
          </p:nvSpPr>
          <p:spPr>
            <a:xfrm>
              <a:off x="1088451" y="839448"/>
              <a:ext cx="8284035" cy="5062466"/>
            </a:xfrm>
            <a:custGeom>
              <a:rect b="b" l="l" r="r" t="t"/>
              <a:pathLst>
                <a:path extrusionOk="0" h="733425" w="1200150">
                  <a:moveTo>
                    <a:pt x="7144" y="7144"/>
                  </a:moveTo>
                  <a:lnTo>
                    <a:pt x="1196816" y="7144"/>
                  </a:lnTo>
                  <a:lnTo>
                    <a:pt x="1196816" y="730091"/>
                  </a:lnTo>
                  <a:lnTo>
                    <a:pt x="7144" y="730091"/>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6" name="Google Shape;166;p49"/>
            <p:cNvSpPr/>
            <p:nvPr/>
          </p:nvSpPr>
          <p:spPr>
            <a:xfrm>
              <a:off x="-548507" y="6164484"/>
              <a:ext cx="11571351" cy="460224"/>
            </a:xfrm>
            <a:custGeom>
              <a:rect b="b" l="l" r="r" t="t"/>
              <a:pathLst>
                <a:path extrusionOk="0" h="66675" w="1676400">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7" name="Google Shape;167;p49"/>
            <p:cNvSpPr/>
            <p:nvPr/>
          </p:nvSpPr>
          <p:spPr>
            <a:xfrm>
              <a:off x="4438629" y="6215033"/>
              <a:ext cx="1618413" cy="184076"/>
            </a:xfrm>
            <a:custGeom>
              <a:rect b="b" l="l" r="r" t="t"/>
              <a:pathLst>
                <a:path extrusionOk="0" h="184076" w="1618413">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nvGrpSpPr>
            <p:cNvPr id="168" name="Google Shape;168;p49"/>
            <p:cNvGrpSpPr/>
            <p:nvPr/>
          </p:nvGrpSpPr>
          <p:grpSpPr>
            <a:xfrm>
              <a:off x="1606" y="6382978"/>
              <a:ext cx="414000" cy="115200"/>
              <a:chOff x="5955" y="6353672"/>
              <a:chExt cx="414000" cy="115200"/>
            </a:xfrm>
          </p:grpSpPr>
          <p:sp>
            <p:nvSpPr>
              <p:cNvPr id="169" name="Google Shape;169;p49"/>
              <p:cNvSpPr/>
              <p:nvPr/>
            </p:nvSpPr>
            <p:spPr>
              <a:xfrm>
                <a:off x="5955" y="6353672"/>
                <a:ext cx="414000" cy="115200"/>
              </a:xfrm>
              <a:prstGeom prst="roundRect">
                <a:avLst>
                  <a:gd fmla="val 28154" name="adj"/>
                </a:avLst>
              </a:prstGeom>
              <a:solidFill>
                <a:srgbClr val="BF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0" name="Google Shape;170;p49"/>
              <p:cNvSpPr/>
              <p:nvPr/>
            </p:nvSpPr>
            <p:spPr>
              <a:xfrm>
                <a:off x="99417" y="6382279"/>
                <a:ext cx="227100" cy="55200"/>
              </a:xfrm>
              <a:prstGeom prst="roundRect">
                <a:avLst>
                  <a:gd fmla="val 28154" name="adj"/>
                </a:avLst>
              </a:prstGeom>
              <a:solidFill>
                <a:srgbClr val="59595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171" name="Google Shape;171;p49"/>
            <p:cNvGrpSpPr/>
            <p:nvPr/>
          </p:nvGrpSpPr>
          <p:grpSpPr>
            <a:xfrm>
              <a:off x="9855291" y="6381600"/>
              <a:ext cx="886126" cy="115200"/>
              <a:chOff x="5955" y="6353672"/>
              <a:chExt cx="414000" cy="115200"/>
            </a:xfrm>
          </p:grpSpPr>
          <p:sp>
            <p:nvSpPr>
              <p:cNvPr id="172" name="Google Shape;172;p49"/>
              <p:cNvSpPr/>
              <p:nvPr/>
            </p:nvSpPr>
            <p:spPr>
              <a:xfrm>
                <a:off x="5955" y="6353672"/>
                <a:ext cx="414000" cy="115200"/>
              </a:xfrm>
              <a:prstGeom prst="roundRect">
                <a:avLst>
                  <a:gd fmla="val 28154" name="adj"/>
                </a:avLst>
              </a:prstGeom>
              <a:solidFill>
                <a:srgbClr val="BFBFB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3" name="Google Shape;173;p49"/>
              <p:cNvSpPr/>
              <p:nvPr/>
            </p:nvSpPr>
            <p:spPr>
              <a:xfrm>
                <a:off x="84761" y="6382279"/>
                <a:ext cx="256200" cy="55200"/>
              </a:xfrm>
              <a:prstGeom prst="roundRect">
                <a:avLst>
                  <a:gd fmla="val 28154" name="adj"/>
                </a:avLst>
              </a:prstGeom>
              <a:solidFill>
                <a:srgbClr val="59595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174" name="Google Shape;174;p49"/>
            <p:cNvSpPr/>
            <p:nvPr/>
          </p:nvSpPr>
          <p:spPr>
            <a:xfrm>
              <a:off x="3892805" y="496953"/>
              <a:ext cx="5477614" cy="5427435"/>
            </a:xfrm>
            <a:custGeom>
              <a:rect b="b" l="l" r="r" t="t"/>
              <a:pathLst>
                <a:path extrusionOk="0" h="4035268" w="3976489">
                  <a:moveTo>
                    <a:pt x="2473335" y="0"/>
                  </a:moveTo>
                  <a:lnTo>
                    <a:pt x="3976489" y="10635"/>
                  </a:lnTo>
                  <a:cubicBezTo>
                    <a:pt x="3973762" y="1342950"/>
                    <a:pt x="3971034" y="2702953"/>
                    <a:pt x="3968307" y="4035268"/>
                  </a:cubicBezTo>
                  <a:lnTo>
                    <a:pt x="0" y="4035268"/>
                  </a:lnTo>
                </a:path>
              </a:pathLst>
            </a:custGeom>
            <a:solidFill>
              <a:srgbClr val="999999">
                <a:alpha val="9411"/>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175" name="Google Shape;175;p49"/>
          <p:cNvSpPr/>
          <p:nvPr>
            <p:ph idx="2" type="pic"/>
          </p:nvPr>
        </p:nvSpPr>
        <p:spPr>
          <a:xfrm>
            <a:off x="1170689" y="2078978"/>
            <a:ext cx="3401400" cy="2042700"/>
          </a:xfrm>
          <a:prstGeom prst="rect">
            <a:avLst/>
          </a:prstGeom>
          <a:solidFill>
            <a:srgbClr val="F2F2F2"/>
          </a:solidFill>
          <a:ln>
            <a:noFill/>
          </a:ln>
        </p:spPr>
      </p:sp>
      <p:sp>
        <p:nvSpPr>
          <p:cNvPr id="176" name="Google Shape;176;p49"/>
          <p:cNvSpPr txBox="1"/>
          <p:nvPr>
            <p:ph idx="1" type="body"/>
          </p:nvPr>
        </p:nvSpPr>
        <p:spPr>
          <a:xfrm>
            <a:off x="242647" y="25463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177" name="Google Shape;177;p49"/>
          <p:cNvGrpSpPr/>
          <p:nvPr/>
        </p:nvGrpSpPr>
        <p:grpSpPr>
          <a:xfrm>
            <a:off x="4334441" y="140127"/>
            <a:ext cx="475116" cy="102825"/>
            <a:chOff x="5655129" y="211061"/>
            <a:chExt cx="633488" cy="137100"/>
          </a:xfrm>
        </p:grpSpPr>
        <p:sp>
          <p:nvSpPr>
            <p:cNvPr id="178" name="Google Shape;178;p49"/>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9" name="Google Shape;179;p49"/>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0" name="Google Shape;180;p49"/>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181" name="Google Shape;181;p49"/>
          <p:cNvGrpSpPr/>
          <p:nvPr/>
        </p:nvGrpSpPr>
        <p:grpSpPr>
          <a:xfrm>
            <a:off x="41" y="5081789"/>
            <a:ext cx="9143844" cy="61766"/>
            <a:chOff x="1063925" y="1155200"/>
            <a:chExt cx="10673333" cy="88200"/>
          </a:xfrm>
        </p:grpSpPr>
        <p:sp>
          <p:nvSpPr>
            <p:cNvPr id="182" name="Google Shape;182;p49"/>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49"/>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84" name="Google Shape;184;p49"/>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85" name="Google Shape;185;p49"/>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186" name="Shape 186"/>
        <p:cNvGrpSpPr/>
        <p:nvPr/>
      </p:nvGrpSpPr>
      <p:grpSpPr>
        <a:xfrm>
          <a:off x="0" y="0"/>
          <a:ext cx="0" cy="0"/>
          <a:chOff x="0" y="0"/>
          <a:chExt cx="0" cy="0"/>
        </a:xfrm>
      </p:grpSpPr>
      <p:sp>
        <p:nvSpPr>
          <p:cNvPr id="187" name="Google Shape;187;p50"/>
          <p:cNvSpPr/>
          <p:nvPr>
            <p:ph idx="2" type="pic"/>
          </p:nvPr>
        </p:nvSpPr>
        <p:spPr>
          <a:xfrm>
            <a:off x="6100354" y="1490869"/>
            <a:ext cx="2484000" cy="3652800"/>
          </a:xfrm>
          <a:prstGeom prst="rect">
            <a:avLst/>
          </a:prstGeom>
          <a:solidFill>
            <a:srgbClr val="F2F2F2"/>
          </a:solidFill>
          <a:ln>
            <a:noFill/>
          </a:ln>
        </p:spPr>
      </p:sp>
      <p:sp>
        <p:nvSpPr>
          <p:cNvPr id="188" name="Google Shape;188;p50"/>
          <p:cNvSpPr/>
          <p:nvPr/>
        </p:nvSpPr>
        <p:spPr>
          <a:xfrm>
            <a:off x="6100354" y="0"/>
            <a:ext cx="2484000" cy="13953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9" name="Google Shape;189;p50"/>
          <p:cNvSpPr/>
          <p:nvPr>
            <p:ph idx="3" type="pic"/>
          </p:nvPr>
        </p:nvSpPr>
        <p:spPr>
          <a:xfrm>
            <a:off x="3487988" y="0"/>
            <a:ext cx="2484000" cy="3652800"/>
          </a:xfrm>
          <a:prstGeom prst="rect">
            <a:avLst/>
          </a:prstGeom>
          <a:solidFill>
            <a:srgbClr val="F2F2F2"/>
          </a:solidFill>
          <a:ln>
            <a:noFill/>
          </a:ln>
        </p:spPr>
      </p:sp>
      <p:sp>
        <p:nvSpPr>
          <p:cNvPr id="190" name="Google Shape;190;p50"/>
          <p:cNvSpPr/>
          <p:nvPr/>
        </p:nvSpPr>
        <p:spPr>
          <a:xfrm>
            <a:off x="3487988" y="3748355"/>
            <a:ext cx="2484000" cy="13953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91" name="Google Shape;191;p50"/>
          <p:cNvGrpSpPr/>
          <p:nvPr/>
        </p:nvGrpSpPr>
        <p:grpSpPr>
          <a:xfrm>
            <a:off x="41" y="5081789"/>
            <a:ext cx="9143844" cy="61766"/>
            <a:chOff x="1063925" y="1155200"/>
            <a:chExt cx="10673333" cy="88200"/>
          </a:xfrm>
        </p:grpSpPr>
        <p:sp>
          <p:nvSpPr>
            <p:cNvPr id="192" name="Google Shape;192;p50"/>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50"/>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94" name="Google Shape;194;p50"/>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195" name="Shape 195"/>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196" name="Shape 196"/>
        <p:cNvGrpSpPr/>
        <p:nvPr/>
      </p:nvGrpSpPr>
      <p:grpSpPr>
        <a:xfrm>
          <a:off x="0" y="0"/>
          <a:ext cx="0" cy="0"/>
          <a:chOff x="0" y="0"/>
          <a:chExt cx="0" cy="0"/>
        </a:xfrm>
      </p:grpSpPr>
      <p:sp>
        <p:nvSpPr>
          <p:cNvPr id="197" name="Google Shape;197;p52"/>
          <p:cNvSpPr/>
          <p:nvPr/>
        </p:nvSpPr>
        <p:spPr>
          <a:xfrm>
            <a:off x="0" y="2440639"/>
            <a:ext cx="9144000" cy="972000"/>
          </a:xfrm>
          <a:prstGeom prst="rect">
            <a:avLst/>
          </a:prstGeom>
          <a:solidFill>
            <a:schemeClr val="accent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98" name="Google Shape;198;p52"/>
          <p:cNvGrpSpPr/>
          <p:nvPr/>
        </p:nvGrpSpPr>
        <p:grpSpPr>
          <a:xfrm>
            <a:off x="556350" y="1178225"/>
            <a:ext cx="1890000" cy="3510000"/>
            <a:chOff x="445712" y="1449040"/>
            <a:chExt cx="2520000" cy="4680000"/>
          </a:xfrm>
        </p:grpSpPr>
        <p:sp>
          <p:nvSpPr>
            <p:cNvPr id="199" name="Google Shape;199;p52"/>
            <p:cNvSpPr/>
            <p:nvPr/>
          </p:nvSpPr>
          <p:spPr>
            <a:xfrm>
              <a:off x="445712" y="1449040"/>
              <a:ext cx="2520000" cy="4680000"/>
            </a:xfrm>
            <a:prstGeom prst="roundRect">
              <a:avLst>
                <a:gd fmla="val 13580" name="adj"/>
              </a:avLst>
            </a:prstGeom>
            <a:solidFill>
              <a:srgbClr val="26262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sp>
          <p:nvSpPr>
            <p:cNvPr id="200" name="Google Shape;200;p52"/>
            <p:cNvSpPr/>
            <p:nvPr/>
          </p:nvSpPr>
          <p:spPr>
            <a:xfrm>
              <a:off x="1597700" y="1680321"/>
              <a:ext cx="216000" cy="34500"/>
            </a:xfrm>
            <a:prstGeom prst="rect">
              <a:avLst/>
            </a:prstGeom>
            <a:solidFill>
              <a:srgbClr val="B0B0B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grpSp>
          <p:nvGrpSpPr>
            <p:cNvPr id="201" name="Google Shape;201;p52"/>
            <p:cNvGrpSpPr/>
            <p:nvPr/>
          </p:nvGrpSpPr>
          <p:grpSpPr>
            <a:xfrm>
              <a:off x="1549420" y="5712364"/>
              <a:ext cx="312600" cy="312600"/>
              <a:chOff x="1570727" y="5532687"/>
              <a:chExt cx="312600" cy="312600"/>
            </a:xfrm>
          </p:grpSpPr>
          <p:sp>
            <p:nvSpPr>
              <p:cNvPr id="202" name="Google Shape;202;p52"/>
              <p:cNvSpPr/>
              <p:nvPr/>
            </p:nvSpPr>
            <p:spPr>
              <a:xfrm>
                <a:off x="1570727" y="5532687"/>
                <a:ext cx="312600" cy="312600"/>
              </a:xfrm>
              <a:prstGeom prst="ellipse">
                <a:avLst/>
              </a:prstGeom>
              <a:gradFill>
                <a:gsLst>
                  <a:gs pos="0">
                    <a:srgbClr val="0F0F0F"/>
                  </a:gs>
                  <a:gs pos="56000">
                    <a:srgbClr val="595959"/>
                  </a:gs>
                  <a:gs pos="91000">
                    <a:srgbClr val="7F7F7F"/>
                  </a:gs>
                  <a:gs pos="100000">
                    <a:srgbClr val="BFBFBF"/>
                  </a:gs>
                </a:gsLst>
                <a:lin ang="10800025" scaled="0"/>
              </a:gradFill>
              <a:ln cap="flat" cmpd="sng" w="12700">
                <a:solidFill>
                  <a:srgbClr val="262626"/>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sp>
            <p:nvSpPr>
              <p:cNvPr id="203" name="Google Shape;203;p52"/>
              <p:cNvSpPr/>
              <p:nvPr/>
            </p:nvSpPr>
            <p:spPr>
              <a:xfrm>
                <a:off x="1655532" y="5616970"/>
                <a:ext cx="143100" cy="144000"/>
              </a:xfrm>
              <a:prstGeom prst="roundRect">
                <a:avLst>
                  <a:gd fmla="val 16667" name="adj"/>
                </a:avLst>
              </a:prstGeom>
              <a:solidFill>
                <a:srgbClr val="737373"/>
              </a:solidFill>
              <a:ln cap="flat" cmpd="sng" w="9525">
                <a:solidFill>
                  <a:srgbClr val="B0B0B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grpSp>
      </p:grpSp>
      <p:sp>
        <p:nvSpPr>
          <p:cNvPr id="204" name="Google Shape;204;p52"/>
          <p:cNvSpPr/>
          <p:nvPr>
            <p:ph idx="2" type="pic"/>
          </p:nvPr>
        </p:nvSpPr>
        <p:spPr>
          <a:xfrm>
            <a:off x="691260" y="1447802"/>
            <a:ext cx="1620300" cy="2808300"/>
          </a:xfrm>
          <a:prstGeom prst="rect">
            <a:avLst/>
          </a:prstGeom>
          <a:solidFill>
            <a:srgbClr val="F2F2F2"/>
          </a:solidFill>
          <a:ln>
            <a:noFill/>
          </a:ln>
        </p:spPr>
      </p:sp>
      <p:sp>
        <p:nvSpPr>
          <p:cNvPr id="205" name="Google Shape;205;p52"/>
          <p:cNvSpPr txBox="1"/>
          <p:nvPr>
            <p:ph idx="1" type="body"/>
          </p:nvPr>
        </p:nvSpPr>
        <p:spPr>
          <a:xfrm>
            <a:off x="242647" y="25463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206" name="Google Shape;206;p52"/>
          <p:cNvGrpSpPr/>
          <p:nvPr/>
        </p:nvGrpSpPr>
        <p:grpSpPr>
          <a:xfrm>
            <a:off x="4334441" y="140127"/>
            <a:ext cx="475116" cy="102825"/>
            <a:chOff x="5655129" y="211061"/>
            <a:chExt cx="633488" cy="137100"/>
          </a:xfrm>
        </p:grpSpPr>
        <p:sp>
          <p:nvSpPr>
            <p:cNvPr id="207" name="Google Shape;207;p52"/>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8" name="Google Shape;208;p52"/>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9" name="Google Shape;209;p52"/>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210" name="Google Shape;210;p52"/>
          <p:cNvGrpSpPr/>
          <p:nvPr/>
        </p:nvGrpSpPr>
        <p:grpSpPr>
          <a:xfrm>
            <a:off x="41" y="5081789"/>
            <a:ext cx="9143844" cy="61766"/>
            <a:chOff x="1063925" y="1155200"/>
            <a:chExt cx="10673333" cy="88200"/>
          </a:xfrm>
        </p:grpSpPr>
        <p:sp>
          <p:nvSpPr>
            <p:cNvPr id="211" name="Google Shape;211;p52"/>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52"/>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13" name="Google Shape;213;p52"/>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14" name="Google Shape;214;p52"/>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215" name="Shape 215"/>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216" name="Shape 216"/>
        <p:cNvGrpSpPr/>
        <p:nvPr/>
      </p:nvGrpSpPr>
      <p:grpSpPr>
        <a:xfrm>
          <a:off x="0" y="0"/>
          <a:ext cx="0" cy="0"/>
          <a:chOff x="0" y="0"/>
          <a:chExt cx="0" cy="0"/>
        </a:xfrm>
      </p:grpSpPr>
      <p:sp>
        <p:nvSpPr>
          <p:cNvPr id="217" name="Google Shape;217;p54"/>
          <p:cNvSpPr/>
          <p:nvPr>
            <p:ph idx="2" type="pic"/>
          </p:nvPr>
        </p:nvSpPr>
        <p:spPr>
          <a:xfrm>
            <a:off x="2834742" y="1378743"/>
            <a:ext cx="6309300" cy="3050400"/>
          </a:xfrm>
          <a:prstGeom prst="rect">
            <a:avLst/>
          </a:prstGeom>
          <a:solidFill>
            <a:srgbClr val="F2F2F2"/>
          </a:solidFill>
          <a:ln>
            <a:noFill/>
          </a:ln>
        </p:spPr>
      </p:sp>
      <p:sp>
        <p:nvSpPr>
          <p:cNvPr id="218" name="Google Shape;218;p54"/>
          <p:cNvSpPr/>
          <p:nvPr>
            <p:ph idx="3" type="pic"/>
          </p:nvPr>
        </p:nvSpPr>
        <p:spPr>
          <a:xfrm>
            <a:off x="0" y="964406"/>
            <a:ext cx="3324300" cy="3050400"/>
          </a:xfrm>
          <a:prstGeom prst="rect">
            <a:avLst/>
          </a:prstGeom>
          <a:solidFill>
            <a:srgbClr val="F2F2F2"/>
          </a:solidFill>
          <a:ln>
            <a:noFill/>
          </a:ln>
        </p:spPr>
      </p:sp>
      <p:grpSp>
        <p:nvGrpSpPr>
          <p:cNvPr id="219" name="Google Shape;219;p54"/>
          <p:cNvGrpSpPr/>
          <p:nvPr/>
        </p:nvGrpSpPr>
        <p:grpSpPr>
          <a:xfrm>
            <a:off x="4334441" y="140127"/>
            <a:ext cx="475116" cy="102825"/>
            <a:chOff x="5655129" y="211061"/>
            <a:chExt cx="633488" cy="137100"/>
          </a:xfrm>
        </p:grpSpPr>
        <p:sp>
          <p:nvSpPr>
            <p:cNvPr id="220" name="Google Shape;220;p54"/>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1" name="Google Shape;221;p54"/>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2" name="Google Shape;222;p54"/>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223" name="Google Shape;223;p54"/>
          <p:cNvGrpSpPr/>
          <p:nvPr/>
        </p:nvGrpSpPr>
        <p:grpSpPr>
          <a:xfrm>
            <a:off x="41" y="5081789"/>
            <a:ext cx="9143844" cy="61766"/>
            <a:chOff x="1063925" y="1155200"/>
            <a:chExt cx="10673333" cy="88200"/>
          </a:xfrm>
        </p:grpSpPr>
        <p:sp>
          <p:nvSpPr>
            <p:cNvPr id="224" name="Google Shape;224;p54"/>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54"/>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26" name="Google Shape;226;p54"/>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27" name="Google Shape;227;p54"/>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228" name="Shape 228"/>
        <p:cNvGrpSpPr/>
        <p:nvPr/>
      </p:nvGrpSpPr>
      <p:grpSpPr>
        <a:xfrm>
          <a:off x="0" y="0"/>
          <a:ext cx="0" cy="0"/>
          <a:chOff x="0" y="0"/>
          <a:chExt cx="0" cy="0"/>
        </a:xfrm>
      </p:grpSpPr>
      <p:sp>
        <p:nvSpPr>
          <p:cNvPr id="229" name="Google Shape;229;p55"/>
          <p:cNvSpPr/>
          <p:nvPr>
            <p:ph idx="2" type="pic"/>
          </p:nvPr>
        </p:nvSpPr>
        <p:spPr>
          <a:xfrm>
            <a:off x="0" y="-1"/>
            <a:ext cx="9144000" cy="3435300"/>
          </a:xfrm>
          <a:prstGeom prst="rect">
            <a:avLst/>
          </a:prstGeom>
          <a:solidFill>
            <a:srgbClr val="F2F2F2"/>
          </a:solidFill>
          <a:ln>
            <a:noFill/>
          </a:ln>
        </p:spPr>
      </p:sp>
      <p:grpSp>
        <p:nvGrpSpPr>
          <p:cNvPr id="230" name="Google Shape;230;p55"/>
          <p:cNvGrpSpPr/>
          <p:nvPr/>
        </p:nvGrpSpPr>
        <p:grpSpPr>
          <a:xfrm>
            <a:off x="41" y="5081789"/>
            <a:ext cx="9143844" cy="61766"/>
            <a:chOff x="1063925" y="1155200"/>
            <a:chExt cx="10673333" cy="88200"/>
          </a:xfrm>
        </p:grpSpPr>
        <p:sp>
          <p:nvSpPr>
            <p:cNvPr id="231" name="Google Shape;231;p55"/>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55"/>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33" name="Google Shape;233;p55"/>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34" name="Google Shape;234;p55"/>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235" name="Shape 235"/>
        <p:cNvGrpSpPr/>
        <p:nvPr/>
      </p:nvGrpSpPr>
      <p:grpSpPr>
        <a:xfrm>
          <a:off x="0" y="0"/>
          <a:ext cx="0" cy="0"/>
          <a:chOff x="0" y="0"/>
          <a:chExt cx="0" cy="0"/>
        </a:xfrm>
      </p:grpSpPr>
      <p:sp>
        <p:nvSpPr>
          <p:cNvPr id="236" name="Google Shape;236;p56"/>
          <p:cNvSpPr txBox="1"/>
          <p:nvPr>
            <p:ph idx="1" type="body"/>
          </p:nvPr>
        </p:nvSpPr>
        <p:spPr>
          <a:xfrm>
            <a:off x="242647" y="24936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237" name="Shape 237"/>
        <p:cNvGrpSpPr/>
        <p:nvPr/>
      </p:nvGrpSpPr>
      <p:grpSpPr>
        <a:xfrm>
          <a:off x="0" y="0"/>
          <a:ext cx="0" cy="0"/>
          <a:chOff x="0" y="0"/>
          <a:chExt cx="0" cy="0"/>
        </a:xfrm>
      </p:grpSpPr>
      <p:sp>
        <p:nvSpPr>
          <p:cNvPr id="238" name="Google Shape;238;p57"/>
          <p:cNvSpPr txBox="1"/>
          <p:nvPr>
            <p:ph idx="1" type="body"/>
          </p:nvPr>
        </p:nvSpPr>
        <p:spPr>
          <a:xfrm>
            <a:off x="242647" y="92609"/>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39" name="Google Shape;239;p57"/>
          <p:cNvSpPr/>
          <p:nvPr/>
        </p:nvSpPr>
        <p:spPr>
          <a:xfrm>
            <a:off x="265508" y="848693"/>
            <a:ext cx="2670600" cy="4052100"/>
          </a:xfrm>
          <a:prstGeom prst="roundRect">
            <a:avLst>
              <a:gd fmla="val 3968" name="adj"/>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240" name="Google Shape;240;p57"/>
          <p:cNvSpPr/>
          <p:nvPr/>
        </p:nvSpPr>
        <p:spPr>
          <a:xfrm>
            <a:off x="398950" y="1010625"/>
            <a:ext cx="115500" cy="3761400"/>
          </a:xfrm>
          <a:prstGeom prst="roundRect">
            <a:avLst>
              <a:gd fmla="val 50000" name="adj"/>
            </a:avLst>
          </a:prstGeom>
          <a:solidFill>
            <a:schemeClr val="lt1">
              <a:alpha val="40392"/>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241" name="Google Shape;241;p57"/>
          <p:cNvSpPr/>
          <p:nvPr/>
        </p:nvSpPr>
        <p:spPr>
          <a:xfrm rot="5400000">
            <a:off x="2292807" y="957527"/>
            <a:ext cx="514500" cy="513900"/>
          </a:xfrm>
          <a:prstGeom prst="halfFrame">
            <a:avLst>
              <a:gd fmla="val 23728" name="adj1"/>
              <a:gd fmla="val 24642" name="adj2"/>
            </a:avLst>
          </a:prstGeom>
          <a:solidFill>
            <a:schemeClr val="lt1">
              <a:alpha val="22745"/>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262626"/>
              </a:solidFill>
              <a:latin typeface="Arial"/>
              <a:ea typeface="Arial"/>
              <a:cs typeface="Arial"/>
              <a:sym typeface="Arial"/>
            </a:endParaRPr>
          </a:p>
        </p:txBody>
      </p:sp>
      <p:sp>
        <p:nvSpPr>
          <p:cNvPr id="242" name="Google Shape;242;p57"/>
          <p:cNvSpPr txBox="1"/>
          <p:nvPr/>
        </p:nvSpPr>
        <p:spPr>
          <a:xfrm>
            <a:off x="533778" y="1227910"/>
            <a:ext cx="1674300" cy="4080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You can Resize without losing quality</a:t>
            </a:r>
            <a:endParaRPr b="1" i="0" sz="1100" u="none" cap="none" strike="noStrike">
              <a:solidFill>
                <a:schemeClr val="lt1"/>
              </a:solidFill>
              <a:latin typeface="Arial"/>
              <a:ea typeface="Arial"/>
              <a:cs typeface="Arial"/>
              <a:sym typeface="Arial"/>
            </a:endParaRPr>
          </a:p>
        </p:txBody>
      </p:sp>
      <p:sp>
        <p:nvSpPr>
          <p:cNvPr id="243" name="Google Shape;243;p57"/>
          <p:cNvSpPr txBox="1"/>
          <p:nvPr/>
        </p:nvSpPr>
        <p:spPr>
          <a:xfrm>
            <a:off x="533778" y="1595597"/>
            <a:ext cx="1674300" cy="5772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You can Change Fill Color &amp;</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Line Color</a:t>
            </a:r>
            <a:endParaRPr b="1" i="0" sz="1100" u="none" cap="none" strike="noStrike">
              <a:solidFill>
                <a:schemeClr val="lt1"/>
              </a:solidFill>
              <a:latin typeface="Arial"/>
              <a:ea typeface="Arial"/>
              <a:cs typeface="Arial"/>
              <a:sym typeface="Arial"/>
            </a:endParaRPr>
          </a:p>
        </p:txBody>
      </p:sp>
      <p:sp>
        <p:nvSpPr>
          <p:cNvPr id="244" name="Google Shape;244;p57"/>
          <p:cNvSpPr txBox="1"/>
          <p:nvPr/>
        </p:nvSpPr>
        <p:spPr>
          <a:xfrm>
            <a:off x="540922" y="4356328"/>
            <a:ext cx="1674000" cy="2385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Arial"/>
                <a:ea typeface="Arial"/>
                <a:cs typeface="Arial"/>
                <a:sym typeface="Arial"/>
              </a:rPr>
              <a:t>www.allppt.com</a:t>
            </a:r>
            <a:endParaRPr b="0" i="0" sz="1100" u="none" cap="none" strike="noStrike">
              <a:solidFill>
                <a:schemeClr val="lt1"/>
              </a:solidFill>
              <a:latin typeface="Arial"/>
              <a:ea typeface="Arial"/>
              <a:cs typeface="Arial"/>
              <a:sym typeface="Arial"/>
            </a:endParaRPr>
          </a:p>
        </p:txBody>
      </p:sp>
      <p:sp>
        <p:nvSpPr>
          <p:cNvPr id="245" name="Google Shape;245;p57"/>
          <p:cNvSpPr txBox="1"/>
          <p:nvPr/>
        </p:nvSpPr>
        <p:spPr>
          <a:xfrm>
            <a:off x="540922" y="3337743"/>
            <a:ext cx="2038200" cy="10389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lt1"/>
                </a:solidFill>
                <a:latin typeface="Arial"/>
                <a:ea typeface="Arial"/>
                <a:cs typeface="Arial"/>
                <a:sym typeface="Arial"/>
              </a:rPr>
              <a:t>FREE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lt1"/>
                </a:solidFill>
                <a:latin typeface="Arial"/>
                <a:ea typeface="Arial"/>
                <a:cs typeface="Arial"/>
                <a:sym typeface="Arial"/>
              </a:rPr>
              <a:t>PPT TEMPLATES</a:t>
            </a:r>
            <a:endParaRPr b="0" i="0" sz="1100" u="none" cap="none" strike="noStrike">
              <a:solidFill>
                <a:srgbClr val="000000"/>
              </a:solidFill>
              <a:latin typeface="Arial"/>
              <a:ea typeface="Arial"/>
              <a:cs typeface="Arial"/>
              <a:sym typeface="Arial"/>
            </a:endParaRPr>
          </a:p>
        </p:txBody>
      </p:sp>
      <p:grpSp>
        <p:nvGrpSpPr>
          <p:cNvPr id="246" name="Google Shape;246;p57"/>
          <p:cNvGrpSpPr/>
          <p:nvPr/>
        </p:nvGrpSpPr>
        <p:grpSpPr>
          <a:xfrm>
            <a:off x="4334441" y="140127"/>
            <a:ext cx="475116" cy="102825"/>
            <a:chOff x="5655129" y="211061"/>
            <a:chExt cx="633488" cy="137100"/>
          </a:xfrm>
        </p:grpSpPr>
        <p:sp>
          <p:nvSpPr>
            <p:cNvPr id="247" name="Google Shape;247;p57"/>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8" name="Google Shape;248;p57"/>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9" name="Google Shape;249;p57"/>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250" name="Google Shape;250;p57"/>
          <p:cNvGrpSpPr/>
          <p:nvPr/>
        </p:nvGrpSpPr>
        <p:grpSpPr>
          <a:xfrm>
            <a:off x="41" y="5081789"/>
            <a:ext cx="9143844" cy="61766"/>
            <a:chOff x="1063925" y="1155200"/>
            <a:chExt cx="10673333" cy="88200"/>
          </a:xfrm>
        </p:grpSpPr>
        <p:sp>
          <p:nvSpPr>
            <p:cNvPr id="251" name="Google Shape;251;p57"/>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57"/>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53" name="Google Shape;253;p57"/>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54" name="Google Shape;254;p57"/>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255" name="Shape 255"/>
        <p:cNvGrpSpPr/>
        <p:nvPr/>
      </p:nvGrpSpPr>
      <p:grpSpPr>
        <a:xfrm>
          <a:off x="0" y="0"/>
          <a:ext cx="0" cy="0"/>
          <a:chOff x="0" y="0"/>
          <a:chExt cx="0" cy="0"/>
        </a:xfrm>
      </p:grpSpPr>
      <p:sp>
        <p:nvSpPr>
          <p:cNvPr id="256" name="Google Shape;256;p58"/>
          <p:cNvSpPr txBox="1"/>
          <p:nvPr>
            <p:ph idx="1" type="body"/>
          </p:nvPr>
        </p:nvSpPr>
        <p:spPr>
          <a:xfrm>
            <a:off x="242647" y="25463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257" name="Google Shape;257;p58"/>
          <p:cNvGrpSpPr/>
          <p:nvPr/>
        </p:nvGrpSpPr>
        <p:grpSpPr>
          <a:xfrm>
            <a:off x="4334441" y="140127"/>
            <a:ext cx="475116" cy="102825"/>
            <a:chOff x="5655129" y="211061"/>
            <a:chExt cx="633488" cy="137100"/>
          </a:xfrm>
        </p:grpSpPr>
        <p:sp>
          <p:nvSpPr>
            <p:cNvPr id="258" name="Google Shape;258;p58"/>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59" name="Google Shape;259;p58"/>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0" name="Google Shape;260;p58"/>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261" name="Google Shape;261;p58"/>
          <p:cNvGrpSpPr/>
          <p:nvPr/>
        </p:nvGrpSpPr>
        <p:grpSpPr>
          <a:xfrm>
            <a:off x="41" y="5081789"/>
            <a:ext cx="9143844" cy="61766"/>
            <a:chOff x="1063925" y="1155200"/>
            <a:chExt cx="10673333" cy="88200"/>
          </a:xfrm>
        </p:grpSpPr>
        <p:sp>
          <p:nvSpPr>
            <p:cNvPr id="262" name="Google Shape;262;p58"/>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58"/>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64" name="Google Shape;264;p58"/>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65" name="Google Shape;265;p58"/>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 name="Shape 34"/>
        <p:cNvGrpSpPr/>
        <p:nvPr/>
      </p:nvGrpSpPr>
      <p:grpSpPr>
        <a:xfrm>
          <a:off x="0" y="0"/>
          <a:ext cx="0" cy="0"/>
          <a:chOff x="0" y="0"/>
          <a:chExt cx="0" cy="0"/>
        </a:xfrm>
      </p:grpSpPr>
      <p:sp>
        <p:nvSpPr>
          <p:cNvPr id="35" name="Google Shape;35;p33"/>
          <p:cNvSpPr txBox="1"/>
          <p:nvPr>
            <p:ph type="ctrTitle"/>
          </p:nvPr>
        </p:nvSpPr>
        <p:spPr>
          <a:xfrm>
            <a:off x="342900" y="1065213"/>
            <a:ext cx="3886200" cy="7350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6" name="Google Shape;36;p3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lnSpc>
                <a:spcPct val="100000"/>
              </a:lnSpc>
              <a:spcBef>
                <a:spcPts val="300"/>
              </a:spcBef>
              <a:spcAft>
                <a:spcPts val="0"/>
              </a:spcAft>
              <a:buClr>
                <a:srgbClr val="888888"/>
              </a:buClr>
              <a:buSzPts val="1600"/>
              <a:buNone/>
              <a:defRPr>
                <a:solidFill>
                  <a:srgbClr val="888888"/>
                </a:solidFill>
              </a:defRPr>
            </a:lvl1pPr>
            <a:lvl2pPr lvl="1" algn="ctr">
              <a:lnSpc>
                <a:spcPct val="100000"/>
              </a:lnSpc>
              <a:spcBef>
                <a:spcPts val="300"/>
              </a:spcBef>
              <a:spcAft>
                <a:spcPts val="0"/>
              </a:spcAft>
              <a:buClr>
                <a:srgbClr val="888888"/>
              </a:buClr>
              <a:buSzPts val="1400"/>
              <a:buNone/>
              <a:defRPr>
                <a:solidFill>
                  <a:srgbClr val="888888"/>
                </a:solidFill>
              </a:defRPr>
            </a:lvl2pPr>
            <a:lvl3pPr lvl="2" algn="ctr">
              <a:lnSpc>
                <a:spcPct val="100000"/>
              </a:lnSpc>
              <a:spcBef>
                <a:spcPts val="200"/>
              </a:spcBef>
              <a:spcAft>
                <a:spcPts val="0"/>
              </a:spcAft>
              <a:buClr>
                <a:srgbClr val="888888"/>
              </a:buClr>
              <a:buSzPts val="1200"/>
              <a:buNone/>
              <a:defRPr>
                <a:solidFill>
                  <a:srgbClr val="888888"/>
                </a:solidFill>
              </a:defRPr>
            </a:lvl3pPr>
            <a:lvl4pPr lvl="3" algn="ctr">
              <a:lnSpc>
                <a:spcPct val="100000"/>
              </a:lnSpc>
              <a:spcBef>
                <a:spcPts val="200"/>
              </a:spcBef>
              <a:spcAft>
                <a:spcPts val="0"/>
              </a:spcAft>
              <a:buClr>
                <a:srgbClr val="888888"/>
              </a:buClr>
              <a:buSzPts val="1000"/>
              <a:buNone/>
              <a:defRPr>
                <a:solidFill>
                  <a:srgbClr val="888888"/>
                </a:solidFill>
              </a:defRPr>
            </a:lvl4pPr>
            <a:lvl5pPr lvl="4" algn="ctr">
              <a:lnSpc>
                <a:spcPct val="100000"/>
              </a:lnSpc>
              <a:spcBef>
                <a:spcPts val="200"/>
              </a:spcBef>
              <a:spcAft>
                <a:spcPts val="0"/>
              </a:spcAft>
              <a:buClr>
                <a:srgbClr val="888888"/>
              </a:buClr>
              <a:buSzPts val="1000"/>
              <a:buNone/>
              <a:defRPr>
                <a:solidFill>
                  <a:srgbClr val="888888"/>
                </a:solidFill>
              </a:defRPr>
            </a:lvl5pPr>
            <a:lvl6pPr lvl="5" algn="ctr">
              <a:lnSpc>
                <a:spcPct val="100000"/>
              </a:lnSpc>
              <a:spcBef>
                <a:spcPts val="200"/>
              </a:spcBef>
              <a:spcAft>
                <a:spcPts val="0"/>
              </a:spcAft>
              <a:buClr>
                <a:srgbClr val="888888"/>
              </a:buClr>
              <a:buSzPts val="1000"/>
              <a:buNone/>
              <a:defRPr>
                <a:solidFill>
                  <a:srgbClr val="888888"/>
                </a:solidFill>
              </a:defRPr>
            </a:lvl6pPr>
            <a:lvl7pPr lvl="6" algn="ctr">
              <a:lnSpc>
                <a:spcPct val="100000"/>
              </a:lnSpc>
              <a:spcBef>
                <a:spcPts val="200"/>
              </a:spcBef>
              <a:spcAft>
                <a:spcPts val="0"/>
              </a:spcAft>
              <a:buClr>
                <a:srgbClr val="888888"/>
              </a:buClr>
              <a:buSzPts val="1000"/>
              <a:buNone/>
              <a:defRPr>
                <a:solidFill>
                  <a:srgbClr val="888888"/>
                </a:solidFill>
              </a:defRPr>
            </a:lvl7pPr>
            <a:lvl8pPr lvl="7" algn="ctr">
              <a:lnSpc>
                <a:spcPct val="100000"/>
              </a:lnSpc>
              <a:spcBef>
                <a:spcPts val="200"/>
              </a:spcBef>
              <a:spcAft>
                <a:spcPts val="0"/>
              </a:spcAft>
              <a:buClr>
                <a:srgbClr val="888888"/>
              </a:buClr>
              <a:buSzPts val="1000"/>
              <a:buNone/>
              <a:defRPr>
                <a:solidFill>
                  <a:srgbClr val="888888"/>
                </a:solidFill>
              </a:defRPr>
            </a:lvl8pPr>
            <a:lvl9pPr lvl="8" algn="ctr">
              <a:lnSpc>
                <a:spcPct val="100000"/>
              </a:lnSpc>
              <a:spcBef>
                <a:spcPts val="200"/>
              </a:spcBef>
              <a:spcAft>
                <a:spcPts val="0"/>
              </a:spcAft>
              <a:buClr>
                <a:srgbClr val="888888"/>
              </a:buClr>
              <a:buSzPts val="1000"/>
              <a:buNone/>
              <a:defRPr>
                <a:solidFill>
                  <a:srgbClr val="888888"/>
                </a:solidFill>
              </a:defRPr>
            </a:lvl9pPr>
          </a:lstStyle>
          <a:p/>
        </p:txBody>
      </p:sp>
      <p:sp>
        <p:nvSpPr>
          <p:cNvPr id="37" name="Google Shape;37;p33"/>
          <p:cNvSpPr txBox="1"/>
          <p:nvPr>
            <p:ph idx="10" type="dt"/>
          </p:nvPr>
        </p:nvSpPr>
        <p:spPr>
          <a:xfrm>
            <a:off x="228600" y="3178175"/>
            <a:ext cx="1066800" cy="1824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8" name="Google Shape;38;p33"/>
          <p:cNvSpPr txBox="1"/>
          <p:nvPr>
            <p:ph idx="11" type="ftr"/>
          </p:nvPr>
        </p:nvSpPr>
        <p:spPr>
          <a:xfrm>
            <a:off x="1562100" y="3178175"/>
            <a:ext cx="1447800" cy="1824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39" name="Google Shape;39;p33"/>
          <p:cNvSpPr txBox="1"/>
          <p:nvPr>
            <p:ph idx="12" type="sldNum"/>
          </p:nvPr>
        </p:nvSpPr>
        <p:spPr>
          <a:xfrm>
            <a:off x="3276600" y="3178175"/>
            <a:ext cx="1066800" cy="1824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266" name="Shape 266"/>
        <p:cNvGrpSpPr/>
        <p:nvPr/>
      </p:nvGrpSpPr>
      <p:grpSpPr>
        <a:xfrm>
          <a:off x="0" y="0"/>
          <a:ext cx="0" cy="0"/>
          <a:chOff x="0" y="0"/>
          <a:chExt cx="0" cy="0"/>
        </a:xfrm>
      </p:grpSpPr>
      <p:sp>
        <p:nvSpPr>
          <p:cNvPr id="267" name="Google Shape;267;p59"/>
          <p:cNvSpPr/>
          <p:nvPr>
            <p:ph idx="2" type="pic"/>
          </p:nvPr>
        </p:nvSpPr>
        <p:spPr>
          <a:xfrm>
            <a:off x="679142" y="1142995"/>
            <a:ext cx="2077200" cy="3381000"/>
          </a:xfrm>
          <a:prstGeom prst="rect">
            <a:avLst/>
          </a:prstGeom>
          <a:solidFill>
            <a:srgbClr val="F2F2F2"/>
          </a:solidFill>
          <a:ln>
            <a:noFill/>
          </a:ln>
        </p:spPr>
      </p:sp>
      <p:sp>
        <p:nvSpPr>
          <p:cNvPr id="268" name="Google Shape;268;p59"/>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269" name="Google Shape;269;p59"/>
          <p:cNvGrpSpPr/>
          <p:nvPr/>
        </p:nvGrpSpPr>
        <p:grpSpPr>
          <a:xfrm>
            <a:off x="4334441" y="140127"/>
            <a:ext cx="475116" cy="102825"/>
            <a:chOff x="5655129" y="211061"/>
            <a:chExt cx="633488" cy="137100"/>
          </a:xfrm>
        </p:grpSpPr>
        <p:sp>
          <p:nvSpPr>
            <p:cNvPr id="270" name="Google Shape;270;p59"/>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1" name="Google Shape;271;p59"/>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2" name="Google Shape;272;p59"/>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273" name="Google Shape;273;p59"/>
          <p:cNvGrpSpPr/>
          <p:nvPr/>
        </p:nvGrpSpPr>
        <p:grpSpPr>
          <a:xfrm>
            <a:off x="41" y="5081789"/>
            <a:ext cx="9143844" cy="61766"/>
            <a:chOff x="1063925" y="1155200"/>
            <a:chExt cx="10673333" cy="88200"/>
          </a:xfrm>
        </p:grpSpPr>
        <p:sp>
          <p:nvSpPr>
            <p:cNvPr id="274" name="Google Shape;274;p59"/>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59"/>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76" name="Google Shape;276;p59"/>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77" name="Google Shape;277;p59"/>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extLst>
    <p:ext uri="{DCECCB84-F9BA-43D5-87BE-67443E8EF086}">
      <p15:sldGuideLst>
        <p15:guide id="1" orient="horz" pos="1782">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278" name="Shape 278"/>
        <p:cNvGrpSpPr/>
        <p:nvPr/>
      </p:nvGrpSpPr>
      <p:grpSpPr>
        <a:xfrm>
          <a:off x="0" y="0"/>
          <a:ext cx="0" cy="0"/>
          <a:chOff x="0" y="0"/>
          <a:chExt cx="0" cy="0"/>
        </a:xfrm>
      </p:grpSpPr>
      <p:sp>
        <p:nvSpPr>
          <p:cNvPr id="279" name="Google Shape;279;p60"/>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280" name="Google Shape;280;p60"/>
          <p:cNvGrpSpPr/>
          <p:nvPr/>
        </p:nvGrpSpPr>
        <p:grpSpPr>
          <a:xfrm>
            <a:off x="4334441" y="140127"/>
            <a:ext cx="475116" cy="102825"/>
            <a:chOff x="5655129" y="211061"/>
            <a:chExt cx="633488" cy="137100"/>
          </a:xfrm>
        </p:grpSpPr>
        <p:sp>
          <p:nvSpPr>
            <p:cNvPr id="281" name="Google Shape;281;p60"/>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2" name="Google Shape;282;p60"/>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3" name="Google Shape;283;p60"/>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284" name="Google Shape;284;p60"/>
          <p:cNvGrpSpPr/>
          <p:nvPr/>
        </p:nvGrpSpPr>
        <p:grpSpPr>
          <a:xfrm>
            <a:off x="41" y="5081789"/>
            <a:ext cx="9143844" cy="61766"/>
            <a:chOff x="1063925" y="1155200"/>
            <a:chExt cx="10673333" cy="88200"/>
          </a:xfrm>
        </p:grpSpPr>
        <p:sp>
          <p:nvSpPr>
            <p:cNvPr id="285" name="Google Shape;285;p60"/>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60"/>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7" name="Google Shape;287;p60"/>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88" name="Google Shape;288;p60"/>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289" name="Shape 289"/>
        <p:cNvGrpSpPr/>
        <p:nvPr/>
      </p:nvGrpSpPr>
      <p:grpSpPr>
        <a:xfrm>
          <a:off x="0" y="0"/>
          <a:ext cx="0" cy="0"/>
          <a:chOff x="0" y="0"/>
          <a:chExt cx="0" cy="0"/>
        </a:xfrm>
      </p:grpSpPr>
      <p:grpSp>
        <p:nvGrpSpPr>
          <p:cNvPr id="290" name="Google Shape;290;p61"/>
          <p:cNvGrpSpPr/>
          <p:nvPr/>
        </p:nvGrpSpPr>
        <p:grpSpPr>
          <a:xfrm>
            <a:off x="6681338" y="1082030"/>
            <a:ext cx="1955912" cy="3650782"/>
            <a:chOff x="3501573" y="3178068"/>
            <a:chExt cx="1341043" cy="2738771"/>
          </a:xfrm>
        </p:grpSpPr>
        <p:sp>
          <p:nvSpPr>
            <p:cNvPr id="291" name="Google Shape;291;p61"/>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92" name="Google Shape;292;p61"/>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93" name="Google Shape;293;p61"/>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94" name="Google Shape;294;p61"/>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95" name="Google Shape;295;p61"/>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96" name="Google Shape;296;p61"/>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nvGrpSpPr>
            <p:cNvPr id="297" name="Google Shape;297;p61"/>
            <p:cNvGrpSpPr/>
            <p:nvPr/>
          </p:nvGrpSpPr>
          <p:grpSpPr>
            <a:xfrm>
              <a:off x="4092679" y="5635777"/>
              <a:ext cx="164577" cy="172999"/>
              <a:chOff x="6772303" y="6038214"/>
              <a:chExt cx="140700" cy="147900"/>
            </a:xfrm>
          </p:grpSpPr>
          <p:sp>
            <p:nvSpPr>
              <p:cNvPr id="298" name="Google Shape;298;p61"/>
              <p:cNvSpPr/>
              <p:nvPr/>
            </p:nvSpPr>
            <p:spPr>
              <a:xfrm>
                <a:off x="6772303" y="6038214"/>
                <a:ext cx="140700" cy="147900"/>
              </a:xfrm>
              <a:prstGeom prst="ellipse">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9" name="Google Shape;299;p61"/>
              <p:cNvSpPr/>
              <p:nvPr/>
            </p:nvSpPr>
            <p:spPr>
              <a:xfrm>
                <a:off x="6807465" y="6071635"/>
                <a:ext cx="70200" cy="81300"/>
              </a:xfrm>
              <a:prstGeom prst="ellipse">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300" name="Google Shape;300;p61"/>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411"/>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01" name="Google Shape;301;p61"/>
            <p:cNvSpPr/>
            <p:nvPr/>
          </p:nvSpPr>
          <p:spPr>
            <a:xfrm>
              <a:off x="4058661" y="3449093"/>
              <a:ext cx="254400" cy="58500"/>
            </a:xfrm>
            <a:prstGeom prst="roundRect">
              <a:avLst>
                <a:gd fmla="val 50000" name="adj"/>
              </a:avLst>
            </a:prstGeom>
            <a:solidFill>
              <a:srgbClr val="7F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2" name="Google Shape;302;p61"/>
            <p:cNvSpPr/>
            <p:nvPr/>
          </p:nvSpPr>
          <p:spPr>
            <a:xfrm>
              <a:off x="3922825" y="3449093"/>
              <a:ext cx="58500" cy="58500"/>
            </a:xfrm>
            <a:prstGeom prst="ellipse">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303" name="Google Shape;303;p61"/>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04" name="Google Shape;304;p61"/>
          <p:cNvSpPr/>
          <p:nvPr>
            <p:ph idx="2" type="pic"/>
          </p:nvPr>
        </p:nvSpPr>
        <p:spPr>
          <a:xfrm>
            <a:off x="6881802" y="1614656"/>
            <a:ext cx="1626600" cy="2625900"/>
          </a:xfrm>
          <a:prstGeom prst="rect">
            <a:avLst/>
          </a:prstGeom>
          <a:solidFill>
            <a:srgbClr val="F2F2F2"/>
          </a:solidFill>
          <a:ln>
            <a:noFill/>
          </a:ln>
        </p:spPr>
      </p:sp>
      <p:grpSp>
        <p:nvGrpSpPr>
          <p:cNvPr id="305" name="Google Shape;305;p61"/>
          <p:cNvGrpSpPr/>
          <p:nvPr/>
        </p:nvGrpSpPr>
        <p:grpSpPr>
          <a:xfrm>
            <a:off x="4334441" y="140127"/>
            <a:ext cx="475116" cy="102825"/>
            <a:chOff x="5655129" y="211061"/>
            <a:chExt cx="633488" cy="137100"/>
          </a:xfrm>
        </p:grpSpPr>
        <p:sp>
          <p:nvSpPr>
            <p:cNvPr id="306" name="Google Shape;306;p61"/>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7" name="Google Shape;307;p61"/>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8" name="Google Shape;308;p61"/>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309" name="Google Shape;309;p61"/>
          <p:cNvGrpSpPr/>
          <p:nvPr/>
        </p:nvGrpSpPr>
        <p:grpSpPr>
          <a:xfrm>
            <a:off x="41" y="5081789"/>
            <a:ext cx="9143844" cy="61766"/>
            <a:chOff x="1063925" y="1155200"/>
            <a:chExt cx="10673333" cy="88200"/>
          </a:xfrm>
        </p:grpSpPr>
        <p:sp>
          <p:nvSpPr>
            <p:cNvPr id="310" name="Google Shape;310;p61"/>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61"/>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12" name="Google Shape;312;p61"/>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13" name="Google Shape;313;p61"/>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314" name="Shape 314"/>
        <p:cNvGrpSpPr/>
        <p:nvPr/>
      </p:nvGrpSpPr>
      <p:grpSpPr>
        <a:xfrm>
          <a:off x="0" y="0"/>
          <a:ext cx="0" cy="0"/>
          <a:chOff x="0" y="0"/>
          <a:chExt cx="0" cy="0"/>
        </a:xfrm>
      </p:grpSpPr>
      <p:sp>
        <p:nvSpPr>
          <p:cNvPr id="315" name="Google Shape;315;p62"/>
          <p:cNvSpPr/>
          <p:nvPr>
            <p:ph idx="2" type="pic"/>
          </p:nvPr>
        </p:nvSpPr>
        <p:spPr>
          <a:xfrm>
            <a:off x="0" y="958337"/>
            <a:ext cx="3153300" cy="3246000"/>
          </a:xfrm>
          <a:prstGeom prst="rect">
            <a:avLst/>
          </a:prstGeom>
          <a:solidFill>
            <a:srgbClr val="F2F2F2"/>
          </a:solidFill>
          <a:ln>
            <a:noFill/>
          </a:ln>
        </p:spPr>
      </p:sp>
      <p:sp>
        <p:nvSpPr>
          <p:cNvPr id="316" name="Google Shape;316;p62"/>
          <p:cNvSpPr/>
          <p:nvPr>
            <p:ph idx="3" type="pic"/>
          </p:nvPr>
        </p:nvSpPr>
        <p:spPr>
          <a:xfrm>
            <a:off x="6001884" y="954103"/>
            <a:ext cx="3146100" cy="3250200"/>
          </a:xfrm>
          <a:prstGeom prst="rect">
            <a:avLst/>
          </a:prstGeom>
          <a:solidFill>
            <a:srgbClr val="F2F2F2"/>
          </a:solidFill>
          <a:ln>
            <a:noFill/>
          </a:ln>
        </p:spPr>
      </p:sp>
      <p:grpSp>
        <p:nvGrpSpPr>
          <p:cNvPr id="317" name="Google Shape;317;p62"/>
          <p:cNvGrpSpPr/>
          <p:nvPr/>
        </p:nvGrpSpPr>
        <p:grpSpPr>
          <a:xfrm>
            <a:off x="4334441" y="140127"/>
            <a:ext cx="475116" cy="102825"/>
            <a:chOff x="5655129" y="211061"/>
            <a:chExt cx="633488" cy="137100"/>
          </a:xfrm>
        </p:grpSpPr>
        <p:sp>
          <p:nvSpPr>
            <p:cNvPr id="318" name="Google Shape;318;p62"/>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9" name="Google Shape;319;p62"/>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0" name="Google Shape;320;p62"/>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321" name="Google Shape;321;p62"/>
          <p:cNvGrpSpPr/>
          <p:nvPr/>
        </p:nvGrpSpPr>
        <p:grpSpPr>
          <a:xfrm>
            <a:off x="41" y="5081789"/>
            <a:ext cx="9143844" cy="61766"/>
            <a:chOff x="1063925" y="1155200"/>
            <a:chExt cx="10673333" cy="88200"/>
          </a:xfrm>
        </p:grpSpPr>
        <p:sp>
          <p:nvSpPr>
            <p:cNvPr id="322" name="Google Shape;322;p62"/>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62"/>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24" name="Google Shape;324;p62"/>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25" name="Google Shape;325;p62"/>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326" name="Shape 326"/>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327" name="Shape 327"/>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328" name="Shape 328"/>
        <p:cNvGrpSpPr/>
        <p:nvPr/>
      </p:nvGrpSpPr>
      <p:grpSpPr>
        <a:xfrm>
          <a:off x="0" y="0"/>
          <a:ext cx="0" cy="0"/>
          <a:chOff x="0" y="0"/>
          <a:chExt cx="0" cy="0"/>
        </a:xfrm>
      </p:grpSpPr>
      <p:sp>
        <p:nvSpPr>
          <p:cNvPr id="329" name="Google Shape;329;p65"/>
          <p:cNvSpPr/>
          <p:nvPr>
            <p:ph idx="2" type="pic"/>
          </p:nvPr>
        </p:nvSpPr>
        <p:spPr>
          <a:xfrm>
            <a:off x="0" y="0"/>
            <a:ext cx="4316100" cy="5143500"/>
          </a:xfrm>
          <a:prstGeom prst="rect">
            <a:avLst/>
          </a:prstGeom>
          <a:solidFill>
            <a:srgbClr val="F2F2F2"/>
          </a:solidFill>
          <a:ln>
            <a:noFill/>
          </a:ln>
        </p:spPr>
      </p:sp>
      <p:grpSp>
        <p:nvGrpSpPr>
          <p:cNvPr id="330" name="Google Shape;330;p65"/>
          <p:cNvGrpSpPr/>
          <p:nvPr/>
        </p:nvGrpSpPr>
        <p:grpSpPr>
          <a:xfrm>
            <a:off x="41" y="5081789"/>
            <a:ext cx="9143844" cy="61766"/>
            <a:chOff x="1063925" y="1155200"/>
            <a:chExt cx="10673333" cy="88200"/>
          </a:xfrm>
        </p:grpSpPr>
        <p:sp>
          <p:nvSpPr>
            <p:cNvPr id="331" name="Google Shape;331;p65"/>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65"/>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33" name="Google Shape;333;p65"/>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34" name="Google Shape;334;p65"/>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335" name="Shape 335"/>
        <p:cNvGrpSpPr/>
        <p:nvPr/>
      </p:nvGrpSpPr>
      <p:grpSpPr>
        <a:xfrm>
          <a:off x="0" y="0"/>
          <a:ext cx="0" cy="0"/>
          <a:chOff x="0" y="0"/>
          <a:chExt cx="0" cy="0"/>
        </a:xfrm>
      </p:grpSpPr>
      <p:sp>
        <p:nvSpPr>
          <p:cNvPr id="336" name="Google Shape;336;p66"/>
          <p:cNvSpPr/>
          <p:nvPr/>
        </p:nvSpPr>
        <p:spPr>
          <a:xfrm>
            <a:off x="488374" y="463694"/>
            <a:ext cx="8167200" cy="3740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7" name="Google Shape;337;p66"/>
          <p:cNvSpPr/>
          <p:nvPr>
            <p:ph idx="2" type="pic"/>
          </p:nvPr>
        </p:nvSpPr>
        <p:spPr>
          <a:xfrm>
            <a:off x="1" y="1"/>
            <a:ext cx="5392800" cy="5143500"/>
          </a:xfrm>
          <a:prstGeom prst="rect">
            <a:avLst/>
          </a:prstGeom>
          <a:solidFill>
            <a:srgbClr val="F2F2F2"/>
          </a:solidFill>
          <a:ln>
            <a:noFill/>
          </a:ln>
        </p:spPr>
      </p:sp>
      <p:grpSp>
        <p:nvGrpSpPr>
          <p:cNvPr id="338" name="Google Shape;338;p66"/>
          <p:cNvGrpSpPr/>
          <p:nvPr/>
        </p:nvGrpSpPr>
        <p:grpSpPr>
          <a:xfrm>
            <a:off x="41" y="5081789"/>
            <a:ext cx="9143844" cy="61766"/>
            <a:chOff x="1063925" y="1155200"/>
            <a:chExt cx="10673333" cy="88200"/>
          </a:xfrm>
        </p:grpSpPr>
        <p:sp>
          <p:nvSpPr>
            <p:cNvPr id="339" name="Google Shape;339;p66"/>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66"/>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41" name="Google Shape;341;p66"/>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42" name="Google Shape;342;p66"/>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343" name="Shape 343"/>
        <p:cNvGrpSpPr/>
        <p:nvPr/>
      </p:nvGrpSpPr>
      <p:grpSpPr>
        <a:xfrm>
          <a:off x="0" y="0"/>
          <a:ext cx="0" cy="0"/>
          <a:chOff x="0" y="0"/>
          <a:chExt cx="0" cy="0"/>
        </a:xfrm>
      </p:grpSpPr>
      <p:sp>
        <p:nvSpPr>
          <p:cNvPr id="344" name="Google Shape;344;p67"/>
          <p:cNvSpPr/>
          <p:nvPr>
            <p:ph idx="2" type="pic"/>
          </p:nvPr>
        </p:nvSpPr>
        <p:spPr>
          <a:xfrm>
            <a:off x="107504" y="108293"/>
            <a:ext cx="8928900" cy="3870600"/>
          </a:xfrm>
          <a:prstGeom prst="rect">
            <a:avLst/>
          </a:prstGeom>
          <a:solidFill>
            <a:srgbClr val="F2F2F2"/>
          </a:solidFill>
          <a:ln>
            <a:noFill/>
          </a:ln>
        </p:spPr>
      </p:sp>
      <p:sp>
        <p:nvSpPr>
          <p:cNvPr id="345" name="Google Shape;345;p67"/>
          <p:cNvSpPr txBox="1"/>
          <p:nvPr>
            <p:ph type="title"/>
          </p:nvPr>
        </p:nvSpPr>
        <p:spPr>
          <a:xfrm>
            <a:off x="0" y="222758"/>
            <a:ext cx="9144000" cy="5334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grpSp>
        <p:nvGrpSpPr>
          <p:cNvPr id="346" name="Google Shape;346;p67"/>
          <p:cNvGrpSpPr/>
          <p:nvPr/>
        </p:nvGrpSpPr>
        <p:grpSpPr>
          <a:xfrm>
            <a:off x="41" y="5081789"/>
            <a:ext cx="9143844" cy="61766"/>
            <a:chOff x="1063925" y="1155200"/>
            <a:chExt cx="10673333" cy="88200"/>
          </a:xfrm>
        </p:grpSpPr>
        <p:sp>
          <p:nvSpPr>
            <p:cNvPr id="347" name="Google Shape;347;p67"/>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67"/>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49" name="Google Shape;349;p67"/>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350" name="Shape 350"/>
        <p:cNvGrpSpPr/>
        <p:nvPr/>
      </p:nvGrpSpPr>
      <p:grpSpPr>
        <a:xfrm>
          <a:off x="0" y="0"/>
          <a:ext cx="0" cy="0"/>
          <a:chOff x="0" y="0"/>
          <a:chExt cx="0" cy="0"/>
        </a:xfrm>
      </p:grpSpPr>
      <p:sp>
        <p:nvSpPr>
          <p:cNvPr id="351" name="Google Shape;351;p68"/>
          <p:cNvSpPr/>
          <p:nvPr>
            <p:ph idx="2" type="pic"/>
          </p:nvPr>
        </p:nvSpPr>
        <p:spPr>
          <a:xfrm>
            <a:off x="6286499" y="1148437"/>
            <a:ext cx="2400300" cy="3429000"/>
          </a:xfrm>
          <a:prstGeom prst="rect">
            <a:avLst/>
          </a:prstGeom>
          <a:solidFill>
            <a:srgbClr val="F2F2F2"/>
          </a:solidFill>
          <a:ln>
            <a:noFill/>
          </a:ln>
        </p:spPr>
      </p:sp>
      <p:sp>
        <p:nvSpPr>
          <p:cNvPr id="352" name="Google Shape;352;p68"/>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53" name="Google Shape;353;p68"/>
          <p:cNvSpPr/>
          <p:nvPr/>
        </p:nvSpPr>
        <p:spPr>
          <a:xfrm>
            <a:off x="3521052" y="1148437"/>
            <a:ext cx="2400300" cy="3429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354" name="Google Shape;354;p68"/>
          <p:cNvGrpSpPr/>
          <p:nvPr/>
        </p:nvGrpSpPr>
        <p:grpSpPr>
          <a:xfrm>
            <a:off x="4334441" y="140127"/>
            <a:ext cx="475116" cy="102825"/>
            <a:chOff x="5655129" y="211061"/>
            <a:chExt cx="633488" cy="137100"/>
          </a:xfrm>
        </p:grpSpPr>
        <p:sp>
          <p:nvSpPr>
            <p:cNvPr id="355" name="Google Shape;355;p68"/>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56" name="Google Shape;356;p68"/>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57" name="Google Shape;357;p68"/>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358" name="Google Shape;358;p68"/>
          <p:cNvGrpSpPr/>
          <p:nvPr/>
        </p:nvGrpSpPr>
        <p:grpSpPr>
          <a:xfrm>
            <a:off x="41" y="5081789"/>
            <a:ext cx="9143844" cy="61766"/>
            <a:chOff x="1063925" y="1155200"/>
            <a:chExt cx="10673333" cy="88200"/>
          </a:xfrm>
        </p:grpSpPr>
        <p:sp>
          <p:nvSpPr>
            <p:cNvPr id="359" name="Google Shape;359;p68"/>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68"/>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61" name="Google Shape;361;p68"/>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62" name="Google Shape;362;p68"/>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0" name="Shape 40"/>
        <p:cNvGrpSpPr/>
        <p:nvPr/>
      </p:nvGrpSpPr>
      <p:grpSpPr>
        <a:xfrm>
          <a:off x="0" y="0"/>
          <a:ext cx="0" cy="0"/>
          <a:chOff x="0" y="0"/>
          <a:chExt cx="0" cy="0"/>
        </a:xfrm>
      </p:grpSpPr>
      <p:sp>
        <p:nvSpPr>
          <p:cNvPr id="41" name="Google Shape;41;p3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42" name="Google Shape;42;p34"/>
          <p:cNvSpPr txBox="1"/>
          <p:nvPr>
            <p:ph idx="1" type="body"/>
          </p:nvPr>
        </p:nvSpPr>
        <p:spPr>
          <a:xfrm>
            <a:off x="228600" y="800100"/>
            <a:ext cx="4114800" cy="2263200"/>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43" name="Google Shape;43;p34"/>
          <p:cNvSpPr txBox="1"/>
          <p:nvPr>
            <p:ph idx="10" type="dt"/>
          </p:nvPr>
        </p:nvSpPr>
        <p:spPr>
          <a:xfrm>
            <a:off x="228600" y="3178175"/>
            <a:ext cx="1066800" cy="1824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44" name="Google Shape;44;p34"/>
          <p:cNvSpPr txBox="1"/>
          <p:nvPr>
            <p:ph idx="11" type="ftr"/>
          </p:nvPr>
        </p:nvSpPr>
        <p:spPr>
          <a:xfrm>
            <a:off x="1562100" y="3178175"/>
            <a:ext cx="1447800" cy="1824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45" name="Google Shape;45;p34"/>
          <p:cNvSpPr txBox="1"/>
          <p:nvPr>
            <p:ph idx="12" type="sldNum"/>
          </p:nvPr>
        </p:nvSpPr>
        <p:spPr>
          <a:xfrm>
            <a:off x="3276600" y="3178175"/>
            <a:ext cx="1066800" cy="1824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363" name="Shape 363"/>
        <p:cNvGrpSpPr/>
        <p:nvPr/>
      </p:nvGrpSpPr>
      <p:grpSpPr>
        <a:xfrm>
          <a:off x="0" y="0"/>
          <a:ext cx="0" cy="0"/>
          <a:chOff x="0" y="0"/>
          <a:chExt cx="0" cy="0"/>
        </a:xfrm>
      </p:grpSpPr>
      <p:sp>
        <p:nvSpPr>
          <p:cNvPr id="364" name="Google Shape;364;p69"/>
          <p:cNvSpPr/>
          <p:nvPr>
            <p:ph idx="2" type="pic"/>
          </p:nvPr>
        </p:nvSpPr>
        <p:spPr>
          <a:xfrm>
            <a:off x="378619" y="999162"/>
            <a:ext cx="8386800" cy="2679900"/>
          </a:xfrm>
          <a:prstGeom prst="rect">
            <a:avLst/>
          </a:prstGeom>
          <a:solidFill>
            <a:srgbClr val="F2F2F2"/>
          </a:solidFill>
          <a:ln>
            <a:noFill/>
          </a:ln>
        </p:spPr>
      </p:sp>
      <p:sp>
        <p:nvSpPr>
          <p:cNvPr id="365" name="Google Shape;365;p69"/>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366" name="Google Shape;366;p69"/>
          <p:cNvGrpSpPr/>
          <p:nvPr/>
        </p:nvGrpSpPr>
        <p:grpSpPr>
          <a:xfrm>
            <a:off x="4334441" y="140127"/>
            <a:ext cx="475116" cy="102825"/>
            <a:chOff x="5655129" y="211061"/>
            <a:chExt cx="633488" cy="137100"/>
          </a:xfrm>
        </p:grpSpPr>
        <p:sp>
          <p:nvSpPr>
            <p:cNvPr id="367" name="Google Shape;367;p69"/>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8" name="Google Shape;368;p69"/>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9" name="Google Shape;369;p69"/>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370" name="Google Shape;370;p69"/>
          <p:cNvGrpSpPr/>
          <p:nvPr/>
        </p:nvGrpSpPr>
        <p:grpSpPr>
          <a:xfrm>
            <a:off x="41" y="5081789"/>
            <a:ext cx="9143844" cy="61766"/>
            <a:chOff x="1063925" y="1155200"/>
            <a:chExt cx="10673333" cy="88200"/>
          </a:xfrm>
        </p:grpSpPr>
        <p:sp>
          <p:nvSpPr>
            <p:cNvPr id="371" name="Google Shape;371;p69"/>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69"/>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73" name="Google Shape;373;p69"/>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74" name="Google Shape;374;p69"/>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5" name="Shape 375"/>
        <p:cNvGrpSpPr/>
        <p:nvPr/>
      </p:nvGrpSpPr>
      <p:grpSpPr>
        <a:xfrm>
          <a:off x="0" y="0"/>
          <a:ext cx="0" cy="0"/>
          <a:chOff x="0" y="0"/>
          <a:chExt cx="0" cy="0"/>
        </a:xfrm>
      </p:grpSpPr>
      <p:grpSp>
        <p:nvGrpSpPr>
          <p:cNvPr id="376" name="Google Shape;376;p70"/>
          <p:cNvGrpSpPr/>
          <p:nvPr/>
        </p:nvGrpSpPr>
        <p:grpSpPr>
          <a:xfrm>
            <a:off x="4334441" y="140127"/>
            <a:ext cx="475116" cy="102825"/>
            <a:chOff x="5655129" y="211061"/>
            <a:chExt cx="633488" cy="137100"/>
          </a:xfrm>
        </p:grpSpPr>
        <p:sp>
          <p:nvSpPr>
            <p:cNvPr id="377" name="Google Shape;377;p70"/>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78" name="Google Shape;378;p70"/>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79" name="Google Shape;379;p70"/>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380" name="Google Shape;380;p70"/>
          <p:cNvGrpSpPr/>
          <p:nvPr/>
        </p:nvGrpSpPr>
        <p:grpSpPr>
          <a:xfrm>
            <a:off x="41" y="5081789"/>
            <a:ext cx="9143844" cy="61766"/>
            <a:chOff x="1063925" y="1155200"/>
            <a:chExt cx="10673333" cy="88200"/>
          </a:xfrm>
        </p:grpSpPr>
        <p:sp>
          <p:nvSpPr>
            <p:cNvPr id="381" name="Google Shape;381;p70"/>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70"/>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83" name="Google Shape;383;p70"/>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84" name="Google Shape;384;p70"/>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5" name="Shape 385"/>
        <p:cNvGrpSpPr/>
        <p:nvPr/>
      </p:nvGrpSpPr>
      <p:grpSpPr>
        <a:xfrm>
          <a:off x="0" y="0"/>
          <a:ext cx="0" cy="0"/>
          <a:chOff x="0" y="0"/>
          <a:chExt cx="0" cy="0"/>
        </a:xfrm>
      </p:grpSpPr>
      <p:sp>
        <p:nvSpPr>
          <p:cNvPr id="386" name="Google Shape;386;p7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71"/>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388" name="Google Shape;388;p71"/>
          <p:cNvSpPr txBox="1"/>
          <p:nvPr>
            <p:ph idx="1" type="subTitle"/>
          </p:nvPr>
        </p:nvSpPr>
        <p:spPr>
          <a:xfrm>
            <a:off x="724950" y="3161525"/>
            <a:ext cx="3300900" cy="759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389" name="Google Shape;389;p71"/>
          <p:cNvSpPr txBox="1"/>
          <p:nvPr>
            <p:ph idx="2" type="body"/>
          </p:nvPr>
        </p:nvSpPr>
        <p:spPr>
          <a:xfrm>
            <a:off x="5174225" y="1352625"/>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390" name="Google Shape;390;p7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391" name="Google Shape;391;p71"/>
          <p:cNvGrpSpPr/>
          <p:nvPr/>
        </p:nvGrpSpPr>
        <p:grpSpPr>
          <a:xfrm>
            <a:off x="41" y="5081789"/>
            <a:ext cx="9143844" cy="61766"/>
            <a:chOff x="1063925" y="1155200"/>
            <a:chExt cx="10673333" cy="88200"/>
          </a:xfrm>
        </p:grpSpPr>
        <p:sp>
          <p:nvSpPr>
            <p:cNvPr id="392" name="Google Shape;392;p71"/>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71"/>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94" name="Google Shape;394;p71"/>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95" name="Google Shape;395;p71"/>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titleOnly">
  <p:cSld name="TITLE_ONLY">
    <p:spTree>
      <p:nvGrpSpPr>
        <p:cNvPr id="396" name="Shape 396"/>
        <p:cNvGrpSpPr/>
        <p:nvPr/>
      </p:nvGrpSpPr>
      <p:grpSpPr>
        <a:xfrm>
          <a:off x="0" y="0"/>
          <a:ext cx="0" cy="0"/>
          <a:chOff x="0" y="0"/>
          <a:chExt cx="0" cy="0"/>
        </a:xfrm>
      </p:grpSpPr>
      <p:grpSp>
        <p:nvGrpSpPr>
          <p:cNvPr id="397" name="Google Shape;397;p72"/>
          <p:cNvGrpSpPr/>
          <p:nvPr/>
        </p:nvGrpSpPr>
        <p:grpSpPr>
          <a:xfrm>
            <a:off x="41" y="5081789"/>
            <a:ext cx="9143844" cy="61766"/>
            <a:chOff x="1063925" y="1155200"/>
            <a:chExt cx="10673333" cy="88200"/>
          </a:xfrm>
        </p:grpSpPr>
        <p:sp>
          <p:nvSpPr>
            <p:cNvPr id="398" name="Google Shape;398;p72"/>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72"/>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00" name="Google Shape;400;p72"/>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1" name="Google Shape;401;p72"/>
          <p:cNvGrpSpPr/>
          <p:nvPr/>
        </p:nvGrpSpPr>
        <p:grpSpPr>
          <a:xfrm>
            <a:off x="4334441" y="158296"/>
            <a:ext cx="475116" cy="102825"/>
            <a:chOff x="5215346" y="150098"/>
            <a:chExt cx="633488" cy="137100"/>
          </a:xfrm>
        </p:grpSpPr>
        <p:sp>
          <p:nvSpPr>
            <p:cNvPr id="402" name="Google Shape;402;p72"/>
            <p:cNvSpPr/>
            <p:nvPr/>
          </p:nvSpPr>
          <p:spPr>
            <a:xfrm>
              <a:off x="5215346" y="150098"/>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3" name="Google Shape;403;p72"/>
            <p:cNvSpPr/>
            <p:nvPr/>
          </p:nvSpPr>
          <p:spPr>
            <a:xfrm>
              <a:off x="5463540" y="150098"/>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4" name="Google Shape;404;p72"/>
            <p:cNvSpPr/>
            <p:nvPr/>
          </p:nvSpPr>
          <p:spPr>
            <a:xfrm>
              <a:off x="5711734" y="150098"/>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405" name="Google Shape;405;p72"/>
          <p:cNvSpPr txBox="1"/>
          <p:nvPr>
            <p:ph type="ctrTitle"/>
          </p:nvPr>
        </p:nvSpPr>
        <p:spPr>
          <a:xfrm>
            <a:off x="715275" y="261113"/>
            <a:ext cx="7713600" cy="6213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3200"/>
              <a:buFont typeface="Arial"/>
              <a:buChar char="●"/>
              <a:defRPr b="1" i="0" sz="3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4800"/>
              <a:buFont typeface="Arial"/>
              <a:buChar char="■"/>
              <a:defRPr b="1" i="0" sz="48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dk2"/>
        </a:solidFill>
      </p:bgPr>
    </p:bg>
    <p:spTree>
      <p:nvGrpSpPr>
        <p:cNvPr id="407" name="Shape 407"/>
        <p:cNvGrpSpPr/>
        <p:nvPr/>
      </p:nvGrpSpPr>
      <p:grpSpPr>
        <a:xfrm>
          <a:off x="0" y="0"/>
          <a:ext cx="0" cy="0"/>
          <a:chOff x="0" y="0"/>
          <a:chExt cx="0" cy="0"/>
        </a:xfrm>
      </p:grpSpPr>
      <p:sp>
        <p:nvSpPr>
          <p:cNvPr id="408" name="Google Shape;408;p28"/>
          <p:cNvSpPr txBox="1"/>
          <p:nvPr>
            <p:ph type="title"/>
          </p:nvPr>
        </p:nvSpPr>
        <p:spPr>
          <a:xfrm>
            <a:off x="2319703" y="1691025"/>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lt1"/>
              </a:buClr>
              <a:buSzPts val="2600"/>
              <a:buFont typeface="Arial"/>
              <a:buNone/>
              <a:defRPr b="0" i="0" sz="2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cxnSp>
        <p:nvCxnSpPr>
          <p:cNvPr id="409" name="Google Shape;409;p28"/>
          <p:cNvCxnSpPr/>
          <p:nvPr/>
        </p:nvCxnSpPr>
        <p:spPr>
          <a:xfrm>
            <a:off x="1503450" y="1759913"/>
            <a:ext cx="6137100" cy="0"/>
          </a:xfrm>
          <a:prstGeom prst="straightConnector1">
            <a:avLst/>
          </a:prstGeom>
          <a:noFill/>
          <a:ln cap="flat" cmpd="sng" w="38100">
            <a:solidFill>
              <a:schemeClr val="lt1"/>
            </a:solidFill>
            <a:prstDash val="solid"/>
            <a:round/>
            <a:headEnd len="med" w="med" type="oval"/>
            <a:tailEnd len="med" w="med" type="oval"/>
          </a:ln>
        </p:spPr>
      </p:cxnSp>
      <p:cxnSp>
        <p:nvCxnSpPr>
          <p:cNvPr id="410" name="Google Shape;410;p28"/>
          <p:cNvCxnSpPr/>
          <p:nvPr/>
        </p:nvCxnSpPr>
        <p:spPr>
          <a:xfrm>
            <a:off x="1503450" y="2676731"/>
            <a:ext cx="6137100" cy="0"/>
          </a:xfrm>
          <a:prstGeom prst="straightConnector1">
            <a:avLst/>
          </a:prstGeom>
          <a:noFill/>
          <a:ln cap="flat" cmpd="sng" w="38100">
            <a:solidFill>
              <a:schemeClr val="lt1"/>
            </a:solidFill>
            <a:prstDash val="solid"/>
            <a:round/>
            <a:headEnd len="med" w="med" type="oval"/>
            <a:tailEnd len="med" w="med" type="oval"/>
          </a:ln>
        </p:spPr>
      </p:cxnSp>
      <p:grpSp>
        <p:nvGrpSpPr>
          <p:cNvPr id="411" name="Google Shape;411;p28"/>
          <p:cNvGrpSpPr/>
          <p:nvPr/>
        </p:nvGrpSpPr>
        <p:grpSpPr>
          <a:xfrm>
            <a:off x="10124" y="4505625"/>
            <a:ext cx="9144700" cy="498150"/>
            <a:chOff x="-13500" y="6236050"/>
            <a:chExt cx="12219000" cy="664200"/>
          </a:xfrm>
        </p:grpSpPr>
        <p:sp>
          <p:nvSpPr>
            <p:cNvPr id="412" name="Google Shape;412;p28"/>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13" name="Google Shape;413;p28"/>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14" name="Google Shape;414;p28"/>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415" name="Shape 415"/>
        <p:cNvGrpSpPr/>
        <p:nvPr/>
      </p:nvGrpSpPr>
      <p:grpSpPr>
        <a:xfrm>
          <a:off x="0" y="0"/>
          <a:ext cx="0" cy="0"/>
          <a:chOff x="0" y="0"/>
          <a:chExt cx="0" cy="0"/>
        </a:xfrm>
      </p:grpSpPr>
      <p:cxnSp>
        <p:nvCxnSpPr>
          <p:cNvPr id="416" name="Google Shape;416;p31"/>
          <p:cNvCxnSpPr/>
          <p:nvPr/>
        </p:nvCxnSpPr>
        <p:spPr>
          <a:xfrm>
            <a:off x="2272050" y="1528763"/>
            <a:ext cx="4599900" cy="0"/>
          </a:xfrm>
          <a:prstGeom prst="straightConnector1">
            <a:avLst/>
          </a:prstGeom>
          <a:noFill/>
          <a:ln cap="flat" cmpd="sng" w="38100">
            <a:solidFill>
              <a:schemeClr val="lt1"/>
            </a:solidFill>
            <a:prstDash val="solid"/>
            <a:round/>
            <a:headEnd len="med" w="med" type="oval"/>
            <a:tailEnd len="med" w="med" type="oval"/>
          </a:ln>
        </p:spPr>
      </p:cxnSp>
      <p:cxnSp>
        <p:nvCxnSpPr>
          <p:cNvPr id="417" name="Google Shape;417;p31"/>
          <p:cNvCxnSpPr/>
          <p:nvPr/>
        </p:nvCxnSpPr>
        <p:spPr>
          <a:xfrm>
            <a:off x="2272050" y="2445581"/>
            <a:ext cx="4599900" cy="0"/>
          </a:xfrm>
          <a:prstGeom prst="straightConnector1">
            <a:avLst/>
          </a:prstGeom>
          <a:noFill/>
          <a:ln cap="flat" cmpd="sng" w="38100">
            <a:solidFill>
              <a:schemeClr val="lt1"/>
            </a:solidFill>
            <a:prstDash val="solid"/>
            <a:round/>
            <a:headEnd len="med" w="med" type="oval"/>
            <a:tailEnd len="med" w="med" type="oval"/>
          </a:ln>
        </p:spPr>
      </p:cxnSp>
      <p:grpSp>
        <p:nvGrpSpPr>
          <p:cNvPr id="418" name="Google Shape;418;p31"/>
          <p:cNvGrpSpPr/>
          <p:nvPr/>
        </p:nvGrpSpPr>
        <p:grpSpPr>
          <a:xfrm>
            <a:off x="10124" y="4505625"/>
            <a:ext cx="9144700" cy="498150"/>
            <a:chOff x="-13500" y="6236050"/>
            <a:chExt cx="12219000" cy="664200"/>
          </a:xfrm>
        </p:grpSpPr>
        <p:sp>
          <p:nvSpPr>
            <p:cNvPr id="419" name="Google Shape;419;p31"/>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20" name="Google Shape;420;p31"/>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21" name="Google Shape;421;p31"/>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422" name="Google Shape;422;p31"/>
          <p:cNvSpPr txBox="1"/>
          <p:nvPr/>
        </p:nvSpPr>
        <p:spPr>
          <a:xfrm>
            <a:off x="2322450" y="1542684"/>
            <a:ext cx="4499100" cy="8157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400"/>
              <a:buFont typeface="Arial"/>
              <a:buNone/>
            </a:pPr>
            <a:r>
              <a:rPr b="1" i="0" lang="en" sz="4400" u="none" cap="none" strike="noStrike">
                <a:solidFill>
                  <a:schemeClr val="lt1"/>
                </a:solidFill>
                <a:latin typeface="Calibri"/>
                <a:ea typeface="Calibri"/>
                <a:cs typeface="Calibri"/>
                <a:sym typeface="Calibri"/>
              </a:rPr>
              <a:t>Thank You!</a:t>
            </a:r>
            <a:endParaRPr b="1" i="0" sz="4400" u="none" cap="none" strike="noStrike">
              <a:solidFill>
                <a:schemeClr val="lt1"/>
              </a:solidFill>
              <a:latin typeface="Calibri"/>
              <a:ea typeface="Calibri"/>
              <a:cs typeface="Calibri"/>
              <a:sym typeface="Calibri"/>
            </a:endParaRPr>
          </a:p>
        </p:txBody>
      </p:sp>
      <p:sp>
        <p:nvSpPr>
          <p:cNvPr id="423" name="Google Shape;423;p31"/>
          <p:cNvSpPr txBox="1"/>
          <p:nvPr/>
        </p:nvSpPr>
        <p:spPr>
          <a:xfrm>
            <a:off x="2703937" y="2611050"/>
            <a:ext cx="3736200" cy="5694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Calibri"/>
                <a:ea typeface="Calibri"/>
                <a:cs typeface="Calibri"/>
                <a:sym typeface="Calibri"/>
              </a:rPr>
              <a:t>For comments and feedbacks, please contact academy@b3networks.com</a:t>
            </a:r>
            <a:endParaRPr b="0" i="0" sz="1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p:cSld name="Contents slide layout">
    <p:spTree>
      <p:nvGrpSpPr>
        <p:cNvPr id="424" name="Shape 424"/>
        <p:cNvGrpSpPr/>
        <p:nvPr/>
      </p:nvGrpSpPr>
      <p:grpSpPr>
        <a:xfrm>
          <a:off x="0" y="0"/>
          <a:ext cx="0" cy="0"/>
          <a:chOff x="0" y="0"/>
          <a:chExt cx="0" cy="0"/>
        </a:xfrm>
      </p:grpSpPr>
      <p:sp>
        <p:nvSpPr>
          <p:cNvPr id="425" name="Google Shape;425;p88"/>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6" name="Google Shape;426;p88"/>
          <p:cNvPicPr preferRelativeResize="0"/>
          <p:nvPr/>
        </p:nvPicPr>
        <p:blipFill rotWithShape="1">
          <a:blip r:embed="rId2">
            <a:alphaModFix/>
          </a:blip>
          <a:srcRect b="0" l="0" r="0" t="0"/>
          <a:stretch/>
        </p:blipFill>
        <p:spPr>
          <a:xfrm>
            <a:off x="371588" y="354919"/>
            <a:ext cx="2096758" cy="562069"/>
          </a:xfrm>
          <a:prstGeom prst="rect">
            <a:avLst/>
          </a:prstGeom>
          <a:noFill/>
          <a:ln>
            <a:noFill/>
          </a:ln>
        </p:spPr>
      </p:pic>
      <p:sp>
        <p:nvSpPr>
          <p:cNvPr id="427" name="Google Shape;427;p88"/>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88"/>
          <p:cNvSpPr txBox="1"/>
          <p:nvPr/>
        </p:nvSpPr>
        <p:spPr>
          <a:xfrm>
            <a:off x="396581" y="820763"/>
            <a:ext cx="2120400" cy="527700"/>
          </a:xfrm>
          <a:prstGeom prst="rect">
            <a:avLst/>
          </a:prstGeom>
          <a:noFill/>
          <a:ln>
            <a:noFill/>
          </a:ln>
        </p:spPr>
        <p:txBody>
          <a:bodyPr anchorCtr="0" anchor="t" bIns="68575" lIns="68575" spcFirstLastPara="1" rIns="68575" wrap="square" tIns="68575">
            <a:spAutoFit/>
          </a:bodyPr>
          <a:lstStyle/>
          <a:p>
            <a:pPr indent="0" lvl="0" marL="0" marR="0" rtl="0" algn="l">
              <a:lnSpc>
                <a:spcPct val="129920"/>
              </a:lnSpc>
              <a:spcBef>
                <a:spcPts val="1400"/>
              </a:spcBef>
              <a:spcAft>
                <a:spcPts val="300"/>
              </a:spcAft>
              <a:buClr>
                <a:srgbClr val="000000"/>
              </a:buClr>
              <a:buSzPts val="1100"/>
              <a:buFont typeface="Arial"/>
              <a:buNone/>
            </a:pPr>
            <a:r>
              <a:rPr b="0" i="0" lang="en" sz="1100" u="none" cap="none" strike="noStrike">
                <a:solidFill>
                  <a:schemeClr val="dk1"/>
                </a:solidFill>
                <a:highlight>
                  <a:srgbClr val="FFFFFF"/>
                </a:highlight>
                <a:latin typeface="Lato Light"/>
                <a:ea typeface="Lato Light"/>
                <a:cs typeface="Lato Light"/>
                <a:sym typeface="Lato Light"/>
              </a:rPr>
              <a:t>Cloud Communications Company</a:t>
            </a:r>
            <a:endParaRPr b="0" i="0" sz="1100" u="none" cap="none" strike="noStrike">
              <a:solidFill>
                <a:schemeClr val="dk1"/>
              </a:solidFill>
              <a:highlight>
                <a:srgbClr val="FFFFFF"/>
              </a:highlight>
              <a:latin typeface="Lato Light"/>
              <a:ea typeface="Lato Light"/>
              <a:cs typeface="Lato Light"/>
              <a:sym typeface="Lato Light"/>
            </a:endParaRPr>
          </a:p>
        </p:txBody>
      </p:sp>
      <p:grpSp>
        <p:nvGrpSpPr>
          <p:cNvPr id="429" name="Google Shape;429;p88"/>
          <p:cNvGrpSpPr/>
          <p:nvPr/>
        </p:nvGrpSpPr>
        <p:grpSpPr>
          <a:xfrm>
            <a:off x="5154561" y="925484"/>
            <a:ext cx="3544156" cy="3292877"/>
            <a:chOff x="6504842" y="1222650"/>
            <a:chExt cx="5055858" cy="4697400"/>
          </a:xfrm>
        </p:grpSpPr>
        <p:pic>
          <p:nvPicPr>
            <p:cNvPr id="430" name="Google Shape;430;p88"/>
            <p:cNvPicPr preferRelativeResize="0"/>
            <p:nvPr/>
          </p:nvPicPr>
          <p:blipFill rotWithShape="1">
            <a:blip r:embed="rId3">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431" name="Google Shape;431;p88"/>
            <p:cNvPicPr preferRelativeResize="0"/>
            <p:nvPr/>
          </p:nvPicPr>
          <p:blipFill rotWithShape="1">
            <a:blip r:embed="rId4">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432" name="Google Shape;432;p88"/>
            <p:cNvPicPr preferRelativeResize="0"/>
            <p:nvPr/>
          </p:nvPicPr>
          <p:blipFill rotWithShape="1">
            <a:blip r:embed="rId5">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433" name="Google Shape;433;p88"/>
            <p:cNvPicPr preferRelativeResize="0"/>
            <p:nvPr/>
          </p:nvPicPr>
          <p:blipFill rotWithShape="1">
            <a:blip r:embed="rId6">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434" name="Google Shape;434;p88"/>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435" name="Shape 435"/>
        <p:cNvGrpSpPr/>
        <p:nvPr/>
      </p:nvGrpSpPr>
      <p:grpSpPr>
        <a:xfrm>
          <a:off x="0" y="0"/>
          <a:ext cx="0" cy="0"/>
          <a:chOff x="0" y="0"/>
          <a:chExt cx="0" cy="0"/>
        </a:xfrm>
      </p:grpSpPr>
      <p:sp>
        <p:nvSpPr>
          <p:cNvPr id="436" name="Google Shape;436;p89"/>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89"/>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438" name="Google Shape;438;p89"/>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439" name="Shape 439"/>
        <p:cNvGrpSpPr/>
        <p:nvPr/>
      </p:nvGrpSpPr>
      <p:grpSpPr>
        <a:xfrm>
          <a:off x="0" y="0"/>
          <a:ext cx="0" cy="0"/>
          <a:chOff x="0" y="0"/>
          <a:chExt cx="0" cy="0"/>
        </a:xfrm>
      </p:grpSpPr>
      <p:grpSp>
        <p:nvGrpSpPr>
          <p:cNvPr id="440" name="Google Shape;440;p90"/>
          <p:cNvGrpSpPr/>
          <p:nvPr/>
        </p:nvGrpSpPr>
        <p:grpSpPr>
          <a:xfrm>
            <a:off x="0" y="-112"/>
            <a:ext cx="199939" cy="5143416"/>
            <a:chOff x="-7" y="0"/>
            <a:chExt cx="254407" cy="6578100"/>
          </a:xfrm>
        </p:grpSpPr>
        <p:sp>
          <p:nvSpPr>
            <p:cNvPr id="441" name="Google Shape;441;p90"/>
            <p:cNvSpPr/>
            <p:nvPr/>
          </p:nvSpPr>
          <p:spPr>
            <a:xfrm flipH="1" rot="5400000">
              <a:off x="-969157" y="969150"/>
              <a:ext cx="2192700" cy="2544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42" name="Google Shape;442;p90"/>
            <p:cNvSpPr/>
            <p:nvPr/>
          </p:nvSpPr>
          <p:spPr>
            <a:xfrm flipH="1" rot="5400000">
              <a:off x="-969150" y="3161850"/>
              <a:ext cx="2192700" cy="2544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43" name="Google Shape;443;p90"/>
            <p:cNvSpPr/>
            <p:nvPr/>
          </p:nvSpPr>
          <p:spPr>
            <a:xfrm flipH="1" rot="5400000">
              <a:off x="-969150" y="5354550"/>
              <a:ext cx="2192700" cy="254400"/>
            </a:xfrm>
            <a:prstGeom prst="rect">
              <a:avLst/>
            </a:prstGeom>
            <a:solidFill>
              <a:srgbClr val="EBE0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pic>
        <p:nvPicPr>
          <p:cNvPr id="444" name="Google Shape;444;p90"/>
          <p:cNvPicPr preferRelativeResize="0"/>
          <p:nvPr/>
        </p:nvPicPr>
        <p:blipFill rotWithShape="1">
          <a:blip r:embed="rId2">
            <a:alphaModFix/>
          </a:blip>
          <a:srcRect b="0" l="0" r="0" t="0"/>
          <a:stretch/>
        </p:blipFill>
        <p:spPr>
          <a:xfrm>
            <a:off x="7947862" y="68194"/>
            <a:ext cx="1123820" cy="301256"/>
          </a:xfrm>
          <a:prstGeom prst="rect">
            <a:avLst/>
          </a:prstGeom>
          <a:noFill/>
          <a:ln>
            <a:noFill/>
          </a:ln>
        </p:spPr>
      </p:pic>
      <p:sp>
        <p:nvSpPr>
          <p:cNvPr id="445" name="Google Shape;445;p90"/>
          <p:cNvSpPr txBox="1"/>
          <p:nvPr>
            <p:ph type="title"/>
          </p:nvPr>
        </p:nvSpPr>
        <p:spPr>
          <a:xfrm>
            <a:off x="2201813" y="1792031"/>
            <a:ext cx="4712100" cy="9762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chemeClr val="dk1"/>
              </a:buClr>
              <a:buSzPts val="2600"/>
              <a:buFont typeface="Arial"/>
              <a:buNone/>
              <a:defRPr b="0" i="0" sz="2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bg>
      <p:bgPr>
        <a:solidFill>
          <a:schemeClr val="dk2"/>
        </a:solidFill>
      </p:bgPr>
    </p:bg>
    <p:spTree>
      <p:nvGrpSpPr>
        <p:cNvPr id="446" name="Shape 446"/>
        <p:cNvGrpSpPr/>
        <p:nvPr/>
      </p:nvGrpSpPr>
      <p:grpSpPr>
        <a:xfrm>
          <a:off x="0" y="0"/>
          <a:ext cx="0" cy="0"/>
          <a:chOff x="0" y="0"/>
          <a:chExt cx="0" cy="0"/>
        </a:xfrm>
      </p:grpSpPr>
      <p:cxnSp>
        <p:nvCxnSpPr>
          <p:cNvPr id="447" name="Google Shape;447;p91"/>
          <p:cNvCxnSpPr/>
          <p:nvPr/>
        </p:nvCxnSpPr>
        <p:spPr>
          <a:xfrm>
            <a:off x="304688" y="0"/>
            <a:ext cx="0" cy="4505700"/>
          </a:xfrm>
          <a:prstGeom prst="straightConnector1">
            <a:avLst/>
          </a:prstGeom>
          <a:noFill/>
          <a:ln cap="flat" cmpd="sng" w="9525">
            <a:solidFill>
              <a:srgbClr val="657C9D"/>
            </a:solidFill>
            <a:prstDash val="solid"/>
            <a:round/>
            <a:headEnd len="sm" w="sm" type="none"/>
            <a:tailEnd len="sm" w="sm" type="none"/>
          </a:ln>
        </p:spPr>
      </p:cxnSp>
      <p:cxnSp>
        <p:nvCxnSpPr>
          <p:cNvPr id="448" name="Google Shape;448;p91"/>
          <p:cNvCxnSpPr/>
          <p:nvPr/>
        </p:nvCxnSpPr>
        <p:spPr>
          <a:xfrm>
            <a:off x="575878" y="0"/>
            <a:ext cx="0" cy="4505700"/>
          </a:xfrm>
          <a:prstGeom prst="straightConnector1">
            <a:avLst/>
          </a:prstGeom>
          <a:noFill/>
          <a:ln cap="flat" cmpd="sng" w="9525">
            <a:solidFill>
              <a:srgbClr val="657C9D"/>
            </a:solidFill>
            <a:prstDash val="solid"/>
            <a:round/>
            <a:headEnd len="sm" w="sm" type="none"/>
            <a:tailEnd len="sm" w="sm" type="none"/>
          </a:ln>
        </p:spPr>
      </p:cxnSp>
      <p:cxnSp>
        <p:nvCxnSpPr>
          <p:cNvPr id="449" name="Google Shape;449;p91"/>
          <p:cNvCxnSpPr/>
          <p:nvPr/>
        </p:nvCxnSpPr>
        <p:spPr>
          <a:xfrm>
            <a:off x="847069" y="0"/>
            <a:ext cx="0" cy="4505700"/>
          </a:xfrm>
          <a:prstGeom prst="straightConnector1">
            <a:avLst/>
          </a:prstGeom>
          <a:noFill/>
          <a:ln cap="flat" cmpd="sng" w="9525">
            <a:solidFill>
              <a:srgbClr val="657C9D"/>
            </a:solidFill>
            <a:prstDash val="solid"/>
            <a:round/>
            <a:headEnd len="sm" w="sm" type="none"/>
            <a:tailEnd len="sm" w="sm" type="none"/>
          </a:ln>
        </p:spPr>
      </p:cxnSp>
      <p:sp>
        <p:nvSpPr>
          <p:cNvPr id="450" name="Google Shape;450;p91"/>
          <p:cNvSpPr/>
          <p:nvPr/>
        </p:nvSpPr>
        <p:spPr>
          <a:xfrm>
            <a:off x="243592" y="43461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91"/>
          <p:cNvSpPr/>
          <p:nvPr/>
        </p:nvSpPr>
        <p:spPr>
          <a:xfrm>
            <a:off x="243592" y="638894"/>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91"/>
          <p:cNvSpPr/>
          <p:nvPr/>
        </p:nvSpPr>
        <p:spPr>
          <a:xfrm>
            <a:off x="243592" y="1062139"/>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91"/>
          <p:cNvSpPr/>
          <p:nvPr/>
        </p:nvSpPr>
        <p:spPr>
          <a:xfrm>
            <a:off x="243592" y="3921298"/>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91"/>
          <p:cNvSpPr/>
          <p:nvPr/>
        </p:nvSpPr>
        <p:spPr>
          <a:xfrm>
            <a:off x="243592" y="3027902"/>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91"/>
          <p:cNvSpPr/>
          <p:nvPr/>
        </p:nvSpPr>
        <p:spPr>
          <a:xfrm>
            <a:off x="243592" y="2821412"/>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91"/>
          <p:cNvSpPr/>
          <p:nvPr/>
        </p:nvSpPr>
        <p:spPr>
          <a:xfrm>
            <a:off x="183489" y="2037871"/>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91"/>
          <p:cNvSpPr/>
          <p:nvPr/>
        </p:nvSpPr>
        <p:spPr>
          <a:xfrm>
            <a:off x="243592" y="2097967"/>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91"/>
          <p:cNvSpPr/>
          <p:nvPr/>
        </p:nvSpPr>
        <p:spPr>
          <a:xfrm>
            <a:off x="781479" y="320550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91"/>
          <p:cNvSpPr/>
          <p:nvPr/>
        </p:nvSpPr>
        <p:spPr>
          <a:xfrm>
            <a:off x="512536" y="154932"/>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91"/>
          <p:cNvSpPr/>
          <p:nvPr/>
        </p:nvSpPr>
        <p:spPr>
          <a:xfrm>
            <a:off x="512536" y="1708927"/>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91"/>
          <p:cNvSpPr/>
          <p:nvPr/>
        </p:nvSpPr>
        <p:spPr>
          <a:xfrm>
            <a:off x="512536" y="1925612"/>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91"/>
          <p:cNvSpPr/>
          <p:nvPr/>
        </p:nvSpPr>
        <p:spPr>
          <a:xfrm>
            <a:off x="512536" y="3742978"/>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91"/>
          <p:cNvSpPr/>
          <p:nvPr/>
        </p:nvSpPr>
        <p:spPr>
          <a:xfrm>
            <a:off x="512536" y="3530078"/>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91"/>
          <p:cNvSpPr/>
          <p:nvPr/>
        </p:nvSpPr>
        <p:spPr>
          <a:xfrm>
            <a:off x="781479" y="31344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91"/>
          <p:cNvSpPr/>
          <p:nvPr/>
        </p:nvSpPr>
        <p:spPr>
          <a:xfrm>
            <a:off x="781479" y="883643"/>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91"/>
          <p:cNvSpPr/>
          <p:nvPr/>
        </p:nvSpPr>
        <p:spPr>
          <a:xfrm>
            <a:off x="781479" y="3961329"/>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91"/>
          <p:cNvSpPr/>
          <p:nvPr/>
        </p:nvSpPr>
        <p:spPr>
          <a:xfrm>
            <a:off x="781479" y="2221072"/>
            <a:ext cx="120900" cy="120900"/>
          </a:xfrm>
          <a:prstGeom prst="ellipse">
            <a:avLst/>
          </a:prstGeom>
          <a:solidFill>
            <a:srgbClr val="657C9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91"/>
          <p:cNvSpPr/>
          <p:nvPr/>
        </p:nvSpPr>
        <p:spPr>
          <a:xfrm>
            <a:off x="454679" y="711711"/>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91"/>
          <p:cNvSpPr/>
          <p:nvPr/>
        </p:nvSpPr>
        <p:spPr>
          <a:xfrm>
            <a:off x="514783" y="771807"/>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91"/>
          <p:cNvSpPr/>
          <p:nvPr/>
        </p:nvSpPr>
        <p:spPr>
          <a:xfrm>
            <a:off x="725870" y="1606015"/>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91"/>
          <p:cNvSpPr/>
          <p:nvPr/>
        </p:nvSpPr>
        <p:spPr>
          <a:xfrm>
            <a:off x="785973" y="1666111"/>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91"/>
          <p:cNvSpPr/>
          <p:nvPr/>
        </p:nvSpPr>
        <p:spPr>
          <a:xfrm>
            <a:off x="454679" y="2813732"/>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91"/>
          <p:cNvSpPr/>
          <p:nvPr/>
        </p:nvSpPr>
        <p:spPr>
          <a:xfrm>
            <a:off x="514783" y="2873828"/>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74" name="Google Shape;474;p91"/>
          <p:cNvGrpSpPr/>
          <p:nvPr/>
        </p:nvGrpSpPr>
        <p:grpSpPr>
          <a:xfrm>
            <a:off x="-10125" y="4505625"/>
            <a:ext cx="9164250" cy="498150"/>
            <a:chOff x="-13500" y="6236050"/>
            <a:chExt cx="12219000" cy="664200"/>
          </a:xfrm>
        </p:grpSpPr>
        <p:sp>
          <p:nvSpPr>
            <p:cNvPr id="475" name="Google Shape;475;p91"/>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76" name="Google Shape;476;p91"/>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77" name="Google Shape;477;p91"/>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6" name="Shape 46"/>
        <p:cNvGrpSpPr/>
        <p:nvPr/>
      </p:nvGrpSpPr>
      <p:grpSpPr>
        <a:xfrm>
          <a:off x="0" y="0"/>
          <a:ext cx="0" cy="0"/>
          <a:chOff x="0" y="0"/>
          <a:chExt cx="0" cy="0"/>
        </a:xfrm>
      </p:grpSpPr>
      <p:sp>
        <p:nvSpPr>
          <p:cNvPr id="47" name="Google Shape;47;p35"/>
          <p:cNvSpPr txBox="1"/>
          <p:nvPr>
            <p:ph type="title"/>
          </p:nvPr>
        </p:nvSpPr>
        <p:spPr>
          <a:xfrm>
            <a:off x="361156" y="2203450"/>
            <a:ext cx="3886200" cy="681000"/>
          </a:xfrm>
          <a:prstGeom prst="rect">
            <a:avLst/>
          </a:prstGeom>
          <a:noFill/>
          <a:ln>
            <a:noFill/>
          </a:ln>
        </p:spPr>
        <p:txBody>
          <a:bodyPr anchorCtr="0" anchor="t" bIns="22850" lIns="45725" spcFirstLastPara="1" rIns="45725" wrap="square" tIns="22850">
            <a:normAutofit/>
          </a:bodyPr>
          <a:lstStyle>
            <a:lvl1pPr lvl="0" algn="l">
              <a:lnSpc>
                <a:spcPct val="100000"/>
              </a:lnSpc>
              <a:spcBef>
                <a:spcPts val="0"/>
              </a:spcBef>
              <a:spcAft>
                <a:spcPts val="0"/>
              </a:spcAft>
              <a:buClr>
                <a:schemeClr val="dk1"/>
              </a:buClr>
              <a:buSzPts val="2000"/>
              <a:buFont typeface="Calibri"/>
              <a:buNone/>
              <a:defRPr b="1" sz="2000"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48" name="Google Shape;48;p35"/>
          <p:cNvSpPr txBox="1"/>
          <p:nvPr>
            <p:ph idx="1" type="body"/>
          </p:nvPr>
        </p:nvSpPr>
        <p:spPr>
          <a:xfrm>
            <a:off x="361156" y="1453357"/>
            <a:ext cx="3886200" cy="750300"/>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rgbClr val="888888"/>
              </a:buClr>
              <a:buSzPts val="1000"/>
              <a:buNone/>
              <a:defRPr sz="1000">
                <a:solidFill>
                  <a:srgbClr val="888888"/>
                </a:solidFill>
              </a:defRPr>
            </a:lvl1pPr>
            <a:lvl2pPr indent="-228600" lvl="1" marL="914400" algn="l">
              <a:lnSpc>
                <a:spcPct val="100000"/>
              </a:lnSpc>
              <a:spcBef>
                <a:spcPts val="200"/>
              </a:spcBef>
              <a:spcAft>
                <a:spcPts val="0"/>
              </a:spcAft>
              <a:buClr>
                <a:srgbClr val="888888"/>
              </a:buClr>
              <a:buSzPts val="900"/>
              <a:buNone/>
              <a:defRPr sz="900">
                <a:solidFill>
                  <a:srgbClr val="888888"/>
                </a:solidFill>
              </a:defRPr>
            </a:lvl2pPr>
            <a:lvl3pPr indent="-228600" lvl="2" marL="1371600" algn="l">
              <a:lnSpc>
                <a:spcPct val="100000"/>
              </a:lnSpc>
              <a:spcBef>
                <a:spcPts val="200"/>
              </a:spcBef>
              <a:spcAft>
                <a:spcPts val="0"/>
              </a:spcAft>
              <a:buClr>
                <a:srgbClr val="888888"/>
              </a:buClr>
              <a:buSzPts val="800"/>
              <a:buNone/>
              <a:defRPr sz="800">
                <a:solidFill>
                  <a:srgbClr val="888888"/>
                </a:solidFill>
              </a:defRPr>
            </a:lvl3pPr>
            <a:lvl4pPr indent="-228600" lvl="3" marL="1828800" algn="l">
              <a:lnSpc>
                <a:spcPct val="100000"/>
              </a:lnSpc>
              <a:spcBef>
                <a:spcPts val="200"/>
              </a:spcBef>
              <a:spcAft>
                <a:spcPts val="0"/>
              </a:spcAft>
              <a:buClr>
                <a:srgbClr val="888888"/>
              </a:buClr>
              <a:buSzPts val="700"/>
              <a:buNone/>
              <a:defRPr sz="700">
                <a:solidFill>
                  <a:srgbClr val="888888"/>
                </a:solidFill>
              </a:defRPr>
            </a:lvl4pPr>
            <a:lvl5pPr indent="-228600" lvl="4" marL="2286000" algn="l">
              <a:lnSpc>
                <a:spcPct val="100000"/>
              </a:lnSpc>
              <a:spcBef>
                <a:spcPts val="200"/>
              </a:spcBef>
              <a:spcAft>
                <a:spcPts val="0"/>
              </a:spcAft>
              <a:buClr>
                <a:srgbClr val="888888"/>
              </a:buClr>
              <a:buSzPts val="700"/>
              <a:buNone/>
              <a:defRPr sz="700">
                <a:solidFill>
                  <a:srgbClr val="888888"/>
                </a:solidFill>
              </a:defRPr>
            </a:lvl5pPr>
            <a:lvl6pPr indent="-228600" lvl="5" marL="2743200" algn="l">
              <a:lnSpc>
                <a:spcPct val="100000"/>
              </a:lnSpc>
              <a:spcBef>
                <a:spcPts val="200"/>
              </a:spcBef>
              <a:spcAft>
                <a:spcPts val="0"/>
              </a:spcAft>
              <a:buClr>
                <a:srgbClr val="888888"/>
              </a:buClr>
              <a:buSzPts val="700"/>
              <a:buNone/>
              <a:defRPr sz="700">
                <a:solidFill>
                  <a:srgbClr val="888888"/>
                </a:solidFill>
              </a:defRPr>
            </a:lvl6pPr>
            <a:lvl7pPr indent="-228600" lvl="6" marL="3200400" algn="l">
              <a:lnSpc>
                <a:spcPct val="100000"/>
              </a:lnSpc>
              <a:spcBef>
                <a:spcPts val="200"/>
              </a:spcBef>
              <a:spcAft>
                <a:spcPts val="0"/>
              </a:spcAft>
              <a:buClr>
                <a:srgbClr val="888888"/>
              </a:buClr>
              <a:buSzPts val="700"/>
              <a:buNone/>
              <a:defRPr sz="700">
                <a:solidFill>
                  <a:srgbClr val="888888"/>
                </a:solidFill>
              </a:defRPr>
            </a:lvl7pPr>
            <a:lvl8pPr indent="-228600" lvl="7" marL="3657600" algn="l">
              <a:lnSpc>
                <a:spcPct val="100000"/>
              </a:lnSpc>
              <a:spcBef>
                <a:spcPts val="200"/>
              </a:spcBef>
              <a:spcAft>
                <a:spcPts val="0"/>
              </a:spcAft>
              <a:buClr>
                <a:srgbClr val="888888"/>
              </a:buClr>
              <a:buSzPts val="700"/>
              <a:buNone/>
              <a:defRPr sz="700">
                <a:solidFill>
                  <a:srgbClr val="888888"/>
                </a:solidFill>
              </a:defRPr>
            </a:lvl8pPr>
            <a:lvl9pPr indent="-228600" lvl="8" marL="4114800" algn="l">
              <a:lnSpc>
                <a:spcPct val="100000"/>
              </a:lnSpc>
              <a:spcBef>
                <a:spcPts val="200"/>
              </a:spcBef>
              <a:spcAft>
                <a:spcPts val="0"/>
              </a:spcAft>
              <a:buClr>
                <a:srgbClr val="888888"/>
              </a:buClr>
              <a:buSzPts val="700"/>
              <a:buNone/>
              <a:defRPr sz="700">
                <a:solidFill>
                  <a:srgbClr val="888888"/>
                </a:solidFill>
              </a:defRPr>
            </a:lvl9pPr>
          </a:lstStyle>
          <a:p/>
        </p:txBody>
      </p:sp>
      <p:sp>
        <p:nvSpPr>
          <p:cNvPr id="49" name="Google Shape;49;p35"/>
          <p:cNvSpPr txBox="1"/>
          <p:nvPr>
            <p:ph idx="10" type="dt"/>
          </p:nvPr>
        </p:nvSpPr>
        <p:spPr>
          <a:xfrm>
            <a:off x="228600" y="3178175"/>
            <a:ext cx="1066800" cy="1824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0" name="Google Shape;50;p35"/>
          <p:cNvSpPr txBox="1"/>
          <p:nvPr>
            <p:ph idx="11" type="ftr"/>
          </p:nvPr>
        </p:nvSpPr>
        <p:spPr>
          <a:xfrm>
            <a:off x="1562100" y="3178175"/>
            <a:ext cx="1447800" cy="1824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1" name="Google Shape;51;p35"/>
          <p:cNvSpPr txBox="1"/>
          <p:nvPr>
            <p:ph idx="12" type="sldNum"/>
          </p:nvPr>
        </p:nvSpPr>
        <p:spPr>
          <a:xfrm>
            <a:off x="3276600" y="3178175"/>
            <a:ext cx="1066800" cy="1824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bg>
      <p:bgPr>
        <a:solidFill>
          <a:srgbClr val="1AC5D8"/>
        </a:solidFill>
      </p:bgPr>
    </p:bg>
    <p:spTree>
      <p:nvGrpSpPr>
        <p:cNvPr id="478" name="Shape 478"/>
        <p:cNvGrpSpPr/>
        <p:nvPr/>
      </p:nvGrpSpPr>
      <p:grpSpPr>
        <a:xfrm>
          <a:off x="0" y="0"/>
          <a:ext cx="0" cy="0"/>
          <a:chOff x="0" y="0"/>
          <a:chExt cx="0" cy="0"/>
        </a:xfrm>
      </p:grpSpPr>
      <p:sp>
        <p:nvSpPr>
          <p:cNvPr id="479" name="Google Shape;479;p92"/>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0" name="Google Shape;480;p92"/>
          <p:cNvSpPr/>
          <p:nvPr/>
        </p:nvSpPr>
        <p:spPr>
          <a:xfrm>
            <a:off x="2308392" y="1021425"/>
            <a:ext cx="4475400" cy="2725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81" name="Google Shape;481;p92"/>
          <p:cNvSpPr/>
          <p:nvPr/>
        </p:nvSpPr>
        <p:spPr>
          <a:xfrm>
            <a:off x="3472875" y="785700"/>
            <a:ext cx="2146500" cy="4983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Calibri"/>
              <a:ea typeface="Calibri"/>
              <a:cs typeface="Calibri"/>
              <a:sym typeface="Calibri"/>
            </a:endParaRPr>
          </a:p>
        </p:txBody>
      </p:sp>
      <p:grpSp>
        <p:nvGrpSpPr>
          <p:cNvPr id="482" name="Google Shape;482;p92"/>
          <p:cNvGrpSpPr/>
          <p:nvPr/>
        </p:nvGrpSpPr>
        <p:grpSpPr>
          <a:xfrm>
            <a:off x="-10125" y="4505625"/>
            <a:ext cx="9164250" cy="498150"/>
            <a:chOff x="-13500" y="6236050"/>
            <a:chExt cx="12219000" cy="664200"/>
          </a:xfrm>
        </p:grpSpPr>
        <p:sp>
          <p:nvSpPr>
            <p:cNvPr id="483" name="Google Shape;483;p92"/>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84" name="Google Shape;484;p92"/>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85" name="Google Shape;485;p92"/>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486" name="Shape 486"/>
        <p:cNvGrpSpPr/>
        <p:nvPr/>
      </p:nvGrpSpPr>
      <p:grpSpPr>
        <a:xfrm>
          <a:off x="0" y="0"/>
          <a:ext cx="0" cy="0"/>
          <a:chOff x="0" y="0"/>
          <a:chExt cx="0" cy="0"/>
        </a:xfrm>
      </p:grpSpPr>
      <p:sp>
        <p:nvSpPr>
          <p:cNvPr id="487" name="Google Shape;487;p93"/>
          <p:cNvSpPr/>
          <p:nvPr/>
        </p:nvSpPr>
        <p:spPr>
          <a:xfrm>
            <a:off x="-9094" y="-18169"/>
            <a:ext cx="6624600" cy="29697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93"/>
          <p:cNvSpPr/>
          <p:nvPr/>
        </p:nvSpPr>
        <p:spPr>
          <a:xfrm>
            <a:off x="6724725" y="-18169"/>
            <a:ext cx="2428800" cy="29697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93"/>
          <p:cNvSpPr/>
          <p:nvPr/>
        </p:nvSpPr>
        <p:spPr>
          <a:xfrm>
            <a:off x="-9094" y="3074128"/>
            <a:ext cx="20355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93"/>
          <p:cNvSpPr/>
          <p:nvPr/>
        </p:nvSpPr>
        <p:spPr>
          <a:xfrm>
            <a:off x="2126456" y="3069751"/>
            <a:ext cx="44892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93"/>
          <p:cNvSpPr/>
          <p:nvPr/>
        </p:nvSpPr>
        <p:spPr>
          <a:xfrm>
            <a:off x="6715050" y="3069638"/>
            <a:ext cx="2439000" cy="1602900"/>
          </a:xfrm>
          <a:prstGeom prst="rect">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92" name="Google Shape;492;p93"/>
          <p:cNvGrpSpPr/>
          <p:nvPr/>
        </p:nvGrpSpPr>
        <p:grpSpPr>
          <a:xfrm>
            <a:off x="-10125" y="4677038"/>
            <a:ext cx="9164250" cy="498150"/>
            <a:chOff x="-13500" y="6236050"/>
            <a:chExt cx="12219000" cy="664200"/>
          </a:xfrm>
        </p:grpSpPr>
        <p:sp>
          <p:nvSpPr>
            <p:cNvPr id="493" name="Google Shape;493;p93"/>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94" name="Google Shape;494;p93"/>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495" name="Google Shape;495;p93"/>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496" name="Google Shape;496;p93"/>
          <p:cNvSpPr/>
          <p:nvPr/>
        </p:nvSpPr>
        <p:spPr>
          <a:xfrm>
            <a:off x="245531" y="231075"/>
            <a:ext cx="5090400" cy="40656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497" name="Shape 497"/>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498" name="Shape 498"/>
        <p:cNvGrpSpPr/>
        <p:nvPr/>
      </p:nvGrpSpPr>
      <p:grpSpPr>
        <a:xfrm>
          <a:off x="0" y="0"/>
          <a:ext cx="0" cy="0"/>
          <a:chOff x="0" y="0"/>
          <a:chExt cx="0" cy="0"/>
        </a:xfrm>
      </p:grpSpPr>
      <p:sp>
        <p:nvSpPr>
          <p:cNvPr id="499" name="Google Shape;499;p95"/>
          <p:cNvSpPr/>
          <p:nvPr/>
        </p:nvSpPr>
        <p:spPr>
          <a:xfrm flipH="1" rot="10800000">
            <a:off x="-9562" y="5081850"/>
            <a:ext cx="9163200" cy="81900"/>
          </a:xfrm>
          <a:prstGeom prst="rect">
            <a:avLst/>
          </a:prstGeom>
          <a:solidFill>
            <a:srgbClr val="E3249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95"/>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1" name="Google Shape;501;p95"/>
          <p:cNvSpPr txBox="1"/>
          <p:nvPr/>
        </p:nvSpPr>
        <p:spPr>
          <a:xfrm>
            <a:off x="2800125" y="296091"/>
            <a:ext cx="3543900" cy="554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Calibri"/>
                <a:ea typeface="Calibri"/>
                <a:cs typeface="Calibri"/>
                <a:sym typeface="Calibri"/>
              </a:rPr>
              <a:t>Yo</a:t>
            </a:r>
            <a:r>
              <a:rPr b="1" i="0" lang="en" sz="2700" u="none" cap="none" strike="noStrike">
                <a:solidFill>
                  <a:schemeClr val="dk1"/>
                </a:solidFill>
                <a:latin typeface="Calibri"/>
                <a:ea typeface="Calibri"/>
                <a:cs typeface="Calibri"/>
                <a:sym typeface="Calibri"/>
              </a:rPr>
              <a:t>u</a:t>
            </a:r>
            <a:r>
              <a:rPr b="1" i="0" lang="en" sz="2700" u="none" cap="none" strike="noStrike">
                <a:solidFill>
                  <a:srgbClr val="000000"/>
                </a:solidFill>
                <a:latin typeface="Calibri"/>
                <a:ea typeface="Calibri"/>
                <a:cs typeface="Calibri"/>
                <a:sym typeface="Calibri"/>
              </a:rPr>
              <a:t>r Content</a:t>
            </a:r>
            <a:endParaRPr b="1" i="0" sz="2700" u="none" cap="none" strike="noStrike">
              <a:solidFill>
                <a:srgbClr val="000000"/>
              </a:solidFill>
              <a:latin typeface="Calibri"/>
              <a:ea typeface="Calibri"/>
              <a:cs typeface="Calibri"/>
              <a:sym typeface="Calibri"/>
            </a:endParaRPr>
          </a:p>
        </p:txBody>
      </p:sp>
      <p:sp>
        <p:nvSpPr>
          <p:cNvPr id="502" name="Google Shape;502;p95"/>
          <p:cNvSpPr/>
          <p:nvPr/>
        </p:nvSpPr>
        <p:spPr>
          <a:xfrm>
            <a:off x="810000"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pic>
        <p:nvPicPr>
          <p:cNvPr id="503" name="Google Shape;503;p95"/>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
        <p:nvSpPr>
          <p:cNvPr id="504" name="Google Shape;504;p95"/>
          <p:cNvSpPr/>
          <p:nvPr/>
        </p:nvSpPr>
        <p:spPr>
          <a:xfrm>
            <a:off x="2756925"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505" name="Google Shape;505;p95"/>
          <p:cNvSpPr/>
          <p:nvPr/>
        </p:nvSpPr>
        <p:spPr>
          <a:xfrm>
            <a:off x="4794975" y="160515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506" name="Google Shape;506;p95"/>
          <p:cNvSpPr/>
          <p:nvPr/>
        </p:nvSpPr>
        <p:spPr>
          <a:xfrm>
            <a:off x="6721650" y="1901700"/>
            <a:ext cx="1660500" cy="581100"/>
          </a:xfrm>
          <a:prstGeom prst="rect">
            <a:avLst/>
          </a:prstGeom>
          <a:solidFill>
            <a:srgbClr val="1AC5D8"/>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Your content</a:t>
            </a:r>
            <a:endParaRPr b="0" i="0" sz="1400" u="none" cap="none" strike="noStrike">
              <a:solidFill>
                <a:srgbClr val="000000"/>
              </a:solidFill>
              <a:latin typeface="Calibri"/>
              <a:ea typeface="Calibri"/>
              <a:cs typeface="Calibri"/>
              <a:sym typeface="Calibri"/>
            </a:endParaRPr>
          </a:p>
        </p:txBody>
      </p:sp>
      <p:sp>
        <p:nvSpPr>
          <p:cNvPr id="507" name="Google Shape;507;p95"/>
          <p:cNvSpPr txBox="1"/>
          <p:nvPr/>
        </p:nvSpPr>
        <p:spPr>
          <a:xfrm>
            <a:off x="810000"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508" name="Google Shape;508;p95"/>
          <p:cNvSpPr txBox="1"/>
          <p:nvPr/>
        </p:nvSpPr>
        <p:spPr>
          <a:xfrm>
            <a:off x="2802488"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509" name="Google Shape;509;p95"/>
          <p:cNvSpPr txBox="1"/>
          <p:nvPr/>
        </p:nvSpPr>
        <p:spPr>
          <a:xfrm>
            <a:off x="4794975" y="218632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
        <p:nvSpPr>
          <p:cNvPr id="510" name="Google Shape;510;p95"/>
          <p:cNvSpPr txBox="1"/>
          <p:nvPr/>
        </p:nvSpPr>
        <p:spPr>
          <a:xfrm>
            <a:off x="6721650" y="2482875"/>
            <a:ext cx="1660500" cy="7851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libri"/>
                <a:ea typeface="Calibri"/>
                <a:cs typeface="Calibri"/>
                <a:sym typeface="Calibri"/>
              </a:rPr>
              <a:t>Content</a:t>
            </a:r>
            <a:endParaRPr b="0" i="0" sz="14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1">
  <p:cSld name="2_Contents slide layout_1">
    <p:bg>
      <p:bgPr>
        <a:solidFill>
          <a:srgbClr val="253646"/>
        </a:solidFill>
      </p:bgPr>
    </p:bg>
    <p:spTree>
      <p:nvGrpSpPr>
        <p:cNvPr id="511" name="Shape 511"/>
        <p:cNvGrpSpPr/>
        <p:nvPr/>
      </p:nvGrpSpPr>
      <p:grpSpPr>
        <a:xfrm>
          <a:off x="0" y="0"/>
          <a:ext cx="0" cy="0"/>
          <a:chOff x="0" y="0"/>
          <a:chExt cx="0" cy="0"/>
        </a:xfrm>
      </p:grpSpPr>
      <p:cxnSp>
        <p:nvCxnSpPr>
          <p:cNvPr id="512" name="Google Shape;512;p96"/>
          <p:cNvCxnSpPr/>
          <p:nvPr/>
        </p:nvCxnSpPr>
        <p:spPr>
          <a:xfrm rot="10800000">
            <a:off x="140990" y="4815459"/>
            <a:ext cx="7745400" cy="0"/>
          </a:xfrm>
          <a:prstGeom prst="straightConnector1">
            <a:avLst/>
          </a:prstGeom>
          <a:noFill/>
          <a:ln cap="flat" cmpd="sng" w="9525">
            <a:solidFill>
              <a:srgbClr val="253646"/>
            </a:solidFill>
            <a:prstDash val="solid"/>
            <a:round/>
            <a:headEnd len="sm" w="sm" type="none"/>
            <a:tailEnd len="sm" w="sm" type="none"/>
          </a:ln>
        </p:spPr>
      </p:cxnSp>
      <p:cxnSp>
        <p:nvCxnSpPr>
          <p:cNvPr id="513" name="Google Shape;513;p96"/>
          <p:cNvCxnSpPr/>
          <p:nvPr/>
        </p:nvCxnSpPr>
        <p:spPr>
          <a:xfrm>
            <a:off x="304688" y="0"/>
            <a:ext cx="0" cy="4505700"/>
          </a:xfrm>
          <a:prstGeom prst="straightConnector1">
            <a:avLst/>
          </a:prstGeom>
          <a:noFill/>
          <a:ln cap="flat" cmpd="sng" w="9525">
            <a:solidFill>
              <a:srgbClr val="44546A"/>
            </a:solidFill>
            <a:prstDash val="solid"/>
            <a:round/>
            <a:headEnd len="sm" w="sm" type="none"/>
            <a:tailEnd len="sm" w="sm" type="none"/>
          </a:ln>
        </p:spPr>
      </p:cxnSp>
      <p:cxnSp>
        <p:nvCxnSpPr>
          <p:cNvPr id="514" name="Google Shape;514;p96"/>
          <p:cNvCxnSpPr/>
          <p:nvPr/>
        </p:nvCxnSpPr>
        <p:spPr>
          <a:xfrm>
            <a:off x="575878" y="0"/>
            <a:ext cx="0" cy="4505700"/>
          </a:xfrm>
          <a:prstGeom prst="straightConnector1">
            <a:avLst/>
          </a:prstGeom>
          <a:noFill/>
          <a:ln cap="flat" cmpd="sng" w="9525">
            <a:solidFill>
              <a:srgbClr val="44546A"/>
            </a:solidFill>
            <a:prstDash val="solid"/>
            <a:round/>
            <a:headEnd len="sm" w="sm" type="none"/>
            <a:tailEnd len="sm" w="sm" type="none"/>
          </a:ln>
        </p:spPr>
      </p:cxnSp>
      <p:cxnSp>
        <p:nvCxnSpPr>
          <p:cNvPr id="515" name="Google Shape;515;p96"/>
          <p:cNvCxnSpPr/>
          <p:nvPr/>
        </p:nvCxnSpPr>
        <p:spPr>
          <a:xfrm>
            <a:off x="847069" y="0"/>
            <a:ext cx="0" cy="4505700"/>
          </a:xfrm>
          <a:prstGeom prst="straightConnector1">
            <a:avLst/>
          </a:prstGeom>
          <a:noFill/>
          <a:ln cap="flat" cmpd="sng" w="9525">
            <a:solidFill>
              <a:srgbClr val="44546A"/>
            </a:solidFill>
            <a:prstDash val="solid"/>
            <a:round/>
            <a:headEnd len="sm" w="sm" type="none"/>
            <a:tailEnd len="sm" w="sm" type="none"/>
          </a:ln>
        </p:spPr>
      </p:cxnSp>
      <p:sp>
        <p:nvSpPr>
          <p:cNvPr id="516" name="Google Shape;516;p96"/>
          <p:cNvSpPr/>
          <p:nvPr/>
        </p:nvSpPr>
        <p:spPr>
          <a:xfrm>
            <a:off x="243592" y="43461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96"/>
          <p:cNvSpPr/>
          <p:nvPr/>
        </p:nvSpPr>
        <p:spPr>
          <a:xfrm>
            <a:off x="243592" y="638894"/>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96"/>
          <p:cNvSpPr/>
          <p:nvPr/>
        </p:nvSpPr>
        <p:spPr>
          <a:xfrm>
            <a:off x="243592" y="1062139"/>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96"/>
          <p:cNvSpPr/>
          <p:nvPr/>
        </p:nvSpPr>
        <p:spPr>
          <a:xfrm>
            <a:off x="243592" y="3921298"/>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96"/>
          <p:cNvSpPr/>
          <p:nvPr/>
        </p:nvSpPr>
        <p:spPr>
          <a:xfrm>
            <a:off x="243592" y="3027902"/>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96"/>
          <p:cNvSpPr/>
          <p:nvPr/>
        </p:nvSpPr>
        <p:spPr>
          <a:xfrm>
            <a:off x="243592" y="2821412"/>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96"/>
          <p:cNvSpPr/>
          <p:nvPr/>
        </p:nvSpPr>
        <p:spPr>
          <a:xfrm>
            <a:off x="183489" y="2037871"/>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96"/>
          <p:cNvSpPr/>
          <p:nvPr/>
        </p:nvSpPr>
        <p:spPr>
          <a:xfrm>
            <a:off x="243592" y="2097967"/>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96"/>
          <p:cNvSpPr/>
          <p:nvPr/>
        </p:nvSpPr>
        <p:spPr>
          <a:xfrm>
            <a:off x="781479" y="320550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96"/>
          <p:cNvSpPr/>
          <p:nvPr/>
        </p:nvSpPr>
        <p:spPr>
          <a:xfrm>
            <a:off x="512536" y="154932"/>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96"/>
          <p:cNvSpPr/>
          <p:nvPr/>
        </p:nvSpPr>
        <p:spPr>
          <a:xfrm>
            <a:off x="512536" y="1708927"/>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96"/>
          <p:cNvSpPr/>
          <p:nvPr/>
        </p:nvSpPr>
        <p:spPr>
          <a:xfrm>
            <a:off x="512536" y="1925612"/>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96"/>
          <p:cNvSpPr/>
          <p:nvPr/>
        </p:nvSpPr>
        <p:spPr>
          <a:xfrm>
            <a:off x="512536" y="3742978"/>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96"/>
          <p:cNvSpPr/>
          <p:nvPr/>
        </p:nvSpPr>
        <p:spPr>
          <a:xfrm>
            <a:off x="512536" y="3530078"/>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96"/>
          <p:cNvSpPr/>
          <p:nvPr/>
        </p:nvSpPr>
        <p:spPr>
          <a:xfrm>
            <a:off x="781479" y="313440"/>
            <a:ext cx="120900" cy="1209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96"/>
          <p:cNvSpPr/>
          <p:nvPr/>
        </p:nvSpPr>
        <p:spPr>
          <a:xfrm>
            <a:off x="781479" y="883643"/>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96"/>
          <p:cNvSpPr/>
          <p:nvPr/>
        </p:nvSpPr>
        <p:spPr>
          <a:xfrm>
            <a:off x="781479" y="3961329"/>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96"/>
          <p:cNvSpPr/>
          <p:nvPr/>
        </p:nvSpPr>
        <p:spPr>
          <a:xfrm>
            <a:off x="781479" y="2221072"/>
            <a:ext cx="120900" cy="120900"/>
          </a:xfrm>
          <a:prstGeom prst="ellipse">
            <a:avLst/>
          </a:prstGeom>
          <a:solidFill>
            <a:srgbClr val="44546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96"/>
          <p:cNvSpPr/>
          <p:nvPr/>
        </p:nvSpPr>
        <p:spPr>
          <a:xfrm>
            <a:off x="454679" y="711711"/>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96"/>
          <p:cNvSpPr/>
          <p:nvPr/>
        </p:nvSpPr>
        <p:spPr>
          <a:xfrm>
            <a:off x="514783" y="771807"/>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96"/>
          <p:cNvSpPr/>
          <p:nvPr/>
        </p:nvSpPr>
        <p:spPr>
          <a:xfrm>
            <a:off x="725870" y="1606015"/>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96"/>
          <p:cNvSpPr/>
          <p:nvPr/>
        </p:nvSpPr>
        <p:spPr>
          <a:xfrm>
            <a:off x="785973" y="1666111"/>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96"/>
          <p:cNvSpPr/>
          <p:nvPr/>
        </p:nvSpPr>
        <p:spPr>
          <a:xfrm>
            <a:off x="454679" y="2813732"/>
            <a:ext cx="242400" cy="242400"/>
          </a:xfrm>
          <a:prstGeom prst="ellipse">
            <a:avLst/>
          </a:prstGeom>
          <a:noFill/>
          <a:ln cap="flat" cmpd="sng" w="9525">
            <a:solidFill>
              <a:srgbClr val="1AC5D8"/>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96"/>
          <p:cNvSpPr/>
          <p:nvPr/>
        </p:nvSpPr>
        <p:spPr>
          <a:xfrm>
            <a:off x="514783" y="2873828"/>
            <a:ext cx="122100" cy="122100"/>
          </a:xfrm>
          <a:prstGeom prst="ellipse">
            <a:avLst/>
          </a:prstGeom>
          <a:solidFill>
            <a:srgbClr val="1AC5D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40" name="Google Shape;540;p96"/>
          <p:cNvGrpSpPr/>
          <p:nvPr/>
        </p:nvGrpSpPr>
        <p:grpSpPr>
          <a:xfrm>
            <a:off x="-10125" y="4505625"/>
            <a:ext cx="9164250" cy="498150"/>
            <a:chOff x="-13500" y="6236050"/>
            <a:chExt cx="12219000" cy="664200"/>
          </a:xfrm>
        </p:grpSpPr>
        <p:sp>
          <p:nvSpPr>
            <p:cNvPr id="541" name="Google Shape;541;p96"/>
            <p:cNvSpPr/>
            <p:nvPr/>
          </p:nvSpPr>
          <p:spPr>
            <a:xfrm>
              <a:off x="-13500" y="6236050"/>
              <a:ext cx="12219000" cy="664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42" name="Google Shape;542;p96"/>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543" name="Google Shape;543;p96"/>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544" name="Shape 544"/>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545" name="Shape 545"/>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s slide layout">
  <p:cSld name="14_Contents slide layout">
    <p:bg>
      <p:bgPr>
        <a:blipFill>
          <a:blip r:embed="rId2">
            <a:alphaModFix/>
          </a:blip>
          <a:stretch>
            <a:fillRect/>
          </a:stretch>
        </a:blipFill>
      </p:bgPr>
    </p:bg>
    <p:spTree>
      <p:nvGrpSpPr>
        <p:cNvPr id="546" name="Shape 546"/>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547" name="Shape 547"/>
        <p:cNvGrpSpPr/>
        <p:nvPr/>
      </p:nvGrpSpPr>
      <p:grpSpPr>
        <a:xfrm>
          <a:off x="0" y="0"/>
          <a:ext cx="0" cy="0"/>
          <a:chOff x="0" y="0"/>
          <a:chExt cx="0" cy="0"/>
        </a:xfrm>
      </p:grpSpPr>
      <p:sp>
        <p:nvSpPr>
          <p:cNvPr id="548" name="Google Shape;548;p100"/>
          <p:cNvSpPr/>
          <p:nvPr>
            <p:ph idx="2" type="pic"/>
          </p:nvPr>
        </p:nvSpPr>
        <p:spPr>
          <a:xfrm>
            <a:off x="0" y="-1"/>
            <a:ext cx="9144000" cy="3435300"/>
          </a:xfrm>
          <a:prstGeom prst="rect">
            <a:avLst/>
          </a:prstGeom>
          <a:solidFill>
            <a:srgbClr val="F2F2F2"/>
          </a:solidFill>
          <a:ln>
            <a:noFill/>
          </a:ln>
        </p:spPr>
      </p:sp>
      <p:grpSp>
        <p:nvGrpSpPr>
          <p:cNvPr id="549" name="Google Shape;549;p100"/>
          <p:cNvGrpSpPr/>
          <p:nvPr/>
        </p:nvGrpSpPr>
        <p:grpSpPr>
          <a:xfrm>
            <a:off x="41" y="5081789"/>
            <a:ext cx="9143844" cy="61766"/>
            <a:chOff x="1063925" y="1155200"/>
            <a:chExt cx="10673333" cy="88200"/>
          </a:xfrm>
        </p:grpSpPr>
        <p:sp>
          <p:nvSpPr>
            <p:cNvPr id="550" name="Google Shape;550;p100"/>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100"/>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52" name="Google Shape;552;p100"/>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53" name="Google Shape;553;p100"/>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ontents slide layout">
  <p:cSld name="16_Contents slide layout">
    <p:bg>
      <p:bgPr>
        <a:blipFill>
          <a:blip r:embed="rId2">
            <a:alphaModFix/>
          </a:blip>
          <a:stretch>
            <a:fillRect/>
          </a:stretch>
        </a:blipFill>
      </p:bgPr>
    </p:bg>
    <p:spTree>
      <p:nvGrpSpPr>
        <p:cNvPr id="554" name="Shape 55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2" name="Shape 52"/>
        <p:cNvGrpSpPr/>
        <p:nvPr/>
      </p:nvGrpSpPr>
      <p:grpSpPr>
        <a:xfrm>
          <a:off x="0" y="0"/>
          <a:ext cx="0" cy="0"/>
          <a:chOff x="0" y="0"/>
          <a:chExt cx="0" cy="0"/>
        </a:xfrm>
      </p:grpSpPr>
      <p:sp>
        <p:nvSpPr>
          <p:cNvPr id="53" name="Google Shape;53;p3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4" name="Google Shape;54;p36"/>
          <p:cNvSpPr txBox="1"/>
          <p:nvPr>
            <p:ph idx="1" type="body"/>
          </p:nvPr>
        </p:nvSpPr>
        <p:spPr>
          <a:xfrm>
            <a:off x="228600" y="800100"/>
            <a:ext cx="2019300" cy="2263200"/>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chemeClr val="dk1"/>
              </a:buClr>
              <a:buSzPts val="1400"/>
              <a:buChar char="•"/>
              <a:defRPr sz="1400"/>
            </a:lvl1pPr>
            <a:lvl2pPr indent="-304800" lvl="1" marL="914400" algn="l">
              <a:lnSpc>
                <a:spcPct val="100000"/>
              </a:lnSpc>
              <a:spcBef>
                <a:spcPts val="200"/>
              </a:spcBef>
              <a:spcAft>
                <a:spcPts val="0"/>
              </a:spcAft>
              <a:buClr>
                <a:schemeClr val="dk1"/>
              </a:buClr>
              <a:buSzPts val="1200"/>
              <a:buChar char="–"/>
              <a:defRPr sz="1200"/>
            </a:lvl2pPr>
            <a:lvl3pPr indent="-292100" lvl="2" marL="1371600" algn="l">
              <a:lnSpc>
                <a:spcPct val="100000"/>
              </a:lnSpc>
              <a:spcBef>
                <a:spcPts val="200"/>
              </a:spcBef>
              <a:spcAft>
                <a:spcPts val="0"/>
              </a:spcAft>
              <a:buClr>
                <a:schemeClr val="dk1"/>
              </a:buClr>
              <a:buSzPts val="1000"/>
              <a:buChar char="•"/>
              <a:defRPr sz="1000"/>
            </a:lvl3pPr>
            <a:lvl4pPr indent="-285750" lvl="3" marL="1828800" algn="l">
              <a:lnSpc>
                <a:spcPct val="100000"/>
              </a:lnSpc>
              <a:spcBef>
                <a:spcPts val="200"/>
              </a:spcBef>
              <a:spcAft>
                <a:spcPts val="0"/>
              </a:spcAft>
              <a:buClr>
                <a:schemeClr val="dk1"/>
              </a:buClr>
              <a:buSzPts val="900"/>
              <a:buChar char="–"/>
              <a:defRPr sz="900"/>
            </a:lvl4pPr>
            <a:lvl5pPr indent="-285750" lvl="4" marL="2286000" algn="l">
              <a:lnSpc>
                <a:spcPct val="100000"/>
              </a:lnSpc>
              <a:spcBef>
                <a:spcPts val="200"/>
              </a:spcBef>
              <a:spcAft>
                <a:spcPts val="0"/>
              </a:spcAft>
              <a:buClr>
                <a:schemeClr val="dk1"/>
              </a:buClr>
              <a:buSzPts val="900"/>
              <a:buChar char="»"/>
              <a:defRPr sz="900"/>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55" name="Google Shape;55;p36"/>
          <p:cNvSpPr txBox="1"/>
          <p:nvPr>
            <p:ph idx="2" type="body"/>
          </p:nvPr>
        </p:nvSpPr>
        <p:spPr>
          <a:xfrm>
            <a:off x="2324100" y="800100"/>
            <a:ext cx="2019300" cy="2263200"/>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chemeClr val="dk1"/>
              </a:buClr>
              <a:buSzPts val="1400"/>
              <a:buChar char="•"/>
              <a:defRPr sz="1400"/>
            </a:lvl1pPr>
            <a:lvl2pPr indent="-304800" lvl="1" marL="914400" algn="l">
              <a:lnSpc>
                <a:spcPct val="100000"/>
              </a:lnSpc>
              <a:spcBef>
                <a:spcPts val="200"/>
              </a:spcBef>
              <a:spcAft>
                <a:spcPts val="0"/>
              </a:spcAft>
              <a:buClr>
                <a:schemeClr val="dk1"/>
              </a:buClr>
              <a:buSzPts val="1200"/>
              <a:buChar char="–"/>
              <a:defRPr sz="1200"/>
            </a:lvl2pPr>
            <a:lvl3pPr indent="-292100" lvl="2" marL="1371600" algn="l">
              <a:lnSpc>
                <a:spcPct val="100000"/>
              </a:lnSpc>
              <a:spcBef>
                <a:spcPts val="200"/>
              </a:spcBef>
              <a:spcAft>
                <a:spcPts val="0"/>
              </a:spcAft>
              <a:buClr>
                <a:schemeClr val="dk1"/>
              </a:buClr>
              <a:buSzPts val="1000"/>
              <a:buChar char="•"/>
              <a:defRPr sz="1000"/>
            </a:lvl3pPr>
            <a:lvl4pPr indent="-285750" lvl="3" marL="1828800" algn="l">
              <a:lnSpc>
                <a:spcPct val="100000"/>
              </a:lnSpc>
              <a:spcBef>
                <a:spcPts val="200"/>
              </a:spcBef>
              <a:spcAft>
                <a:spcPts val="0"/>
              </a:spcAft>
              <a:buClr>
                <a:schemeClr val="dk1"/>
              </a:buClr>
              <a:buSzPts val="900"/>
              <a:buChar char="–"/>
              <a:defRPr sz="900"/>
            </a:lvl4pPr>
            <a:lvl5pPr indent="-285750" lvl="4" marL="2286000" algn="l">
              <a:lnSpc>
                <a:spcPct val="100000"/>
              </a:lnSpc>
              <a:spcBef>
                <a:spcPts val="200"/>
              </a:spcBef>
              <a:spcAft>
                <a:spcPts val="0"/>
              </a:spcAft>
              <a:buClr>
                <a:schemeClr val="dk1"/>
              </a:buClr>
              <a:buSzPts val="900"/>
              <a:buChar char="»"/>
              <a:defRPr sz="900"/>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56" name="Google Shape;56;p36"/>
          <p:cNvSpPr txBox="1"/>
          <p:nvPr>
            <p:ph idx="10" type="dt"/>
          </p:nvPr>
        </p:nvSpPr>
        <p:spPr>
          <a:xfrm>
            <a:off x="228600" y="3178175"/>
            <a:ext cx="1066800" cy="1824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7" name="Google Shape;57;p36"/>
          <p:cNvSpPr txBox="1"/>
          <p:nvPr>
            <p:ph idx="11" type="ftr"/>
          </p:nvPr>
        </p:nvSpPr>
        <p:spPr>
          <a:xfrm>
            <a:off x="1562100" y="3178175"/>
            <a:ext cx="1447800" cy="1824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8" name="Google Shape;58;p36"/>
          <p:cNvSpPr txBox="1"/>
          <p:nvPr>
            <p:ph idx="12" type="sldNum"/>
          </p:nvPr>
        </p:nvSpPr>
        <p:spPr>
          <a:xfrm>
            <a:off x="3276600" y="3178175"/>
            <a:ext cx="1066800" cy="1824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555" name="Shape 555"/>
        <p:cNvGrpSpPr/>
        <p:nvPr/>
      </p:nvGrpSpPr>
      <p:grpSpPr>
        <a:xfrm>
          <a:off x="0" y="0"/>
          <a:ext cx="0" cy="0"/>
          <a:chOff x="0" y="0"/>
          <a:chExt cx="0" cy="0"/>
        </a:xfrm>
      </p:grpSpPr>
      <p:sp>
        <p:nvSpPr>
          <p:cNvPr id="556" name="Google Shape;556;p102"/>
          <p:cNvSpPr txBox="1"/>
          <p:nvPr>
            <p:ph idx="1" type="body"/>
          </p:nvPr>
        </p:nvSpPr>
        <p:spPr>
          <a:xfrm>
            <a:off x="242647" y="24936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557" name="Shape 557"/>
        <p:cNvGrpSpPr/>
        <p:nvPr/>
      </p:nvGrpSpPr>
      <p:grpSpPr>
        <a:xfrm>
          <a:off x="0" y="0"/>
          <a:ext cx="0" cy="0"/>
          <a:chOff x="0" y="0"/>
          <a:chExt cx="0" cy="0"/>
        </a:xfrm>
      </p:grpSpPr>
      <p:sp>
        <p:nvSpPr>
          <p:cNvPr id="558" name="Google Shape;558;p103"/>
          <p:cNvSpPr txBox="1"/>
          <p:nvPr>
            <p:ph idx="1" type="body"/>
          </p:nvPr>
        </p:nvSpPr>
        <p:spPr>
          <a:xfrm>
            <a:off x="242647" y="92609"/>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59" name="Google Shape;559;p103"/>
          <p:cNvSpPr/>
          <p:nvPr/>
        </p:nvSpPr>
        <p:spPr>
          <a:xfrm>
            <a:off x="265508" y="848693"/>
            <a:ext cx="2670600" cy="4052100"/>
          </a:xfrm>
          <a:prstGeom prst="roundRect">
            <a:avLst>
              <a:gd fmla="val 3968" name="adj"/>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560" name="Google Shape;560;p103"/>
          <p:cNvSpPr/>
          <p:nvPr/>
        </p:nvSpPr>
        <p:spPr>
          <a:xfrm>
            <a:off x="398950" y="1010625"/>
            <a:ext cx="115500" cy="3761400"/>
          </a:xfrm>
          <a:prstGeom prst="roundRect">
            <a:avLst>
              <a:gd fmla="val 50000" name="adj"/>
            </a:avLst>
          </a:prstGeom>
          <a:solidFill>
            <a:schemeClr val="lt1">
              <a:alpha val="40392"/>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Arial"/>
              <a:ea typeface="Arial"/>
              <a:cs typeface="Arial"/>
              <a:sym typeface="Arial"/>
            </a:endParaRPr>
          </a:p>
        </p:txBody>
      </p:sp>
      <p:sp>
        <p:nvSpPr>
          <p:cNvPr id="561" name="Google Shape;561;p103"/>
          <p:cNvSpPr/>
          <p:nvPr/>
        </p:nvSpPr>
        <p:spPr>
          <a:xfrm rot="5400000">
            <a:off x="2292807" y="957527"/>
            <a:ext cx="514500" cy="513900"/>
          </a:xfrm>
          <a:prstGeom prst="halfFrame">
            <a:avLst>
              <a:gd fmla="val 23728" name="adj1"/>
              <a:gd fmla="val 24642" name="adj2"/>
            </a:avLst>
          </a:prstGeom>
          <a:solidFill>
            <a:schemeClr val="lt1">
              <a:alpha val="22745"/>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262626"/>
              </a:solidFill>
              <a:latin typeface="Arial"/>
              <a:ea typeface="Arial"/>
              <a:cs typeface="Arial"/>
              <a:sym typeface="Arial"/>
            </a:endParaRPr>
          </a:p>
        </p:txBody>
      </p:sp>
      <p:sp>
        <p:nvSpPr>
          <p:cNvPr id="562" name="Google Shape;562;p103"/>
          <p:cNvSpPr txBox="1"/>
          <p:nvPr/>
        </p:nvSpPr>
        <p:spPr>
          <a:xfrm>
            <a:off x="533778" y="1227910"/>
            <a:ext cx="1674300" cy="4080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You can Resize without losing quality</a:t>
            </a:r>
            <a:endParaRPr b="1" i="0" sz="1100" u="none" cap="none" strike="noStrike">
              <a:solidFill>
                <a:schemeClr val="lt1"/>
              </a:solidFill>
              <a:latin typeface="Arial"/>
              <a:ea typeface="Arial"/>
              <a:cs typeface="Arial"/>
              <a:sym typeface="Arial"/>
            </a:endParaRPr>
          </a:p>
        </p:txBody>
      </p:sp>
      <p:sp>
        <p:nvSpPr>
          <p:cNvPr id="563" name="Google Shape;563;p103"/>
          <p:cNvSpPr txBox="1"/>
          <p:nvPr/>
        </p:nvSpPr>
        <p:spPr>
          <a:xfrm>
            <a:off x="533778" y="1595597"/>
            <a:ext cx="1674300" cy="5772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You can Change Fill Color &amp;</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lt1"/>
                </a:solidFill>
                <a:latin typeface="Arial"/>
                <a:ea typeface="Arial"/>
                <a:cs typeface="Arial"/>
                <a:sym typeface="Arial"/>
              </a:rPr>
              <a:t>Line Color</a:t>
            </a:r>
            <a:endParaRPr b="1" i="0" sz="1100" u="none" cap="none" strike="noStrike">
              <a:solidFill>
                <a:schemeClr val="lt1"/>
              </a:solidFill>
              <a:latin typeface="Arial"/>
              <a:ea typeface="Arial"/>
              <a:cs typeface="Arial"/>
              <a:sym typeface="Arial"/>
            </a:endParaRPr>
          </a:p>
        </p:txBody>
      </p:sp>
      <p:sp>
        <p:nvSpPr>
          <p:cNvPr id="564" name="Google Shape;564;p103"/>
          <p:cNvSpPr txBox="1"/>
          <p:nvPr/>
        </p:nvSpPr>
        <p:spPr>
          <a:xfrm>
            <a:off x="540922" y="4356328"/>
            <a:ext cx="1674000" cy="2385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lt1"/>
                </a:solidFill>
                <a:latin typeface="Arial"/>
                <a:ea typeface="Arial"/>
                <a:cs typeface="Arial"/>
                <a:sym typeface="Arial"/>
              </a:rPr>
              <a:t>www.allppt.com</a:t>
            </a:r>
            <a:endParaRPr b="0" i="0" sz="1100" u="none" cap="none" strike="noStrike">
              <a:solidFill>
                <a:schemeClr val="lt1"/>
              </a:solidFill>
              <a:latin typeface="Arial"/>
              <a:ea typeface="Arial"/>
              <a:cs typeface="Arial"/>
              <a:sym typeface="Arial"/>
            </a:endParaRPr>
          </a:p>
        </p:txBody>
      </p:sp>
      <p:sp>
        <p:nvSpPr>
          <p:cNvPr id="565" name="Google Shape;565;p103"/>
          <p:cNvSpPr txBox="1"/>
          <p:nvPr/>
        </p:nvSpPr>
        <p:spPr>
          <a:xfrm>
            <a:off x="540922" y="3337743"/>
            <a:ext cx="2038200" cy="1038900"/>
          </a:xfrm>
          <a:prstGeom prst="rect">
            <a:avLst/>
          </a:prstGeom>
          <a:noFill/>
          <a:ln>
            <a:noFill/>
          </a:ln>
        </p:spPr>
        <p:txBody>
          <a:bodyPr anchorCtr="0" anchor="ctr" bIns="34275" lIns="68575" spcFirstLastPara="1" rIns="68575" wrap="square" tIns="34275">
            <a:spAutoFit/>
          </a:bodyPr>
          <a:lstStyle/>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lt1"/>
                </a:solidFill>
                <a:latin typeface="Arial"/>
                <a:ea typeface="Arial"/>
                <a:cs typeface="Arial"/>
                <a:sym typeface="Arial"/>
              </a:rPr>
              <a:t>FREE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1" i="0" lang="en" sz="2100" u="none" cap="none" strike="noStrike">
                <a:solidFill>
                  <a:schemeClr val="lt1"/>
                </a:solidFill>
                <a:latin typeface="Arial"/>
                <a:ea typeface="Arial"/>
                <a:cs typeface="Arial"/>
                <a:sym typeface="Arial"/>
              </a:rPr>
              <a:t>PPT TEMPLATES</a:t>
            </a:r>
            <a:endParaRPr b="0" i="0" sz="1100" u="none" cap="none" strike="noStrike">
              <a:solidFill>
                <a:srgbClr val="000000"/>
              </a:solidFill>
              <a:latin typeface="Arial"/>
              <a:ea typeface="Arial"/>
              <a:cs typeface="Arial"/>
              <a:sym typeface="Arial"/>
            </a:endParaRPr>
          </a:p>
        </p:txBody>
      </p:sp>
      <p:grpSp>
        <p:nvGrpSpPr>
          <p:cNvPr id="566" name="Google Shape;566;p103"/>
          <p:cNvGrpSpPr/>
          <p:nvPr/>
        </p:nvGrpSpPr>
        <p:grpSpPr>
          <a:xfrm>
            <a:off x="4334441" y="140127"/>
            <a:ext cx="475116" cy="102825"/>
            <a:chOff x="5655129" y="211061"/>
            <a:chExt cx="633488" cy="137100"/>
          </a:xfrm>
        </p:grpSpPr>
        <p:sp>
          <p:nvSpPr>
            <p:cNvPr id="567" name="Google Shape;567;p103"/>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68" name="Google Shape;568;p103"/>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69" name="Google Shape;569;p103"/>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570" name="Google Shape;570;p103"/>
          <p:cNvGrpSpPr/>
          <p:nvPr/>
        </p:nvGrpSpPr>
        <p:grpSpPr>
          <a:xfrm>
            <a:off x="41" y="5081789"/>
            <a:ext cx="9143844" cy="61766"/>
            <a:chOff x="1063925" y="1155200"/>
            <a:chExt cx="10673333" cy="88200"/>
          </a:xfrm>
        </p:grpSpPr>
        <p:sp>
          <p:nvSpPr>
            <p:cNvPr id="571" name="Google Shape;571;p103"/>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103"/>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3" name="Google Shape;573;p103"/>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74" name="Google Shape;574;p103"/>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575" name="Shape 575"/>
        <p:cNvGrpSpPr/>
        <p:nvPr/>
      </p:nvGrpSpPr>
      <p:grpSpPr>
        <a:xfrm>
          <a:off x="0" y="0"/>
          <a:ext cx="0" cy="0"/>
          <a:chOff x="0" y="0"/>
          <a:chExt cx="0" cy="0"/>
        </a:xfrm>
      </p:grpSpPr>
      <p:sp>
        <p:nvSpPr>
          <p:cNvPr id="576" name="Google Shape;576;p104"/>
          <p:cNvSpPr txBox="1"/>
          <p:nvPr>
            <p:ph idx="1" type="body"/>
          </p:nvPr>
        </p:nvSpPr>
        <p:spPr>
          <a:xfrm>
            <a:off x="242647" y="254632"/>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577" name="Google Shape;577;p104"/>
          <p:cNvGrpSpPr/>
          <p:nvPr/>
        </p:nvGrpSpPr>
        <p:grpSpPr>
          <a:xfrm>
            <a:off x="4334441" y="140127"/>
            <a:ext cx="475116" cy="102825"/>
            <a:chOff x="5655129" y="211061"/>
            <a:chExt cx="633488" cy="137100"/>
          </a:xfrm>
        </p:grpSpPr>
        <p:sp>
          <p:nvSpPr>
            <p:cNvPr id="578" name="Google Shape;578;p104"/>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9" name="Google Shape;579;p104"/>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80" name="Google Shape;580;p104"/>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581" name="Google Shape;581;p104"/>
          <p:cNvGrpSpPr/>
          <p:nvPr/>
        </p:nvGrpSpPr>
        <p:grpSpPr>
          <a:xfrm>
            <a:off x="41" y="5081789"/>
            <a:ext cx="9143844" cy="61766"/>
            <a:chOff x="1063925" y="1155200"/>
            <a:chExt cx="10673333" cy="88200"/>
          </a:xfrm>
        </p:grpSpPr>
        <p:sp>
          <p:nvSpPr>
            <p:cNvPr id="582" name="Google Shape;582;p104"/>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104"/>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4" name="Google Shape;584;p104"/>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85" name="Google Shape;585;p104"/>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586" name="Shape 586"/>
        <p:cNvGrpSpPr/>
        <p:nvPr/>
      </p:nvGrpSpPr>
      <p:grpSpPr>
        <a:xfrm>
          <a:off x="0" y="0"/>
          <a:ext cx="0" cy="0"/>
          <a:chOff x="0" y="0"/>
          <a:chExt cx="0" cy="0"/>
        </a:xfrm>
      </p:grpSpPr>
      <p:sp>
        <p:nvSpPr>
          <p:cNvPr id="587" name="Google Shape;587;p105"/>
          <p:cNvSpPr/>
          <p:nvPr>
            <p:ph idx="2" type="pic"/>
          </p:nvPr>
        </p:nvSpPr>
        <p:spPr>
          <a:xfrm>
            <a:off x="679142" y="1142995"/>
            <a:ext cx="2077200" cy="3381000"/>
          </a:xfrm>
          <a:prstGeom prst="rect">
            <a:avLst/>
          </a:prstGeom>
          <a:solidFill>
            <a:srgbClr val="F2F2F2"/>
          </a:solidFill>
          <a:ln>
            <a:noFill/>
          </a:ln>
        </p:spPr>
      </p:sp>
      <p:sp>
        <p:nvSpPr>
          <p:cNvPr id="588" name="Google Shape;588;p105"/>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589" name="Google Shape;589;p105"/>
          <p:cNvGrpSpPr/>
          <p:nvPr/>
        </p:nvGrpSpPr>
        <p:grpSpPr>
          <a:xfrm>
            <a:off x="4334441" y="140127"/>
            <a:ext cx="475116" cy="102825"/>
            <a:chOff x="5655129" y="211061"/>
            <a:chExt cx="633488" cy="137100"/>
          </a:xfrm>
        </p:grpSpPr>
        <p:sp>
          <p:nvSpPr>
            <p:cNvPr id="590" name="Google Shape;590;p105"/>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91" name="Google Shape;591;p105"/>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92" name="Google Shape;592;p105"/>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593" name="Google Shape;593;p105"/>
          <p:cNvGrpSpPr/>
          <p:nvPr/>
        </p:nvGrpSpPr>
        <p:grpSpPr>
          <a:xfrm>
            <a:off x="41" y="5081789"/>
            <a:ext cx="9143844" cy="61766"/>
            <a:chOff x="1063925" y="1155200"/>
            <a:chExt cx="10673333" cy="88200"/>
          </a:xfrm>
        </p:grpSpPr>
        <p:sp>
          <p:nvSpPr>
            <p:cNvPr id="594" name="Google Shape;594;p105"/>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105"/>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6" name="Google Shape;596;p105"/>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97" name="Google Shape;597;p105"/>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extLst>
    <p:ext uri="{DCECCB84-F9BA-43D5-87BE-67443E8EF086}">
      <p15:sldGuideLst>
        <p15:guide id="1" orient="horz" pos="1782">
          <p15:clr>
            <a:srgbClr val="FBAE40"/>
          </p15:clr>
        </p15:guide>
        <p15:guide id="2" pos="28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598" name="Shape 598"/>
        <p:cNvGrpSpPr/>
        <p:nvPr/>
      </p:nvGrpSpPr>
      <p:grpSpPr>
        <a:xfrm>
          <a:off x="0" y="0"/>
          <a:ext cx="0" cy="0"/>
          <a:chOff x="0" y="0"/>
          <a:chExt cx="0" cy="0"/>
        </a:xfrm>
      </p:grpSpPr>
      <p:sp>
        <p:nvSpPr>
          <p:cNvPr id="599" name="Google Shape;599;p106"/>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600" name="Google Shape;600;p106"/>
          <p:cNvGrpSpPr/>
          <p:nvPr/>
        </p:nvGrpSpPr>
        <p:grpSpPr>
          <a:xfrm>
            <a:off x="4334441" y="140127"/>
            <a:ext cx="475116" cy="102825"/>
            <a:chOff x="5655129" y="211061"/>
            <a:chExt cx="633488" cy="137100"/>
          </a:xfrm>
        </p:grpSpPr>
        <p:sp>
          <p:nvSpPr>
            <p:cNvPr id="601" name="Google Shape;601;p106"/>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2" name="Google Shape;602;p106"/>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3" name="Google Shape;603;p106"/>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604" name="Google Shape;604;p106"/>
          <p:cNvGrpSpPr/>
          <p:nvPr/>
        </p:nvGrpSpPr>
        <p:grpSpPr>
          <a:xfrm>
            <a:off x="41" y="5081789"/>
            <a:ext cx="9143844" cy="61766"/>
            <a:chOff x="1063925" y="1155200"/>
            <a:chExt cx="10673333" cy="88200"/>
          </a:xfrm>
        </p:grpSpPr>
        <p:sp>
          <p:nvSpPr>
            <p:cNvPr id="605" name="Google Shape;605;p106"/>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106"/>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07" name="Google Shape;607;p106"/>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08" name="Google Shape;608;p106"/>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609" name="Shape 609"/>
        <p:cNvGrpSpPr/>
        <p:nvPr/>
      </p:nvGrpSpPr>
      <p:grpSpPr>
        <a:xfrm>
          <a:off x="0" y="0"/>
          <a:ext cx="0" cy="0"/>
          <a:chOff x="0" y="0"/>
          <a:chExt cx="0" cy="0"/>
        </a:xfrm>
      </p:grpSpPr>
      <p:grpSp>
        <p:nvGrpSpPr>
          <p:cNvPr id="610" name="Google Shape;610;p107"/>
          <p:cNvGrpSpPr/>
          <p:nvPr/>
        </p:nvGrpSpPr>
        <p:grpSpPr>
          <a:xfrm>
            <a:off x="6681338" y="1082030"/>
            <a:ext cx="1955912" cy="3650782"/>
            <a:chOff x="3501573" y="3178068"/>
            <a:chExt cx="1341043" cy="2738771"/>
          </a:xfrm>
        </p:grpSpPr>
        <p:sp>
          <p:nvSpPr>
            <p:cNvPr id="611" name="Google Shape;611;p107"/>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12" name="Google Shape;612;p107"/>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13" name="Google Shape;613;p107"/>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14" name="Google Shape;614;p107"/>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15" name="Google Shape;615;p107"/>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16" name="Google Shape;616;p107"/>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nvGrpSpPr>
            <p:cNvPr id="617" name="Google Shape;617;p107"/>
            <p:cNvGrpSpPr/>
            <p:nvPr/>
          </p:nvGrpSpPr>
          <p:grpSpPr>
            <a:xfrm>
              <a:off x="4092679" y="5635777"/>
              <a:ext cx="164577" cy="172999"/>
              <a:chOff x="6772303" y="6038214"/>
              <a:chExt cx="140700" cy="147900"/>
            </a:xfrm>
          </p:grpSpPr>
          <p:sp>
            <p:nvSpPr>
              <p:cNvPr id="618" name="Google Shape;618;p107"/>
              <p:cNvSpPr/>
              <p:nvPr/>
            </p:nvSpPr>
            <p:spPr>
              <a:xfrm>
                <a:off x="6772303" y="6038214"/>
                <a:ext cx="140700" cy="147900"/>
              </a:xfrm>
              <a:prstGeom prst="ellipse">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19" name="Google Shape;619;p107"/>
              <p:cNvSpPr/>
              <p:nvPr/>
            </p:nvSpPr>
            <p:spPr>
              <a:xfrm>
                <a:off x="6807465" y="6071635"/>
                <a:ext cx="70200" cy="81300"/>
              </a:xfrm>
              <a:prstGeom prst="ellipse">
                <a:avLst/>
              </a:prstGeom>
              <a:solidFill>
                <a:srgbClr val="D8D8D8"/>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620" name="Google Shape;620;p107"/>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411"/>
              </a:srgbClr>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21" name="Google Shape;621;p107"/>
            <p:cNvSpPr/>
            <p:nvPr/>
          </p:nvSpPr>
          <p:spPr>
            <a:xfrm>
              <a:off x="4058661" y="3449093"/>
              <a:ext cx="254400" cy="58500"/>
            </a:xfrm>
            <a:prstGeom prst="roundRect">
              <a:avLst>
                <a:gd fmla="val 50000" name="adj"/>
              </a:avLst>
            </a:prstGeom>
            <a:solidFill>
              <a:srgbClr val="7F7F7F"/>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22" name="Google Shape;622;p107"/>
            <p:cNvSpPr/>
            <p:nvPr/>
          </p:nvSpPr>
          <p:spPr>
            <a:xfrm>
              <a:off x="3922825" y="3449093"/>
              <a:ext cx="58500" cy="58500"/>
            </a:xfrm>
            <a:prstGeom prst="ellipse">
              <a:avLst/>
            </a:prstGeom>
            <a:solidFill>
              <a:srgbClr val="A5A5A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623" name="Google Shape;623;p107"/>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624" name="Google Shape;624;p107"/>
          <p:cNvSpPr/>
          <p:nvPr>
            <p:ph idx="2" type="pic"/>
          </p:nvPr>
        </p:nvSpPr>
        <p:spPr>
          <a:xfrm>
            <a:off x="6881802" y="1614656"/>
            <a:ext cx="1626600" cy="2625900"/>
          </a:xfrm>
          <a:prstGeom prst="rect">
            <a:avLst/>
          </a:prstGeom>
          <a:solidFill>
            <a:srgbClr val="F2F2F2"/>
          </a:solidFill>
          <a:ln>
            <a:noFill/>
          </a:ln>
        </p:spPr>
      </p:sp>
      <p:grpSp>
        <p:nvGrpSpPr>
          <p:cNvPr id="625" name="Google Shape;625;p107"/>
          <p:cNvGrpSpPr/>
          <p:nvPr/>
        </p:nvGrpSpPr>
        <p:grpSpPr>
          <a:xfrm>
            <a:off x="4334441" y="140127"/>
            <a:ext cx="475116" cy="102825"/>
            <a:chOff x="5655129" y="211061"/>
            <a:chExt cx="633488" cy="137100"/>
          </a:xfrm>
        </p:grpSpPr>
        <p:sp>
          <p:nvSpPr>
            <p:cNvPr id="626" name="Google Shape;626;p107"/>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27" name="Google Shape;627;p107"/>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28" name="Google Shape;628;p107"/>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629" name="Google Shape;629;p107"/>
          <p:cNvGrpSpPr/>
          <p:nvPr/>
        </p:nvGrpSpPr>
        <p:grpSpPr>
          <a:xfrm>
            <a:off x="41" y="5081789"/>
            <a:ext cx="9143844" cy="61766"/>
            <a:chOff x="1063925" y="1155200"/>
            <a:chExt cx="10673333" cy="88200"/>
          </a:xfrm>
        </p:grpSpPr>
        <p:sp>
          <p:nvSpPr>
            <p:cNvPr id="630" name="Google Shape;630;p107"/>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107"/>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32" name="Google Shape;632;p107"/>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33" name="Google Shape;633;p107"/>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634" name="Shape 634"/>
        <p:cNvGrpSpPr/>
        <p:nvPr/>
      </p:nvGrpSpPr>
      <p:grpSpPr>
        <a:xfrm>
          <a:off x="0" y="0"/>
          <a:ext cx="0" cy="0"/>
          <a:chOff x="0" y="0"/>
          <a:chExt cx="0" cy="0"/>
        </a:xfrm>
      </p:grpSpPr>
      <p:sp>
        <p:nvSpPr>
          <p:cNvPr id="635" name="Google Shape;635;p108"/>
          <p:cNvSpPr/>
          <p:nvPr>
            <p:ph idx="2" type="pic"/>
          </p:nvPr>
        </p:nvSpPr>
        <p:spPr>
          <a:xfrm>
            <a:off x="0" y="958337"/>
            <a:ext cx="3153300" cy="3246000"/>
          </a:xfrm>
          <a:prstGeom prst="rect">
            <a:avLst/>
          </a:prstGeom>
          <a:solidFill>
            <a:srgbClr val="F2F2F2"/>
          </a:solidFill>
          <a:ln>
            <a:noFill/>
          </a:ln>
        </p:spPr>
      </p:sp>
      <p:sp>
        <p:nvSpPr>
          <p:cNvPr id="636" name="Google Shape;636;p108"/>
          <p:cNvSpPr/>
          <p:nvPr>
            <p:ph idx="3" type="pic"/>
          </p:nvPr>
        </p:nvSpPr>
        <p:spPr>
          <a:xfrm>
            <a:off x="6001884" y="954103"/>
            <a:ext cx="3146100" cy="3250200"/>
          </a:xfrm>
          <a:prstGeom prst="rect">
            <a:avLst/>
          </a:prstGeom>
          <a:solidFill>
            <a:srgbClr val="F2F2F2"/>
          </a:solidFill>
          <a:ln>
            <a:noFill/>
          </a:ln>
        </p:spPr>
      </p:sp>
      <p:grpSp>
        <p:nvGrpSpPr>
          <p:cNvPr id="637" name="Google Shape;637;p108"/>
          <p:cNvGrpSpPr/>
          <p:nvPr/>
        </p:nvGrpSpPr>
        <p:grpSpPr>
          <a:xfrm>
            <a:off x="4334441" y="140127"/>
            <a:ext cx="475116" cy="102825"/>
            <a:chOff x="5655129" y="211061"/>
            <a:chExt cx="633488" cy="137100"/>
          </a:xfrm>
        </p:grpSpPr>
        <p:sp>
          <p:nvSpPr>
            <p:cNvPr id="638" name="Google Shape;638;p108"/>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39" name="Google Shape;639;p108"/>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40" name="Google Shape;640;p108"/>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641" name="Google Shape;641;p108"/>
          <p:cNvGrpSpPr/>
          <p:nvPr/>
        </p:nvGrpSpPr>
        <p:grpSpPr>
          <a:xfrm>
            <a:off x="41" y="5081789"/>
            <a:ext cx="9143844" cy="61766"/>
            <a:chOff x="1063925" y="1155200"/>
            <a:chExt cx="10673333" cy="88200"/>
          </a:xfrm>
        </p:grpSpPr>
        <p:sp>
          <p:nvSpPr>
            <p:cNvPr id="642" name="Google Shape;642;p108"/>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108"/>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44" name="Google Shape;644;p108"/>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45" name="Google Shape;645;p108"/>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646" name="Shape 646"/>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647" name="Shape 647"/>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648" name="Shape 648"/>
        <p:cNvGrpSpPr/>
        <p:nvPr/>
      </p:nvGrpSpPr>
      <p:grpSpPr>
        <a:xfrm>
          <a:off x="0" y="0"/>
          <a:ext cx="0" cy="0"/>
          <a:chOff x="0" y="0"/>
          <a:chExt cx="0" cy="0"/>
        </a:xfrm>
      </p:grpSpPr>
      <p:sp>
        <p:nvSpPr>
          <p:cNvPr id="649" name="Google Shape;649;p111"/>
          <p:cNvSpPr/>
          <p:nvPr>
            <p:ph idx="2" type="pic"/>
          </p:nvPr>
        </p:nvSpPr>
        <p:spPr>
          <a:xfrm>
            <a:off x="0" y="0"/>
            <a:ext cx="4316100" cy="5143500"/>
          </a:xfrm>
          <a:prstGeom prst="rect">
            <a:avLst/>
          </a:prstGeom>
          <a:solidFill>
            <a:srgbClr val="F2F2F2"/>
          </a:solidFill>
          <a:ln>
            <a:noFill/>
          </a:ln>
        </p:spPr>
      </p:sp>
      <p:grpSp>
        <p:nvGrpSpPr>
          <p:cNvPr id="650" name="Google Shape;650;p111"/>
          <p:cNvGrpSpPr/>
          <p:nvPr/>
        </p:nvGrpSpPr>
        <p:grpSpPr>
          <a:xfrm>
            <a:off x="41" y="5081789"/>
            <a:ext cx="9143844" cy="61766"/>
            <a:chOff x="1063925" y="1155200"/>
            <a:chExt cx="10673333" cy="88200"/>
          </a:xfrm>
        </p:grpSpPr>
        <p:sp>
          <p:nvSpPr>
            <p:cNvPr id="651" name="Google Shape;651;p111"/>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111"/>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53" name="Google Shape;653;p111"/>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54" name="Google Shape;654;p111"/>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9" name="Shape 59"/>
        <p:cNvGrpSpPr/>
        <p:nvPr/>
      </p:nvGrpSpPr>
      <p:grpSpPr>
        <a:xfrm>
          <a:off x="0" y="0"/>
          <a:ext cx="0" cy="0"/>
          <a:chOff x="0" y="0"/>
          <a:chExt cx="0" cy="0"/>
        </a:xfrm>
      </p:grpSpPr>
      <p:sp>
        <p:nvSpPr>
          <p:cNvPr id="60" name="Google Shape;60;p3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1" name="Google Shape;61;p37"/>
          <p:cNvSpPr txBox="1"/>
          <p:nvPr>
            <p:ph idx="1" type="body"/>
          </p:nvPr>
        </p:nvSpPr>
        <p:spPr>
          <a:xfrm>
            <a:off x="228600" y="767556"/>
            <a:ext cx="2020200" cy="320100"/>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chemeClr val="dk1"/>
              </a:buClr>
              <a:buSzPts val="1200"/>
              <a:buNone/>
              <a:defRPr b="1" sz="1200"/>
            </a:lvl1pPr>
            <a:lvl2pPr indent="-228600" lvl="1" marL="914400" algn="l">
              <a:lnSpc>
                <a:spcPct val="100000"/>
              </a:lnSpc>
              <a:spcBef>
                <a:spcPts val="200"/>
              </a:spcBef>
              <a:spcAft>
                <a:spcPts val="0"/>
              </a:spcAft>
              <a:buClr>
                <a:schemeClr val="dk1"/>
              </a:buClr>
              <a:buSzPts val="1000"/>
              <a:buNone/>
              <a:defRPr b="1" sz="1000"/>
            </a:lvl2pPr>
            <a:lvl3pPr indent="-228600" lvl="2" marL="1371600" algn="l">
              <a:lnSpc>
                <a:spcPct val="100000"/>
              </a:lnSpc>
              <a:spcBef>
                <a:spcPts val="200"/>
              </a:spcBef>
              <a:spcAft>
                <a:spcPts val="0"/>
              </a:spcAft>
              <a:buClr>
                <a:schemeClr val="dk1"/>
              </a:buClr>
              <a:buSzPts val="900"/>
              <a:buNone/>
              <a:defRPr b="1" sz="900"/>
            </a:lvl3pPr>
            <a:lvl4pPr indent="-228600" lvl="3" marL="1828800" algn="l">
              <a:lnSpc>
                <a:spcPct val="100000"/>
              </a:lnSpc>
              <a:spcBef>
                <a:spcPts val="200"/>
              </a:spcBef>
              <a:spcAft>
                <a:spcPts val="0"/>
              </a:spcAft>
              <a:buClr>
                <a:schemeClr val="dk1"/>
              </a:buClr>
              <a:buSzPts val="800"/>
              <a:buNone/>
              <a:defRPr b="1" sz="800"/>
            </a:lvl4pPr>
            <a:lvl5pPr indent="-228600" lvl="4" marL="2286000" algn="l">
              <a:lnSpc>
                <a:spcPct val="100000"/>
              </a:lnSpc>
              <a:spcBef>
                <a:spcPts val="200"/>
              </a:spcBef>
              <a:spcAft>
                <a:spcPts val="0"/>
              </a:spcAft>
              <a:buClr>
                <a:schemeClr val="dk1"/>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62" name="Google Shape;62;p37"/>
          <p:cNvSpPr txBox="1"/>
          <p:nvPr>
            <p:ph idx="2" type="body"/>
          </p:nvPr>
        </p:nvSpPr>
        <p:spPr>
          <a:xfrm>
            <a:off x="228600" y="1087438"/>
            <a:ext cx="2020200" cy="1975800"/>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chemeClr val="dk1"/>
              </a:buClr>
              <a:buSzPts val="1200"/>
              <a:buChar char="•"/>
              <a:defRPr sz="1200"/>
            </a:lvl1pPr>
            <a:lvl2pPr indent="-292100" lvl="1" marL="914400" algn="l">
              <a:lnSpc>
                <a:spcPct val="100000"/>
              </a:lnSpc>
              <a:spcBef>
                <a:spcPts val="200"/>
              </a:spcBef>
              <a:spcAft>
                <a:spcPts val="0"/>
              </a:spcAft>
              <a:buClr>
                <a:schemeClr val="dk1"/>
              </a:buClr>
              <a:buSzPts val="1000"/>
              <a:buChar char="–"/>
              <a:defRPr sz="1000"/>
            </a:lvl2pPr>
            <a:lvl3pPr indent="-285750" lvl="2" marL="1371600" algn="l">
              <a:lnSpc>
                <a:spcPct val="100000"/>
              </a:lnSpc>
              <a:spcBef>
                <a:spcPts val="200"/>
              </a:spcBef>
              <a:spcAft>
                <a:spcPts val="0"/>
              </a:spcAft>
              <a:buClr>
                <a:schemeClr val="dk1"/>
              </a:buClr>
              <a:buSzPts val="900"/>
              <a:buChar char="•"/>
              <a:defRPr sz="900"/>
            </a:lvl3pPr>
            <a:lvl4pPr indent="-279400" lvl="3" marL="1828800" algn="l">
              <a:lnSpc>
                <a:spcPct val="100000"/>
              </a:lnSpc>
              <a:spcBef>
                <a:spcPts val="200"/>
              </a:spcBef>
              <a:spcAft>
                <a:spcPts val="0"/>
              </a:spcAft>
              <a:buClr>
                <a:schemeClr val="dk1"/>
              </a:buClr>
              <a:buSzPts val="800"/>
              <a:buChar char="–"/>
              <a:defRPr sz="800"/>
            </a:lvl4pPr>
            <a:lvl5pPr indent="-279400" lvl="4" marL="2286000" algn="l">
              <a:lnSpc>
                <a:spcPct val="100000"/>
              </a:lnSpc>
              <a:spcBef>
                <a:spcPts val="200"/>
              </a:spcBef>
              <a:spcAft>
                <a:spcPts val="0"/>
              </a:spcAft>
              <a:buClr>
                <a:schemeClr val="dk1"/>
              </a:buClr>
              <a:buSzPts val="800"/>
              <a:buChar char="»"/>
              <a:defRPr sz="800"/>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63" name="Google Shape;63;p37"/>
          <p:cNvSpPr txBox="1"/>
          <p:nvPr>
            <p:ph idx="3" type="body"/>
          </p:nvPr>
        </p:nvSpPr>
        <p:spPr>
          <a:xfrm>
            <a:off x="2322513" y="767556"/>
            <a:ext cx="2021100" cy="320100"/>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chemeClr val="dk1"/>
              </a:buClr>
              <a:buSzPts val="1200"/>
              <a:buNone/>
              <a:defRPr b="1" sz="1200"/>
            </a:lvl1pPr>
            <a:lvl2pPr indent="-228600" lvl="1" marL="914400" algn="l">
              <a:lnSpc>
                <a:spcPct val="100000"/>
              </a:lnSpc>
              <a:spcBef>
                <a:spcPts val="200"/>
              </a:spcBef>
              <a:spcAft>
                <a:spcPts val="0"/>
              </a:spcAft>
              <a:buClr>
                <a:schemeClr val="dk1"/>
              </a:buClr>
              <a:buSzPts val="1000"/>
              <a:buNone/>
              <a:defRPr b="1" sz="1000"/>
            </a:lvl2pPr>
            <a:lvl3pPr indent="-228600" lvl="2" marL="1371600" algn="l">
              <a:lnSpc>
                <a:spcPct val="100000"/>
              </a:lnSpc>
              <a:spcBef>
                <a:spcPts val="200"/>
              </a:spcBef>
              <a:spcAft>
                <a:spcPts val="0"/>
              </a:spcAft>
              <a:buClr>
                <a:schemeClr val="dk1"/>
              </a:buClr>
              <a:buSzPts val="900"/>
              <a:buNone/>
              <a:defRPr b="1" sz="900"/>
            </a:lvl3pPr>
            <a:lvl4pPr indent="-228600" lvl="3" marL="1828800" algn="l">
              <a:lnSpc>
                <a:spcPct val="100000"/>
              </a:lnSpc>
              <a:spcBef>
                <a:spcPts val="200"/>
              </a:spcBef>
              <a:spcAft>
                <a:spcPts val="0"/>
              </a:spcAft>
              <a:buClr>
                <a:schemeClr val="dk1"/>
              </a:buClr>
              <a:buSzPts val="800"/>
              <a:buNone/>
              <a:defRPr b="1" sz="800"/>
            </a:lvl4pPr>
            <a:lvl5pPr indent="-228600" lvl="4" marL="2286000" algn="l">
              <a:lnSpc>
                <a:spcPct val="100000"/>
              </a:lnSpc>
              <a:spcBef>
                <a:spcPts val="200"/>
              </a:spcBef>
              <a:spcAft>
                <a:spcPts val="0"/>
              </a:spcAft>
              <a:buClr>
                <a:schemeClr val="dk1"/>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64" name="Google Shape;64;p37"/>
          <p:cNvSpPr txBox="1"/>
          <p:nvPr>
            <p:ph idx="4" type="body"/>
          </p:nvPr>
        </p:nvSpPr>
        <p:spPr>
          <a:xfrm>
            <a:off x="2322513" y="1087438"/>
            <a:ext cx="2021100" cy="1975800"/>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chemeClr val="dk1"/>
              </a:buClr>
              <a:buSzPts val="1200"/>
              <a:buChar char="•"/>
              <a:defRPr sz="1200"/>
            </a:lvl1pPr>
            <a:lvl2pPr indent="-292100" lvl="1" marL="914400" algn="l">
              <a:lnSpc>
                <a:spcPct val="100000"/>
              </a:lnSpc>
              <a:spcBef>
                <a:spcPts val="200"/>
              </a:spcBef>
              <a:spcAft>
                <a:spcPts val="0"/>
              </a:spcAft>
              <a:buClr>
                <a:schemeClr val="dk1"/>
              </a:buClr>
              <a:buSzPts val="1000"/>
              <a:buChar char="–"/>
              <a:defRPr sz="1000"/>
            </a:lvl2pPr>
            <a:lvl3pPr indent="-285750" lvl="2" marL="1371600" algn="l">
              <a:lnSpc>
                <a:spcPct val="100000"/>
              </a:lnSpc>
              <a:spcBef>
                <a:spcPts val="200"/>
              </a:spcBef>
              <a:spcAft>
                <a:spcPts val="0"/>
              </a:spcAft>
              <a:buClr>
                <a:schemeClr val="dk1"/>
              </a:buClr>
              <a:buSzPts val="900"/>
              <a:buChar char="•"/>
              <a:defRPr sz="900"/>
            </a:lvl3pPr>
            <a:lvl4pPr indent="-279400" lvl="3" marL="1828800" algn="l">
              <a:lnSpc>
                <a:spcPct val="100000"/>
              </a:lnSpc>
              <a:spcBef>
                <a:spcPts val="200"/>
              </a:spcBef>
              <a:spcAft>
                <a:spcPts val="0"/>
              </a:spcAft>
              <a:buClr>
                <a:schemeClr val="dk1"/>
              </a:buClr>
              <a:buSzPts val="800"/>
              <a:buChar char="–"/>
              <a:defRPr sz="800"/>
            </a:lvl4pPr>
            <a:lvl5pPr indent="-279400" lvl="4" marL="2286000" algn="l">
              <a:lnSpc>
                <a:spcPct val="100000"/>
              </a:lnSpc>
              <a:spcBef>
                <a:spcPts val="200"/>
              </a:spcBef>
              <a:spcAft>
                <a:spcPts val="0"/>
              </a:spcAft>
              <a:buClr>
                <a:schemeClr val="dk1"/>
              </a:buClr>
              <a:buSzPts val="800"/>
              <a:buChar char="»"/>
              <a:defRPr sz="800"/>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65" name="Google Shape;65;p37"/>
          <p:cNvSpPr txBox="1"/>
          <p:nvPr>
            <p:ph idx="10" type="dt"/>
          </p:nvPr>
        </p:nvSpPr>
        <p:spPr>
          <a:xfrm>
            <a:off x="228600" y="3178175"/>
            <a:ext cx="1066800" cy="1824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6" name="Google Shape;66;p37"/>
          <p:cNvSpPr txBox="1"/>
          <p:nvPr>
            <p:ph idx="11" type="ftr"/>
          </p:nvPr>
        </p:nvSpPr>
        <p:spPr>
          <a:xfrm>
            <a:off x="1562100" y="3178175"/>
            <a:ext cx="1447800" cy="1824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7" name="Google Shape;67;p37"/>
          <p:cNvSpPr txBox="1"/>
          <p:nvPr>
            <p:ph idx="12" type="sldNum"/>
          </p:nvPr>
        </p:nvSpPr>
        <p:spPr>
          <a:xfrm>
            <a:off x="3276600" y="3178175"/>
            <a:ext cx="1066800" cy="1824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655" name="Shape 655"/>
        <p:cNvGrpSpPr/>
        <p:nvPr/>
      </p:nvGrpSpPr>
      <p:grpSpPr>
        <a:xfrm>
          <a:off x="0" y="0"/>
          <a:ext cx="0" cy="0"/>
          <a:chOff x="0" y="0"/>
          <a:chExt cx="0" cy="0"/>
        </a:xfrm>
      </p:grpSpPr>
      <p:sp>
        <p:nvSpPr>
          <p:cNvPr id="656" name="Google Shape;656;p112"/>
          <p:cNvSpPr/>
          <p:nvPr/>
        </p:nvSpPr>
        <p:spPr>
          <a:xfrm>
            <a:off x="488374" y="463694"/>
            <a:ext cx="8167200" cy="3740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57" name="Google Shape;657;p112"/>
          <p:cNvSpPr/>
          <p:nvPr>
            <p:ph idx="2" type="pic"/>
          </p:nvPr>
        </p:nvSpPr>
        <p:spPr>
          <a:xfrm>
            <a:off x="1" y="1"/>
            <a:ext cx="5392800" cy="5143500"/>
          </a:xfrm>
          <a:prstGeom prst="rect">
            <a:avLst/>
          </a:prstGeom>
          <a:solidFill>
            <a:srgbClr val="F2F2F2"/>
          </a:solidFill>
          <a:ln>
            <a:noFill/>
          </a:ln>
        </p:spPr>
      </p:sp>
      <p:grpSp>
        <p:nvGrpSpPr>
          <p:cNvPr id="658" name="Google Shape;658;p112"/>
          <p:cNvGrpSpPr/>
          <p:nvPr/>
        </p:nvGrpSpPr>
        <p:grpSpPr>
          <a:xfrm>
            <a:off x="41" y="5081789"/>
            <a:ext cx="9143844" cy="61766"/>
            <a:chOff x="1063925" y="1155200"/>
            <a:chExt cx="10673333" cy="88200"/>
          </a:xfrm>
        </p:grpSpPr>
        <p:sp>
          <p:nvSpPr>
            <p:cNvPr id="659" name="Google Shape;659;p112"/>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112"/>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61" name="Google Shape;661;p112"/>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62" name="Google Shape;662;p112"/>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663" name="Shape 663"/>
        <p:cNvGrpSpPr/>
        <p:nvPr/>
      </p:nvGrpSpPr>
      <p:grpSpPr>
        <a:xfrm>
          <a:off x="0" y="0"/>
          <a:ext cx="0" cy="0"/>
          <a:chOff x="0" y="0"/>
          <a:chExt cx="0" cy="0"/>
        </a:xfrm>
      </p:grpSpPr>
      <p:sp>
        <p:nvSpPr>
          <p:cNvPr id="664" name="Google Shape;664;p113"/>
          <p:cNvSpPr/>
          <p:nvPr>
            <p:ph idx="2" type="pic"/>
          </p:nvPr>
        </p:nvSpPr>
        <p:spPr>
          <a:xfrm>
            <a:off x="107504" y="108293"/>
            <a:ext cx="8928900" cy="3870600"/>
          </a:xfrm>
          <a:prstGeom prst="rect">
            <a:avLst/>
          </a:prstGeom>
          <a:solidFill>
            <a:srgbClr val="F2F2F2"/>
          </a:solidFill>
          <a:ln>
            <a:noFill/>
          </a:ln>
        </p:spPr>
      </p:sp>
      <p:sp>
        <p:nvSpPr>
          <p:cNvPr id="665" name="Google Shape;665;p113"/>
          <p:cNvSpPr txBox="1"/>
          <p:nvPr>
            <p:ph type="title"/>
          </p:nvPr>
        </p:nvSpPr>
        <p:spPr>
          <a:xfrm>
            <a:off x="0" y="222758"/>
            <a:ext cx="9144000" cy="5334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grpSp>
        <p:nvGrpSpPr>
          <p:cNvPr id="666" name="Google Shape;666;p113"/>
          <p:cNvGrpSpPr/>
          <p:nvPr/>
        </p:nvGrpSpPr>
        <p:grpSpPr>
          <a:xfrm>
            <a:off x="41" y="5081789"/>
            <a:ext cx="9143844" cy="61766"/>
            <a:chOff x="1063925" y="1155200"/>
            <a:chExt cx="10673333" cy="88200"/>
          </a:xfrm>
        </p:grpSpPr>
        <p:sp>
          <p:nvSpPr>
            <p:cNvPr id="667" name="Google Shape;667;p113"/>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113"/>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69" name="Google Shape;669;p113"/>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670" name="Shape 670"/>
        <p:cNvGrpSpPr/>
        <p:nvPr/>
      </p:nvGrpSpPr>
      <p:grpSpPr>
        <a:xfrm>
          <a:off x="0" y="0"/>
          <a:ext cx="0" cy="0"/>
          <a:chOff x="0" y="0"/>
          <a:chExt cx="0" cy="0"/>
        </a:xfrm>
      </p:grpSpPr>
      <p:sp>
        <p:nvSpPr>
          <p:cNvPr id="671" name="Google Shape;671;p114"/>
          <p:cNvSpPr/>
          <p:nvPr>
            <p:ph idx="2" type="pic"/>
          </p:nvPr>
        </p:nvSpPr>
        <p:spPr>
          <a:xfrm>
            <a:off x="6286499" y="1148437"/>
            <a:ext cx="2400300" cy="3429000"/>
          </a:xfrm>
          <a:prstGeom prst="rect">
            <a:avLst/>
          </a:prstGeom>
          <a:solidFill>
            <a:srgbClr val="F2F2F2"/>
          </a:solidFill>
          <a:ln>
            <a:noFill/>
          </a:ln>
        </p:spPr>
      </p:sp>
      <p:sp>
        <p:nvSpPr>
          <p:cNvPr id="672" name="Google Shape;672;p114"/>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673" name="Google Shape;673;p114"/>
          <p:cNvSpPr/>
          <p:nvPr/>
        </p:nvSpPr>
        <p:spPr>
          <a:xfrm>
            <a:off x="3521052" y="1148437"/>
            <a:ext cx="2400300" cy="3429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674" name="Google Shape;674;p114"/>
          <p:cNvGrpSpPr/>
          <p:nvPr/>
        </p:nvGrpSpPr>
        <p:grpSpPr>
          <a:xfrm>
            <a:off x="4334441" y="140127"/>
            <a:ext cx="475116" cy="102825"/>
            <a:chOff x="5655129" y="211061"/>
            <a:chExt cx="633488" cy="137100"/>
          </a:xfrm>
        </p:grpSpPr>
        <p:sp>
          <p:nvSpPr>
            <p:cNvPr id="675" name="Google Shape;675;p114"/>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76" name="Google Shape;676;p114"/>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77" name="Google Shape;677;p114"/>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678" name="Google Shape;678;p114"/>
          <p:cNvGrpSpPr/>
          <p:nvPr/>
        </p:nvGrpSpPr>
        <p:grpSpPr>
          <a:xfrm>
            <a:off x="41" y="5081789"/>
            <a:ext cx="9143844" cy="61766"/>
            <a:chOff x="1063925" y="1155200"/>
            <a:chExt cx="10673333" cy="88200"/>
          </a:xfrm>
        </p:grpSpPr>
        <p:sp>
          <p:nvSpPr>
            <p:cNvPr id="679" name="Google Shape;679;p114"/>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114"/>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81" name="Google Shape;681;p114"/>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82" name="Google Shape;682;p114"/>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683" name="Shape 683"/>
        <p:cNvGrpSpPr/>
        <p:nvPr/>
      </p:nvGrpSpPr>
      <p:grpSpPr>
        <a:xfrm>
          <a:off x="0" y="0"/>
          <a:ext cx="0" cy="0"/>
          <a:chOff x="0" y="0"/>
          <a:chExt cx="0" cy="0"/>
        </a:xfrm>
      </p:grpSpPr>
      <p:sp>
        <p:nvSpPr>
          <p:cNvPr id="684" name="Google Shape;684;p115"/>
          <p:cNvSpPr/>
          <p:nvPr>
            <p:ph idx="2" type="pic"/>
          </p:nvPr>
        </p:nvSpPr>
        <p:spPr>
          <a:xfrm>
            <a:off x="378619" y="999162"/>
            <a:ext cx="8386800" cy="2679900"/>
          </a:xfrm>
          <a:prstGeom prst="rect">
            <a:avLst/>
          </a:prstGeom>
          <a:solidFill>
            <a:srgbClr val="F2F2F2"/>
          </a:solidFill>
          <a:ln>
            <a:noFill/>
          </a:ln>
        </p:spPr>
      </p:sp>
      <p:sp>
        <p:nvSpPr>
          <p:cNvPr id="685" name="Google Shape;685;p115"/>
          <p:cNvSpPr txBox="1"/>
          <p:nvPr>
            <p:ph idx="1" type="body"/>
          </p:nvPr>
        </p:nvSpPr>
        <p:spPr>
          <a:xfrm>
            <a:off x="242647" y="300354"/>
            <a:ext cx="8679900" cy="543300"/>
          </a:xfrm>
          <a:prstGeom prst="rect">
            <a:avLst/>
          </a:prstGeom>
          <a:noFill/>
          <a:ln>
            <a:noFill/>
          </a:ln>
        </p:spPr>
        <p:txBody>
          <a:bodyPr anchorCtr="0" anchor="ctr" bIns="34275" lIns="68575" spcFirstLastPara="1" rIns="68575" wrap="square" tIns="34275">
            <a:noAutofit/>
          </a:bodyPr>
          <a:lstStyle>
            <a:lvl1pPr indent="-228600" lvl="0" marL="457200" marR="0" rtl="0" algn="ctr">
              <a:lnSpc>
                <a:spcPct val="90000"/>
              </a:lnSpc>
              <a:spcBef>
                <a:spcPts val="800"/>
              </a:spcBef>
              <a:spcAft>
                <a:spcPts val="0"/>
              </a:spcAft>
              <a:buClr>
                <a:srgbClr val="262626"/>
              </a:buClr>
              <a:buSzPts val="4100"/>
              <a:buFont typeface="Arial"/>
              <a:buNone/>
              <a:defRPr b="0" i="0" sz="4100" u="none" cap="none" strike="noStrike">
                <a:solidFill>
                  <a:srgbClr val="262626"/>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grpSp>
        <p:nvGrpSpPr>
          <p:cNvPr id="686" name="Google Shape;686;p115"/>
          <p:cNvGrpSpPr/>
          <p:nvPr/>
        </p:nvGrpSpPr>
        <p:grpSpPr>
          <a:xfrm>
            <a:off x="4334441" y="140127"/>
            <a:ext cx="475116" cy="102825"/>
            <a:chOff x="5655129" y="211061"/>
            <a:chExt cx="633488" cy="137100"/>
          </a:xfrm>
        </p:grpSpPr>
        <p:sp>
          <p:nvSpPr>
            <p:cNvPr id="687" name="Google Shape;687;p115"/>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88" name="Google Shape;688;p115"/>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89" name="Google Shape;689;p115"/>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690" name="Google Shape;690;p115"/>
          <p:cNvGrpSpPr/>
          <p:nvPr/>
        </p:nvGrpSpPr>
        <p:grpSpPr>
          <a:xfrm>
            <a:off x="41" y="5081789"/>
            <a:ext cx="9143844" cy="61766"/>
            <a:chOff x="1063925" y="1155200"/>
            <a:chExt cx="10673333" cy="88200"/>
          </a:xfrm>
        </p:grpSpPr>
        <p:sp>
          <p:nvSpPr>
            <p:cNvPr id="691" name="Google Shape;691;p115"/>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115"/>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93" name="Google Shape;693;p115"/>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94" name="Google Shape;694;p115"/>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95" name="Shape 695"/>
        <p:cNvGrpSpPr/>
        <p:nvPr/>
      </p:nvGrpSpPr>
      <p:grpSpPr>
        <a:xfrm>
          <a:off x="0" y="0"/>
          <a:ext cx="0" cy="0"/>
          <a:chOff x="0" y="0"/>
          <a:chExt cx="0" cy="0"/>
        </a:xfrm>
      </p:grpSpPr>
      <p:grpSp>
        <p:nvGrpSpPr>
          <p:cNvPr id="696" name="Google Shape;696;p116"/>
          <p:cNvGrpSpPr/>
          <p:nvPr/>
        </p:nvGrpSpPr>
        <p:grpSpPr>
          <a:xfrm>
            <a:off x="4334441" y="140127"/>
            <a:ext cx="475116" cy="102825"/>
            <a:chOff x="5655129" y="211061"/>
            <a:chExt cx="633488" cy="137100"/>
          </a:xfrm>
        </p:grpSpPr>
        <p:sp>
          <p:nvSpPr>
            <p:cNvPr id="697" name="Google Shape;697;p116"/>
            <p:cNvSpPr/>
            <p:nvPr/>
          </p:nvSpPr>
          <p:spPr>
            <a:xfrm>
              <a:off x="5655129" y="211061"/>
              <a:ext cx="137100" cy="137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98" name="Google Shape;698;p116"/>
            <p:cNvSpPr/>
            <p:nvPr/>
          </p:nvSpPr>
          <p:spPr>
            <a:xfrm>
              <a:off x="5903323" y="211061"/>
              <a:ext cx="137100" cy="137100"/>
            </a:xfrm>
            <a:prstGeom prst="rect">
              <a:avLst/>
            </a:prstGeom>
            <a:solidFill>
              <a:srgbClr val="DA0C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99" name="Google Shape;699;p116"/>
            <p:cNvSpPr/>
            <p:nvPr/>
          </p:nvSpPr>
          <p:spPr>
            <a:xfrm>
              <a:off x="6151517" y="211061"/>
              <a:ext cx="137100" cy="137100"/>
            </a:xfrm>
            <a:prstGeom prst="rect">
              <a:avLst/>
            </a:prstGeom>
            <a:solidFill>
              <a:srgbClr val="FFD966"/>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700" name="Google Shape;700;p116"/>
          <p:cNvGrpSpPr/>
          <p:nvPr/>
        </p:nvGrpSpPr>
        <p:grpSpPr>
          <a:xfrm>
            <a:off x="41" y="5081789"/>
            <a:ext cx="9143844" cy="61766"/>
            <a:chOff x="1063925" y="1155200"/>
            <a:chExt cx="10673333" cy="88200"/>
          </a:xfrm>
        </p:grpSpPr>
        <p:sp>
          <p:nvSpPr>
            <p:cNvPr id="701" name="Google Shape;701;p116"/>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116"/>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03" name="Google Shape;703;p116"/>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04" name="Google Shape;704;p116"/>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05" name="Shape 705"/>
        <p:cNvGrpSpPr/>
        <p:nvPr/>
      </p:nvGrpSpPr>
      <p:grpSpPr>
        <a:xfrm>
          <a:off x="0" y="0"/>
          <a:ext cx="0" cy="0"/>
          <a:chOff x="0" y="0"/>
          <a:chExt cx="0" cy="0"/>
        </a:xfrm>
      </p:grpSpPr>
      <p:sp>
        <p:nvSpPr>
          <p:cNvPr id="706" name="Google Shape;706;p117"/>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117"/>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708" name="Google Shape;708;p117"/>
          <p:cNvSpPr txBox="1"/>
          <p:nvPr>
            <p:ph idx="1" type="subTitle"/>
          </p:nvPr>
        </p:nvSpPr>
        <p:spPr>
          <a:xfrm>
            <a:off x="724950" y="3161525"/>
            <a:ext cx="3300900" cy="759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709" name="Google Shape;709;p117"/>
          <p:cNvSpPr txBox="1"/>
          <p:nvPr>
            <p:ph idx="2" type="body"/>
          </p:nvPr>
        </p:nvSpPr>
        <p:spPr>
          <a:xfrm>
            <a:off x="5174225" y="1352625"/>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710" name="Google Shape;710;p11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711" name="Google Shape;711;p117"/>
          <p:cNvGrpSpPr/>
          <p:nvPr/>
        </p:nvGrpSpPr>
        <p:grpSpPr>
          <a:xfrm>
            <a:off x="41" y="5081789"/>
            <a:ext cx="9143844" cy="61766"/>
            <a:chOff x="1063925" y="1155200"/>
            <a:chExt cx="10673333" cy="88200"/>
          </a:xfrm>
        </p:grpSpPr>
        <p:sp>
          <p:nvSpPr>
            <p:cNvPr id="712" name="Google Shape;712;p117"/>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117"/>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14" name="Google Shape;714;p117"/>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15" name="Google Shape;715;p117"/>
          <p:cNvPicPr preferRelativeResize="0"/>
          <p:nvPr/>
        </p:nvPicPr>
        <p:blipFill rotWithShape="1">
          <a:blip r:embed="rId2">
            <a:alphaModFix/>
          </a:blip>
          <a:srcRect b="34119" l="0" r="0" t="0"/>
          <a:stretch/>
        </p:blipFill>
        <p:spPr>
          <a:xfrm>
            <a:off x="8243569" y="61762"/>
            <a:ext cx="845887" cy="361687"/>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716" name="Shape 716"/>
        <p:cNvGrpSpPr/>
        <p:nvPr/>
      </p:nvGrpSpPr>
      <p:grpSpPr>
        <a:xfrm>
          <a:off x="0" y="0"/>
          <a:ext cx="0" cy="0"/>
          <a:chOff x="0" y="0"/>
          <a:chExt cx="0" cy="0"/>
        </a:xfrm>
      </p:grpSpPr>
      <p:grpSp>
        <p:nvGrpSpPr>
          <p:cNvPr id="717" name="Google Shape;717;p118"/>
          <p:cNvGrpSpPr/>
          <p:nvPr/>
        </p:nvGrpSpPr>
        <p:grpSpPr>
          <a:xfrm>
            <a:off x="41" y="5081789"/>
            <a:ext cx="9143844" cy="61766"/>
            <a:chOff x="1063925" y="1155200"/>
            <a:chExt cx="10673333" cy="88200"/>
          </a:xfrm>
        </p:grpSpPr>
        <p:sp>
          <p:nvSpPr>
            <p:cNvPr id="718" name="Google Shape;718;p118"/>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118"/>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20" name="Google Shape;720;p118"/>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721" name="Shape 721"/>
        <p:cNvGrpSpPr/>
        <p:nvPr/>
      </p:nvGrpSpPr>
      <p:grpSpPr>
        <a:xfrm>
          <a:off x="0" y="0"/>
          <a:ext cx="0" cy="0"/>
          <a:chOff x="0" y="0"/>
          <a:chExt cx="0" cy="0"/>
        </a:xfrm>
      </p:grpSpPr>
      <p:sp>
        <p:nvSpPr>
          <p:cNvPr id="722" name="Google Shape;722;p119"/>
          <p:cNvSpPr/>
          <p:nvPr/>
        </p:nvSpPr>
        <p:spPr>
          <a:xfrm>
            <a:off x="0" y="0"/>
            <a:ext cx="4572000" cy="5143500"/>
          </a:xfrm>
          <a:prstGeom prst="rect">
            <a:avLst/>
          </a:prstGeom>
          <a:solidFill>
            <a:srgbClr val="999999">
              <a:alpha val="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119"/>
          <p:cNvSpPr txBox="1"/>
          <p:nvPr>
            <p:ph type="title"/>
          </p:nvPr>
        </p:nvSpPr>
        <p:spPr>
          <a:xfrm>
            <a:off x="730000" y="1318650"/>
            <a:ext cx="3300900" cy="168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2600"/>
              <a:buFont typeface="Arial"/>
              <a:buChar char="■"/>
              <a:defRPr b="0" i="0" sz="2600" u="none" cap="none" strike="noStrike">
                <a:solidFill>
                  <a:schemeClr val="dk2"/>
                </a:solidFill>
                <a:latin typeface="Arial"/>
                <a:ea typeface="Arial"/>
                <a:cs typeface="Arial"/>
                <a:sym typeface="Arial"/>
              </a:defRPr>
            </a:lvl9pPr>
          </a:lstStyle>
          <a:p/>
        </p:txBody>
      </p:sp>
      <p:sp>
        <p:nvSpPr>
          <p:cNvPr id="724" name="Google Shape;724;p119"/>
          <p:cNvSpPr txBox="1"/>
          <p:nvPr>
            <p:ph idx="1" type="body"/>
          </p:nvPr>
        </p:nvSpPr>
        <p:spPr>
          <a:xfrm>
            <a:off x="5161963" y="390094"/>
            <a:ext cx="3374400" cy="3025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725" name="Google Shape;725;p11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grpSp>
        <p:nvGrpSpPr>
          <p:cNvPr id="726" name="Google Shape;726;p119"/>
          <p:cNvGrpSpPr/>
          <p:nvPr/>
        </p:nvGrpSpPr>
        <p:grpSpPr>
          <a:xfrm>
            <a:off x="729961" y="990574"/>
            <a:ext cx="1359783" cy="45449"/>
            <a:chOff x="1063925" y="1155200"/>
            <a:chExt cx="10673333" cy="88200"/>
          </a:xfrm>
        </p:grpSpPr>
        <p:sp>
          <p:nvSpPr>
            <p:cNvPr id="727" name="Google Shape;727;p119"/>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119"/>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29" name="Google Shape;729;p119"/>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734" name="Shape 734"/>
        <p:cNvGrpSpPr/>
        <p:nvPr/>
      </p:nvGrpSpPr>
      <p:grpSpPr>
        <a:xfrm>
          <a:off x="0" y="0"/>
          <a:ext cx="0" cy="0"/>
          <a:chOff x="0" y="0"/>
          <a:chExt cx="0" cy="0"/>
        </a:xfrm>
      </p:grpSpPr>
      <p:sp>
        <p:nvSpPr>
          <p:cNvPr id="735" name="Google Shape;735;p30"/>
          <p:cNvSpPr/>
          <p:nvPr/>
        </p:nvSpPr>
        <p:spPr>
          <a:xfrm flipH="1" rot="10800000">
            <a:off x="-9562" y="5081850"/>
            <a:ext cx="91632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30"/>
          <p:cNvSpPr/>
          <p:nvPr/>
        </p:nvSpPr>
        <p:spPr>
          <a:xfrm flipH="1" rot="10800000">
            <a:off x="-10125" y="-20250"/>
            <a:ext cx="9158700" cy="81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737" name="Google Shape;737;p30"/>
          <p:cNvPicPr preferRelativeResize="0"/>
          <p:nvPr/>
        </p:nvPicPr>
        <p:blipFill rotWithShape="1">
          <a:blip r:embed="rId2">
            <a:alphaModFix/>
          </a:blip>
          <a:srcRect b="0" l="0" r="0" t="0"/>
          <a:stretch/>
        </p:blipFill>
        <p:spPr>
          <a:xfrm>
            <a:off x="7956956" y="122719"/>
            <a:ext cx="1123820" cy="301256"/>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738" name="Shape 738"/>
        <p:cNvGrpSpPr/>
        <p:nvPr/>
      </p:nvGrpSpPr>
      <p:grpSpPr>
        <a:xfrm>
          <a:off x="0" y="0"/>
          <a:ext cx="0" cy="0"/>
          <a:chOff x="0" y="0"/>
          <a:chExt cx="0" cy="0"/>
        </a:xfrm>
      </p:grpSpPr>
      <p:sp>
        <p:nvSpPr>
          <p:cNvPr id="739" name="Google Shape;739;p73"/>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40" name="Google Shape;740;p73"/>
          <p:cNvGrpSpPr/>
          <p:nvPr/>
        </p:nvGrpSpPr>
        <p:grpSpPr>
          <a:xfrm>
            <a:off x="830392" y="1191256"/>
            <a:ext cx="745763" cy="45826"/>
            <a:chOff x="4580561" y="2589004"/>
            <a:chExt cx="1064464" cy="25200"/>
          </a:xfrm>
        </p:grpSpPr>
        <p:sp>
          <p:nvSpPr>
            <p:cNvPr id="741" name="Google Shape;741;p7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7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43" name="Google Shape;743;p73"/>
          <p:cNvSpPr txBox="1"/>
          <p:nvPr>
            <p:ph type="ctrTitle"/>
          </p:nvPr>
        </p:nvSpPr>
        <p:spPr>
          <a:xfrm>
            <a:off x="729450" y="1322450"/>
            <a:ext cx="7688100" cy="1664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744" name="Google Shape;744;p73"/>
          <p:cNvSpPr txBox="1"/>
          <p:nvPr>
            <p:ph idx="1" type="subTitle"/>
          </p:nvPr>
        </p:nvSpPr>
        <p:spPr>
          <a:xfrm>
            <a:off x="729627" y="3172900"/>
            <a:ext cx="7688100" cy="541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745" name="Google Shape;745;p7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8" name="Shape 68"/>
        <p:cNvGrpSpPr/>
        <p:nvPr/>
      </p:nvGrpSpPr>
      <p:grpSpPr>
        <a:xfrm>
          <a:off x="0" y="0"/>
          <a:ext cx="0" cy="0"/>
          <a:chOff x="0" y="0"/>
          <a:chExt cx="0" cy="0"/>
        </a:xfrm>
      </p:grpSpPr>
      <p:sp>
        <p:nvSpPr>
          <p:cNvPr id="69" name="Google Shape;69;p3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0" name="Google Shape;70;p38"/>
          <p:cNvSpPr txBox="1"/>
          <p:nvPr>
            <p:ph idx="10" type="dt"/>
          </p:nvPr>
        </p:nvSpPr>
        <p:spPr>
          <a:xfrm>
            <a:off x="228600" y="3178175"/>
            <a:ext cx="1066800" cy="1824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1" name="Google Shape;71;p38"/>
          <p:cNvSpPr txBox="1"/>
          <p:nvPr>
            <p:ph idx="11" type="ftr"/>
          </p:nvPr>
        </p:nvSpPr>
        <p:spPr>
          <a:xfrm>
            <a:off x="1562100" y="3178175"/>
            <a:ext cx="1447800" cy="1824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2" name="Google Shape;72;p38"/>
          <p:cNvSpPr txBox="1"/>
          <p:nvPr>
            <p:ph idx="12" type="sldNum"/>
          </p:nvPr>
        </p:nvSpPr>
        <p:spPr>
          <a:xfrm>
            <a:off x="3276600" y="3178175"/>
            <a:ext cx="1066800" cy="1824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746" name="Shape 746"/>
        <p:cNvGrpSpPr/>
        <p:nvPr/>
      </p:nvGrpSpPr>
      <p:grpSpPr>
        <a:xfrm>
          <a:off x="0" y="0"/>
          <a:ext cx="0" cy="0"/>
          <a:chOff x="0" y="0"/>
          <a:chExt cx="0" cy="0"/>
        </a:xfrm>
      </p:grpSpPr>
      <p:grpSp>
        <p:nvGrpSpPr>
          <p:cNvPr id="747" name="Google Shape;747;p74"/>
          <p:cNvGrpSpPr/>
          <p:nvPr/>
        </p:nvGrpSpPr>
        <p:grpSpPr>
          <a:xfrm>
            <a:off x="830392" y="1191256"/>
            <a:ext cx="745763" cy="45826"/>
            <a:chOff x="4580561" y="2589004"/>
            <a:chExt cx="1064464" cy="25200"/>
          </a:xfrm>
        </p:grpSpPr>
        <p:sp>
          <p:nvSpPr>
            <p:cNvPr id="748" name="Google Shape;748;p7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7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50" name="Google Shape;750;p74"/>
          <p:cNvSpPr txBox="1"/>
          <p:nvPr>
            <p:ph type="title"/>
          </p:nvPr>
        </p:nvSpPr>
        <p:spPr>
          <a:xfrm>
            <a:off x="729450" y="1322450"/>
            <a:ext cx="7688400" cy="1518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751" name="Google Shape;751;p74"/>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52" name="Shape 752"/>
        <p:cNvGrpSpPr/>
        <p:nvPr/>
      </p:nvGrpSpPr>
      <p:grpSpPr>
        <a:xfrm>
          <a:off x="0" y="0"/>
          <a:ext cx="0" cy="0"/>
          <a:chOff x="0" y="0"/>
          <a:chExt cx="0" cy="0"/>
        </a:xfrm>
      </p:grpSpPr>
      <p:sp>
        <p:nvSpPr>
          <p:cNvPr id="753" name="Google Shape;753;p7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54" name="Google Shape;754;p75"/>
          <p:cNvGrpSpPr/>
          <p:nvPr/>
        </p:nvGrpSpPr>
        <p:grpSpPr>
          <a:xfrm>
            <a:off x="830392" y="1191256"/>
            <a:ext cx="745763" cy="45826"/>
            <a:chOff x="4580561" y="2589004"/>
            <a:chExt cx="1064464" cy="25200"/>
          </a:xfrm>
        </p:grpSpPr>
        <p:sp>
          <p:nvSpPr>
            <p:cNvPr id="755" name="Google Shape;755;p7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7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57" name="Google Shape;757;p75"/>
          <p:cNvSpPr txBox="1"/>
          <p:nvPr>
            <p:ph type="title"/>
          </p:nvPr>
        </p:nvSpPr>
        <p:spPr>
          <a:xfrm>
            <a:off x="729450" y="1318650"/>
            <a:ext cx="76887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758" name="Google Shape;758;p75"/>
          <p:cNvSpPr txBox="1"/>
          <p:nvPr>
            <p:ph idx="1" type="body"/>
          </p:nvPr>
        </p:nvSpPr>
        <p:spPr>
          <a:xfrm>
            <a:off x="729450" y="2078875"/>
            <a:ext cx="76887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759" name="Google Shape;759;p75"/>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0" name="Shape 760"/>
        <p:cNvGrpSpPr/>
        <p:nvPr/>
      </p:nvGrpSpPr>
      <p:grpSpPr>
        <a:xfrm>
          <a:off x="0" y="0"/>
          <a:ext cx="0" cy="0"/>
          <a:chOff x="0" y="0"/>
          <a:chExt cx="0" cy="0"/>
        </a:xfrm>
      </p:grpSpPr>
      <p:sp>
        <p:nvSpPr>
          <p:cNvPr id="761" name="Google Shape;761;p7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62" name="Google Shape;762;p76"/>
          <p:cNvGrpSpPr/>
          <p:nvPr/>
        </p:nvGrpSpPr>
        <p:grpSpPr>
          <a:xfrm>
            <a:off x="830392" y="1191256"/>
            <a:ext cx="745763" cy="45826"/>
            <a:chOff x="4580561" y="2589004"/>
            <a:chExt cx="1064464" cy="25200"/>
          </a:xfrm>
        </p:grpSpPr>
        <p:sp>
          <p:nvSpPr>
            <p:cNvPr id="763" name="Google Shape;763;p7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7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65" name="Google Shape;765;p76"/>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766" name="Google Shape;766;p76"/>
          <p:cNvSpPr txBox="1"/>
          <p:nvPr>
            <p:ph idx="1" type="body"/>
          </p:nvPr>
        </p:nvSpPr>
        <p:spPr>
          <a:xfrm>
            <a:off x="729325" y="2078875"/>
            <a:ext cx="37743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767" name="Google Shape;767;p76"/>
          <p:cNvSpPr txBox="1"/>
          <p:nvPr>
            <p:ph idx="2" type="body"/>
          </p:nvPr>
        </p:nvSpPr>
        <p:spPr>
          <a:xfrm>
            <a:off x="4643604" y="2078875"/>
            <a:ext cx="3774300" cy="22611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768" name="Google Shape;768;p7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69" name="Shape 769"/>
        <p:cNvGrpSpPr/>
        <p:nvPr/>
      </p:nvGrpSpPr>
      <p:grpSpPr>
        <a:xfrm>
          <a:off x="0" y="0"/>
          <a:ext cx="0" cy="0"/>
          <a:chOff x="0" y="0"/>
          <a:chExt cx="0" cy="0"/>
        </a:xfrm>
      </p:grpSpPr>
      <p:sp>
        <p:nvSpPr>
          <p:cNvPr id="770" name="Google Shape;770;p7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71" name="Google Shape;771;p77"/>
          <p:cNvGrpSpPr/>
          <p:nvPr/>
        </p:nvGrpSpPr>
        <p:grpSpPr>
          <a:xfrm>
            <a:off x="830392" y="1191256"/>
            <a:ext cx="745763" cy="45826"/>
            <a:chOff x="4580561" y="2589004"/>
            <a:chExt cx="1064464" cy="25200"/>
          </a:xfrm>
        </p:grpSpPr>
        <p:sp>
          <p:nvSpPr>
            <p:cNvPr id="772" name="Google Shape;772;p7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7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74" name="Google Shape;774;p77"/>
          <p:cNvSpPr txBox="1"/>
          <p:nvPr>
            <p:ph type="title"/>
          </p:nvPr>
        </p:nvSpPr>
        <p:spPr>
          <a:xfrm>
            <a:off x="729450" y="1318650"/>
            <a:ext cx="7688400" cy="535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775" name="Google Shape;775;p7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76" name="Shape 776"/>
        <p:cNvGrpSpPr/>
        <p:nvPr/>
      </p:nvGrpSpPr>
      <p:grpSpPr>
        <a:xfrm>
          <a:off x="0" y="0"/>
          <a:ext cx="0" cy="0"/>
          <a:chOff x="0" y="0"/>
          <a:chExt cx="0" cy="0"/>
        </a:xfrm>
      </p:grpSpPr>
      <p:sp>
        <p:nvSpPr>
          <p:cNvPr id="777" name="Google Shape;777;p7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78" name="Google Shape;778;p78"/>
          <p:cNvGrpSpPr/>
          <p:nvPr/>
        </p:nvGrpSpPr>
        <p:grpSpPr>
          <a:xfrm>
            <a:off x="830392" y="1191256"/>
            <a:ext cx="745763" cy="45826"/>
            <a:chOff x="4580561" y="2589004"/>
            <a:chExt cx="1064464" cy="25200"/>
          </a:xfrm>
        </p:grpSpPr>
        <p:sp>
          <p:nvSpPr>
            <p:cNvPr id="779" name="Google Shape;779;p7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7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81" name="Google Shape;781;p78"/>
          <p:cNvSpPr txBox="1"/>
          <p:nvPr>
            <p:ph type="title"/>
          </p:nvPr>
        </p:nvSpPr>
        <p:spPr>
          <a:xfrm>
            <a:off x="730000" y="1318650"/>
            <a:ext cx="3300900" cy="1381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782" name="Google Shape;782;p78"/>
          <p:cNvSpPr txBox="1"/>
          <p:nvPr>
            <p:ph idx="1" type="body"/>
          </p:nvPr>
        </p:nvSpPr>
        <p:spPr>
          <a:xfrm>
            <a:off x="721225" y="2781725"/>
            <a:ext cx="3300900" cy="1597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783" name="Google Shape;783;p7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784" name="Shape 784"/>
        <p:cNvGrpSpPr/>
        <p:nvPr/>
      </p:nvGrpSpPr>
      <p:grpSpPr>
        <a:xfrm>
          <a:off x="0" y="0"/>
          <a:ext cx="0" cy="0"/>
          <a:chOff x="0" y="0"/>
          <a:chExt cx="0" cy="0"/>
        </a:xfrm>
      </p:grpSpPr>
      <p:grpSp>
        <p:nvGrpSpPr>
          <p:cNvPr id="785" name="Google Shape;785;p79"/>
          <p:cNvGrpSpPr/>
          <p:nvPr/>
        </p:nvGrpSpPr>
        <p:grpSpPr>
          <a:xfrm>
            <a:off x="830392" y="4169130"/>
            <a:ext cx="745763" cy="45826"/>
            <a:chOff x="4580561" y="2589004"/>
            <a:chExt cx="1064464" cy="25200"/>
          </a:xfrm>
        </p:grpSpPr>
        <p:sp>
          <p:nvSpPr>
            <p:cNvPr id="786" name="Google Shape;786;p79"/>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p79"/>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88" name="Google Shape;788;p79"/>
          <p:cNvSpPr txBox="1"/>
          <p:nvPr>
            <p:ph type="title"/>
          </p:nvPr>
        </p:nvSpPr>
        <p:spPr>
          <a:xfrm>
            <a:off x="729450" y="864300"/>
            <a:ext cx="7021200" cy="29850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3600"/>
              <a:buNone/>
              <a:defRPr sz="36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789" name="Google Shape;789;p7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90" name="Shape 790"/>
        <p:cNvGrpSpPr/>
        <p:nvPr/>
      </p:nvGrpSpPr>
      <p:grpSpPr>
        <a:xfrm>
          <a:off x="0" y="0"/>
          <a:ext cx="0" cy="0"/>
          <a:chOff x="0" y="0"/>
          <a:chExt cx="0" cy="0"/>
        </a:xfrm>
      </p:grpSpPr>
      <p:sp>
        <p:nvSpPr>
          <p:cNvPr id="791" name="Google Shape;791;p80"/>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92" name="Google Shape;792;p80"/>
          <p:cNvGrpSpPr/>
          <p:nvPr/>
        </p:nvGrpSpPr>
        <p:grpSpPr>
          <a:xfrm>
            <a:off x="830392" y="1191256"/>
            <a:ext cx="745763" cy="45826"/>
            <a:chOff x="4580561" y="2589004"/>
            <a:chExt cx="1064464" cy="25200"/>
          </a:xfrm>
        </p:grpSpPr>
        <p:sp>
          <p:nvSpPr>
            <p:cNvPr id="793" name="Google Shape;793;p8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8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95" name="Google Shape;795;p80"/>
          <p:cNvSpPr txBox="1"/>
          <p:nvPr>
            <p:ph type="title"/>
          </p:nvPr>
        </p:nvSpPr>
        <p:spPr>
          <a:xfrm>
            <a:off x="730000" y="1318650"/>
            <a:ext cx="3300900" cy="1687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600"/>
              <a:buNone/>
              <a:defRPr sz="2600"/>
            </a:lvl1pPr>
            <a:lvl2pPr lvl="1" algn="l">
              <a:lnSpc>
                <a:spcPct val="100000"/>
              </a:lnSpc>
              <a:spcBef>
                <a:spcPts val="0"/>
              </a:spcBef>
              <a:spcAft>
                <a:spcPts val="0"/>
              </a:spcAft>
              <a:buSzPts val="2600"/>
              <a:buNone/>
              <a:defRPr sz="2600"/>
            </a:lvl2pPr>
            <a:lvl3pPr lvl="2" algn="l">
              <a:lnSpc>
                <a:spcPct val="100000"/>
              </a:lnSpc>
              <a:spcBef>
                <a:spcPts val="0"/>
              </a:spcBef>
              <a:spcAft>
                <a:spcPts val="0"/>
              </a:spcAft>
              <a:buSzPts val="2600"/>
              <a:buNone/>
              <a:defRPr sz="2600"/>
            </a:lvl3pPr>
            <a:lvl4pPr lvl="3" algn="l">
              <a:lnSpc>
                <a:spcPct val="100000"/>
              </a:lnSpc>
              <a:spcBef>
                <a:spcPts val="0"/>
              </a:spcBef>
              <a:spcAft>
                <a:spcPts val="0"/>
              </a:spcAft>
              <a:buSzPts val="2600"/>
              <a:buNone/>
              <a:defRPr sz="2600"/>
            </a:lvl4pPr>
            <a:lvl5pPr lvl="4" algn="l">
              <a:lnSpc>
                <a:spcPct val="100000"/>
              </a:lnSpc>
              <a:spcBef>
                <a:spcPts val="0"/>
              </a:spcBef>
              <a:spcAft>
                <a:spcPts val="0"/>
              </a:spcAft>
              <a:buSzPts val="2600"/>
              <a:buNone/>
              <a:defRPr sz="2600"/>
            </a:lvl5pPr>
            <a:lvl6pPr lvl="5" algn="l">
              <a:lnSpc>
                <a:spcPct val="100000"/>
              </a:lnSpc>
              <a:spcBef>
                <a:spcPts val="0"/>
              </a:spcBef>
              <a:spcAft>
                <a:spcPts val="0"/>
              </a:spcAft>
              <a:buSzPts val="2600"/>
              <a:buNone/>
              <a:defRPr sz="2600"/>
            </a:lvl6pPr>
            <a:lvl7pPr lvl="6" algn="l">
              <a:lnSpc>
                <a:spcPct val="100000"/>
              </a:lnSpc>
              <a:spcBef>
                <a:spcPts val="0"/>
              </a:spcBef>
              <a:spcAft>
                <a:spcPts val="0"/>
              </a:spcAft>
              <a:buSzPts val="2600"/>
              <a:buNone/>
              <a:defRPr sz="2600"/>
            </a:lvl7pPr>
            <a:lvl8pPr lvl="7" algn="l">
              <a:lnSpc>
                <a:spcPct val="100000"/>
              </a:lnSpc>
              <a:spcBef>
                <a:spcPts val="0"/>
              </a:spcBef>
              <a:spcAft>
                <a:spcPts val="0"/>
              </a:spcAft>
              <a:buSzPts val="2600"/>
              <a:buNone/>
              <a:defRPr sz="2600"/>
            </a:lvl8pPr>
            <a:lvl9pPr lvl="8" algn="l">
              <a:lnSpc>
                <a:spcPct val="100000"/>
              </a:lnSpc>
              <a:spcBef>
                <a:spcPts val="0"/>
              </a:spcBef>
              <a:spcAft>
                <a:spcPts val="0"/>
              </a:spcAft>
              <a:buSzPts val="2600"/>
              <a:buNone/>
              <a:defRPr sz="2600"/>
            </a:lvl9pPr>
          </a:lstStyle>
          <a:p/>
        </p:txBody>
      </p:sp>
      <p:sp>
        <p:nvSpPr>
          <p:cNvPr id="796" name="Google Shape;796;p80"/>
          <p:cNvSpPr txBox="1"/>
          <p:nvPr>
            <p:ph idx="1" type="subTitle"/>
          </p:nvPr>
        </p:nvSpPr>
        <p:spPr>
          <a:xfrm>
            <a:off x="724950" y="3161525"/>
            <a:ext cx="3300900" cy="759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797" name="Google Shape;797;p80"/>
          <p:cNvSpPr txBox="1"/>
          <p:nvPr>
            <p:ph idx="2" type="body"/>
          </p:nvPr>
        </p:nvSpPr>
        <p:spPr>
          <a:xfrm>
            <a:off x="5174225" y="1352625"/>
            <a:ext cx="3374400" cy="3025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798" name="Google Shape;798;p80"/>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99" name="Shape 799"/>
        <p:cNvGrpSpPr/>
        <p:nvPr/>
      </p:nvGrpSpPr>
      <p:grpSpPr>
        <a:xfrm>
          <a:off x="0" y="0"/>
          <a:ext cx="0" cy="0"/>
          <a:chOff x="0" y="0"/>
          <a:chExt cx="0" cy="0"/>
        </a:xfrm>
      </p:grpSpPr>
      <p:sp>
        <p:nvSpPr>
          <p:cNvPr id="800" name="Google Shape;800;p81"/>
          <p:cNvSpPr txBox="1"/>
          <p:nvPr>
            <p:ph idx="1" type="body"/>
          </p:nvPr>
        </p:nvSpPr>
        <p:spPr>
          <a:xfrm>
            <a:off x="724950" y="4372551"/>
            <a:ext cx="7697400" cy="4605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300"/>
              <a:buNone/>
              <a:defRPr/>
            </a:lvl1pPr>
          </a:lstStyle>
          <a:p/>
        </p:txBody>
      </p:sp>
      <p:sp>
        <p:nvSpPr>
          <p:cNvPr id="801" name="Google Shape;801;p8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802" name="Shape 802"/>
        <p:cNvGrpSpPr/>
        <p:nvPr/>
      </p:nvGrpSpPr>
      <p:grpSpPr>
        <a:xfrm>
          <a:off x="0" y="0"/>
          <a:ext cx="0" cy="0"/>
          <a:chOff x="0" y="0"/>
          <a:chExt cx="0" cy="0"/>
        </a:xfrm>
      </p:grpSpPr>
      <p:grpSp>
        <p:nvGrpSpPr>
          <p:cNvPr id="803" name="Google Shape;803;p82"/>
          <p:cNvGrpSpPr/>
          <p:nvPr/>
        </p:nvGrpSpPr>
        <p:grpSpPr>
          <a:xfrm>
            <a:off x="830392" y="4169130"/>
            <a:ext cx="745763" cy="45826"/>
            <a:chOff x="4580561" y="2589004"/>
            <a:chExt cx="1064464" cy="25200"/>
          </a:xfrm>
        </p:grpSpPr>
        <p:sp>
          <p:nvSpPr>
            <p:cNvPr id="804" name="Google Shape;804;p82"/>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82"/>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06" name="Google Shape;806;p82"/>
          <p:cNvSpPr txBox="1"/>
          <p:nvPr>
            <p:ph hasCustomPrompt="1" type="title"/>
          </p:nvPr>
        </p:nvSpPr>
        <p:spPr>
          <a:xfrm>
            <a:off x="729450" y="733950"/>
            <a:ext cx="7688400" cy="1244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8000"/>
              <a:buNone/>
              <a:defRPr sz="8000">
                <a:solidFill>
                  <a:schemeClr val="lt1"/>
                </a:solidFill>
              </a:defRPr>
            </a:lvl1pPr>
            <a:lvl2pPr lvl="1" algn="l">
              <a:lnSpc>
                <a:spcPct val="100000"/>
              </a:lnSpc>
              <a:spcBef>
                <a:spcPts val="0"/>
              </a:spcBef>
              <a:spcAft>
                <a:spcPts val="0"/>
              </a:spcAft>
              <a:buClr>
                <a:schemeClr val="lt1"/>
              </a:buClr>
              <a:buSzPts val="8000"/>
              <a:buNone/>
              <a:defRPr sz="8000">
                <a:solidFill>
                  <a:schemeClr val="lt1"/>
                </a:solidFill>
              </a:defRPr>
            </a:lvl2pPr>
            <a:lvl3pPr lvl="2" algn="l">
              <a:lnSpc>
                <a:spcPct val="100000"/>
              </a:lnSpc>
              <a:spcBef>
                <a:spcPts val="0"/>
              </a:spcBef>
              <a:spcAft>
                <a:spcPts val="0"/>
              </a:spcAft>
              <a:buClr>
                <a:schemeClr val="lt1"/>
              </a:buClr>
              <a:buSzPts val="8000"/>
              <a:buNone/>
              <a:defRPr sz="8000">
                <a:solidFill>
                  <a:schemeClr val="lt1"/>
                </a:solidFill>
              </a:defRPr>
            </a:lvl3pPr>
            <a:lvl4pPr lvl="3" algn="l">
              <a:lnSpc>
                <a:spcPct val="100000"/>
              </a:lnSpc>
              <a:spcBef>
                <a:spcPts val="0"/>
              </a:spcBef>
              <a:spcAft>
                <a:spcPts val="0"/>
              </a:spcAft>
              <a:buClr>
                <a:schemeClr val="lt1"/>
              </a:buClr>
              <a:buSzPts val="8000"/>
              <a:buNone/>
              <a:defRPr sz="8000">
                <a:solidFill>
                  <a:schemeClr val="lt1"/>
                </a:solidFill>
              </a:defRPr>
            </a:lvl4pPr>
            <a:lvl5pPr lvl="4" algn="l">
              <a:lnSpc>
                <a:spcPct val="100000"/>
              </a:lnSpc>
              <a:spcBef>
                <a:spcPts val="0"/>
              </a:spcBef>
              <a:spcAft>
                <a:spcPts val="0"/>
              </a:spcAft>
              <a:buClr>
                <a:schemeClr val="lt1"/>
              </a:buClr>
              <a:buSzPts val="8000"/>
              <a:buNone/>
              <a:defRPr sz="8000">
                <a:solidFill>
                  <a:schemeClr val="lt1"/>
                </a:solidFill>
              </a:defRPr>
            </a:lvl5pPr>
            <a:lvl6pPr lvl="5" algn="l">
              <a:lnSpc>
                <a:spcPct val="100000"/>
              </a:lnSpc>
              <a:spcBef>
                <a:spcPts val="0"/>
              </a:spcBef>
              <a:spcAft>
                <a:spcPts val="0"/>
              </a:spcAft>
              <a:buClr>
                <a:schemeClr val="lt1"/>
              </a:buClr>
              <a:buSzPts val="8000"/>
              <a:buNone/>
              <a:defRPr sz="8000">
                <a:solidFill>
                  <a:schemeClr val="lt1"/>
                </a:solidFill>
              </a:defRPr>
            </a:lvl6pPr>
            <a:lvl7pPr lvl="6" algn="l">
              <a:lnSpc>
                <a:spcPct val="100000"/>
              </a:lnSpc>
              <a:spcBef>
                <a:spcPts val="0"/>
              </a:spcBef>
              <a:spcAft>
                <a:spcPts val="0"/>
              </a:spcAft>
              <a:buClr>
                <a:schemeClr val="lt1"/>
              </a:buClr>
              <a:buSzPts val="8000"/>
              <a:buNone/>
              <a:defRPr sz="8000">
                <a:solidFill>
                  <a:schemeClr val="lt1"/>
                </a:solidFill>
              </a:defRPr>
            </a:lvl7pPr>
            <a:lvl8pPr lvl="7" algn="l">
              <a:lnSpc>
                <a:spcPct val="100000"/>
              </a:lnSpc>
              <a:spcBef>
                <a:spcPts val="0"/>
              </a:spcBef>
              <a:spcAft>
                <a:spcPts val="0"/>
              </a:spcAft>
              <a:buClr>
                <a:schemeClr val="lt1"/>
              </a:buClr>
              <a:buSzPts val="8000"/>
              <a:buNone/>
              <a:defRPr sz="8000">
                <a:solidFill>
                  <a:schemeClr val="lt1"/>
                </a:solidFill>
              </a:defRPr>
            </a:lvl8pPr>
            <a:lvl9pPr lvl="8" algn="l">
              <a:lnSpc>
                <a:spcPct val="100000"/>
              </a:lnSpc>
              <a:spcBef>
                <a:spcPts val="0"/>
              </a:spcBef>
              <a:spcAft>
                <a:spcPts val="0"/>
              </a:spcAft>
              <a:buClr>
                <a:schemeClr val="lt1"/>
              </a:buClr>
              <a:buSzPts val="8000"/>
              <a:buNone/>
              <a:defRPr sz="8000">
                <a:solidFill>
                  <a:schemeClr val="lt1"/>
                </a:solidFill>
              </a:defRPr>
            </a:lvl9pPr>
          </a:lstStyle>
          <a:p>
            <a:r>
              <a:t>xx%</a:t>
            </a:r>
          </a:p>
        </p:txBody>
      </p:sp>
      <p:sp>
        <p:nvSpPr>
          <p:cNvPr id="807" name="Google Shape;807;p82"/>
          <p:cNvSpPr txBox="1"/>
          <p:nvPr>
            <p:ph idx="1" type="body"/>
          </p:nvPr>
        </p:nvSpPr>
        <p:spPr>
          <a:xfrm>
            <a:off x="729450" y="2272888"/>
            <a:ext cx="7688400" cy="15804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Clr>
                <a:schemeClr val="lt1"/>
              </a:buClr>
              <a:buSzPts val="1300"/>
              <a:buChar char="●"/>
              <a:defRPr>
                <a:solidFill>
                  <a:schemeClr val="lt1"/>
                </a:solidFill>
              </a:defRPr>
            </a:lvl1pPr>
            <a:lvl2pPr indent="-298450" lvl="1" marL="914400" algn="l">
              <a:lnSpc>
                <a:spcPct val="115000"/>
              </a:lnSpc>
              <a:spcBef>
                <a:spcPts val="0"/>
              </a:spcBef>
              <a:spcAft>
                <a:spcPts val="0"/>
              </a:spcAft>
              <a:buClr>
                <a:schemeClr val="lt1"/>
              </a:buClr>
              <a:buSzPts val="1100"/>
              <a:buChar char="○"/>
              <a:defRPr>
                <a:solidFill>
                  <a:schemeClr val="lt1"/>
                </a:solidFill>
              </a:defRPr>
            </a:lvl2pPr>
            <a:lvl3pPr indent="-298450" lvl="2" marL="1371600" algn="l">
              <a:lnSpc>
                <a:spcPct val="115000"/>
              </a:lnSpc>
              <a:spcBef>
                <a:spcPts val="0"/>
              </a:spcBef>
              <a:spcAft>
                <a:spcPts val="0"/>
              </a:spcAft>
              <a:buClr>
                <a:schemeClr val="lt1"/>
              </a:buClr>
              <a:buSzPts val="1100"/>
              <a:buChar char="■"/>
              <a:defRPr>
                <a:solidFill>
                  <a:schemeClr val="lt1"/>
                </a:solidFill>
              </a:defRPr>
            </a:lvl3pPr>
            <a:lvl4pPr indent="-298450" lvl="3" marL="1828800" algn="l">
              <a:lnSpc>
                <a:spcPct val="115000"/>
              </a:lnSpc>
              <a:spcBef>
                <a:spcPts val="0"/>
              </a:spcBef>
              <a:spcAft>
                <a:spcPts val="0"/>
              </a:spcAft>
              <a:buClr>
                <a:schemeClr val="lt1"/>
              </a:buClr>
              <a:buSzPts val="1100"/>
              <a:buChar char="●"/>
              <a:defRPr>
                <a:solidFill>
                  <a:schemeClr val="lt1"/>
                </a:solidFill>
              </a:defRPr>
            </a:lvl4pPr>
            <a:lvl5pPr indent="-298450" lvl="4" marL="2286000" algn="l">
              <a:lnSpc>
                <a:spcPct val="115000"/>
              </a:lnSpc>
              <a:spcBef>
                <a:spcPts val="0"/>
              </a:spcBef>
              <a:spcAft>
                <a:spcPts val="0"/>
              </a:spcAft>
              <a:buClr>
                <a:schemeClr val="lt1"/>
              </a:buClr>
              <a:buSzPts val="1100"/>
              <a:buChar char="○"/>
              <a:defRPr>
                <a:solidFill>
                  <a:schemeClr val="lt1"/>
                </a:solidFill>
              </a:defRPr>
            </a:lvl5pPr>
            <a:lvl6pPr indent="-298450" lvl="5" marL="2743200" algn="l">
              <a:lnSpc>
                <a:spcPct val="115000"/>
              </a:lnSpc>
              <a:spcBef>
                <a:spcPts val="0"/>
              </a:spcBef>
              <a:spcAft>
                <a:spcPts val="0"/>
              </a:spcAft>
              <a:buClr>
                <a:schemeClr val="lt1"/>
              </a:buClr>
              <a:buSzPts val="1100"/>
              <a:buChar char="■"/>
              <a:defRPr>
                <a:solidFill>
                  <a:schemeClr val="lt1"/>
                </a:solidFill>
              </a:defRPr>
            </a:lvl6pPr>
            <a:lvl7pPr indent="-298450" lvl="6" marL="3200400" algn="l">
              <a:lnSpc>
                <a:spcPct val="115000"/>
              </a:lnSpc>
              <a:spcBef>
                <a:spcPts val="0"/>
              </a:spcBef>
              <a:spcAft>
                <a:spcPts val="0"/>
              </a:spcAft>
              <a:buClr>
                <a:schemeClr val="lt1"/>
              </a:buClr>
              <a:buSzPts val="1100"/>
              <a:buChar char="●"/>
              <a:defRPr>
                <a:solidFill>
                  <a:schemeClr val="lt1"/>
                </a:solidFill>
              </a:defRPr>
            </a:lvl7pPr>
            <a:lvl8pPr indent="-298450" lvl="7" marL="3657600" algn="l">
              <a:lnSpc>
                <a:spcPct val="115000"/>
              </a:lnSpc>
              <a:spcBef>
                <a:spcPts val="0"/>
              </a:spcBef>
              <a:spcAft>
                <a:spcPts val="0"/>
              </a:spcAft>
              <a:buClr>
                <a:schemeClr val="lt1"/>
              </a:buClr>
              <a:buSzPts val="1100"/>
              <a:buChar char="○"/>
              <a:defRPr>
                <a:solidFill>
                  <a:schemeClr val="lt1"/>
                </a:solidFill>
              </a:defRPr>
            </a:lvl8pPr>
            <a:lvl9pPr indent="-298450" lvl="8" marL="4114800" algn="l">
              <a:lnSpc>
                <a:spcPct val="115000"/>
              </a:lnSpc>
              <a:spcBef>
                <a:spcPts val="0"/>
              </a:spcBef>
              <a:spcAft>
                <a:spcPts val="0"/>
              </a:spcAft>
              <a:buClr>
                <a:schemeClr val="lt1"/>
              </a:buClr>
              <a:buSzPts val="1100"/>
              <a:buChar char="■"/>
              <a:defRPr>
                <a:solidFill>
                  <a:schemeClr val="lt1"/>
                </a:solidFill>
              </a:defRPr>
            </a:lvl9pPr>
          </a:lstStyle>
          <a:p/>
        </p:txBody>
      </p:sp>
      <p:sp>
        <p:nvSpPr>
          <p:cNvPr id="808" name="Google Shape;808;p8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9" name="Shape 809"/>
        <p:cNvGrpSpPr/>
        <p:nvPr/>
      </p:nvGrpSpPr>
      <p:grpSpPr>
        <a:xfrm>
          <a:off x="0" y="0"/>
          <a:ext cx="0" cy="0"/>
          <a:chOff x="0" y="0"/>
          <a:chExt cx="0" cy="0"/>
        </a:xfrm>
      </p:grpSpPr>
      <p:sp>
        <p:nvSpPr>
          <p:cNvPr id="810" name="Google Shape;810;p8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3" name="Shape 73"/>
        <p:cNvGrpSpPr/>
        <p:nvPr/>
      </p:nvGrpSpPr>
      <p:grpSpPr>
        <a:xfrm>
          <a:off x="0" y="0"/>
          <a:ext cx="0" cy="0"/>
          <a:chOff x="0" y="0"/>
          <a:chExt cx="0" cy="0"/>
        </a:xfrm>
      </p:grpSpPr>
      <p:sp>
        <p:nvSpPr>
          <p:cNvPr id="74" name="Google Shape;74;p39"/>
          <p:cNvSpPr txBox="1"/>
          <p:nvPr>
            <p:ph type="title"/>
          </p:nvPr>
        </p:nvSpPr>
        <p:spPr>
          <a:xfrm>
            <a:off x="228600" y="136525"/>
            <a:ext cx="1504200" cy="581100"/>
          </a:xfrm>
          <a:prstGeom prst="rect">
            <a:avLst/>
          </a:prstGeom>
          <a:noFill/>
          <a:ln>
            <a:noFill/>
          </a:ln>
        </p:spPr>
        <p:txBody>
          <a:bodyPr anchorCtr="0" anchor="b" bIns="22850" lIns="45725" spcFirstLastPara="1" rIns="45725" wrap="square" tIns="22850">
            <a:normAutofit/>
          </a:bodyPr>
          <a:lstStyle>
            <a:lvl1pPr lvl="0" algn="l">
              <a:lnSpc>
                <a:spcPct val="100000"/>
              </a:lnSpc>
              <a:spcBef>
                <a:spcPts val="0"/>
              </a:spcBef>
              <a:spcAft>
                <a:spcPts val="0"/>
              </a:spcAft>
              <a:buClr>
                <a:schemeClr val="dk1"/>
              </a:buClr>
              <a:buSzPts val="1000"/>
              <a:buFont typeface="Calibri"/>
              <a:buNone/>
              <a:defRPr b="1" sz="10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5" name="Google Shape;75;p39"/>
          <p:cNvSpPr txBox="1"/>
          <p:nvPr>
            <p:ph idx="1" type="body"/>
          </p:nvPr>
        </p:nvSpPr>
        <p:spPr>
          <a:xfrm>
            <a:off x="1787525" y="136525"/>
            <a:ext cx="2555700" cy="2926500"/>
          </a:xfrm>
          <a:prstGeom prst="rect">
            <a:avLst/>
          </a:prstGeom>
          <a:noFill/>
          <a:ln>
            <a:noFill/>
          </a:ln>
        </p:spPr>
        <p:txBody>
          <a:bodyPr anchorCtr="0" anchor="t" bIns="22850" lIns="45725" spcFirstLastPara="1" rIns="45725" wrap="square" tIns="22850">
            <a:normAutofit/>
          </a:bodyPr>
          <a:lstStyle>
            <a:lvl1pPr indent="-330200" lvl="0" marL="457200" algn="l">
              <a:lnSpc>
                <a:spcPct val="100000"/>
              </a:lnSpc>
              <a:spcBef>
                <a:spcPts val="300"/>
              </a:spcBef>
              <a:spcAft>
                <a:spcPts val="0"/>
              </a:spcAft>
              <a:buClr>
                <a:schemeClr val="dk1"/>
              </a:buClr>
              <a:buSzPts val="1600"/>
              <a:buChar char="•"/>
              <a:defRPr sz="1600"/>
            </a:lvl1pPr>
            <a:lvl2pPr indent="-317500" lvl="1" marL="914400" algn="l">
              <a:lnSpc>
                <a:spcPct val="100000"/>
              </a:lnSpc>
              <a:spcBef>
                <a:spcPts val="300"/>
              </a:spcBef>
              <a:spcAft>
                <a:spcPts val="0"/>
              </a:spcAft>
              <a:buClr>
                <a:schemeClr val="dk1"/>
              </a:buClr>
              <a:buSzPts val="1400"/>
              <a:buChar char="–"/>
              <a:defRPr sz="1400"/>
            </a:lvl2pPr>
            <a:lvl3pPr indent="-304800" lvl="2" marL="1371600" algn="l">
              <a:lnSpc>
                <a:spcPct val="100000"/>
              </a:lnSpc>
              <a:spcBef>
                <a:spcPts val="200"/>
              </a:spcBef>
              <a:spcAft>
                <a:spcPts val="0"/>
              </a:spcAft>
              <a:buClr>
                <a:schemeClr val="dk1"/>
              </a:buClr>
              <a:buSzPts val="1200"/>
              <a:buChar char="•"/>
              <a:defRPr sz="1200"/>
            </a:lvl3pPr>
            <a:lvl4pPr indent="-292100" lvl="3" marL="1828800" algn="l">
              <a:lnSpc>
                <a:spcPct val="100000"/>
              </a:lnSpc>
              <a:spcBef>
                <a:spcPts val="200"/>
              </a:spcBef>
              <a:spcAft>
                <a:spcPts val="0"/>
              </a:spcAft>
              <a:buClr>
                <a:schemeClr val="dk1"/>
              </a:buClr>
              <a:buSzPts val="1000"/>
              <a:buChar char="–"/>
              <a:defRPr sz="1000"/>
            </a:lvl4pPr>
            <a:lvl5pPr indent="-292100" lvl="4" marL="2286000" algn="l">
              <a:lnSpc>
                <a:spcPct val="100000"/>
              </a:lnSpc>
              <a:spcBef>
                <a:spcPts val="200"/>
              </a:spcBef>
              <a:spcAft>
                <a:spcPts val="0"/>
              </a:spcAft>
              <a:buClr>
                <a:schemeClr val="dk1"/>
              </a:buClr>
              <a:buSzPts val="1000"/>
              <a:buChar char="»"/>
              <a:defRPr sz="1000"/>
            </a:lvl5pPr>
            <a:lvl6pPr indent="-292100" lvl="5" marL="2743200" algn="l">
              <a:lnSpc>
                <a:spcPct val="100000"/>
              </a:lnSpc>
              <a:spcBef>
                <a:spcPts val="200"/>
              </a:spcBef>
              <a:spcAft>
                <a:spcPts val="0"/>
              </a:spcAft>
              <a:buClr>
                <a:schemeClr val="dk1"/>
              </a:buClr>
              <a:buSzPts val="1000"/>
              <a:buChar char="•"/>
              <a:defRPr sz="1000"/>
            </a:lvl6pPr>
            <a:lvl7pPr indent="-292100" lvl="6" marL="3200400" algn="l">
              <a:lnSpc>
                <a:spcPct val="100000"/>
              </a:lnSpc>
              <a:spcBef>
                <a:spcPts val="200"/>
              </a:spcBef>
              <a:spcAft>
                <a:spcPts val="0"/>
              </a:spcAft>
              <a:buClr>
                <a:schemeClr val="dk1"/>
              </a:buClr>
              <a:buSzPts val="1000"/>
              <a:buChar char="•"/>
              <a:defRPr sz="1000"/>
            </a:lvl7pPr>
            <a:lvl8pPr indent="-292100" lvl="7" marL="3657600" algn="l">
              <a:lnSpc>
                <a:spcPct val="100000"/>
              </a:lnSpc>
              <a:spcBef>
                <a:spcPts val="200"/>
              </a:spcBef>
              <a:spcAft>
                <a:spcPts val="0"/>
              </a:spcAft>
              <a:buClr>
                <a:schemeClr val="dk1"/>
              </a:buClr>
              <a:buSzPts val="1000"/>
              <a:buChar char="•"/>
              <a:defRPr sz="1000"/>
            </a:lvl8pPr>
            <a:lvl9pPr indent="-292100" lvl="8" marL="4114800" algn="l">
              <a:lnSpc>
                <a:spcPct val="100000"/>
              </a:lnSpc>
              <a:spcBef>
                <a:spcPts val="200"/>
              </a:spcBef>
              <a:spcAft>
                <a:spcPts val="0"/>
              </a:spcAft>
              <a:buClr>
                <a:schemeClr val="dk1"/>
              </a:buClr>
              <a:buSzPts val="1000"/>
              <a:buChar char="•"/>
              <a:defRPr sz="1000"/>
            </a:lvl9pPr>
          </a:lstStyle>
          <a:p/>
        </p:txBody>
      </p:sp>
      <p:sp>
        <p:nvSpPr>
          <p:cNvPr id="76" name="Google Shape;76;p39"/>
          <p:cNvSpPr txBox="1"/>
          <p:nvPr>
            <p:ph idx="2" type="body"/>
          </p:nvPr>
        </p:nvSpPr>
        <p:spPr>
          <a:xfrm>
            <a:off x="228600" y="717550"/>
            <a:ext cx="1504200" cy="2345700"/>
          </a:xfrm>
          <a:prstGeom prst="rect">
            <a:avLst/>
          </a:prstGeom>
          <a:noFill/>
          <a:ln>
            <a:noFill/>
          </a:ln>
        </p:spPr>
        <p:txBody>
          <a:bodyPr anchorCtr="0" anchor="t" bIns="22850" lIns="45725" spcFirstLastPara="1" rIns="45725" wrap="square" tIns="22850">
            <a:normAutofit/>
          </a:bodyPr>
          <a:lstStyle>
            <a:lvl1pPr indent="-228600" lvl="0" marL="457200" algn="l">
              <a:lnSpc>
                <a:spcPct val="100000"/>
              </a:lnSpc>
              <a:spcBef>
                <a:spcPts val="200"/>
              </a:spcBef>
              <a:spcAft>
                <a:spcPts val="0"/>
              </a:spcAft>
              <a:buClr>
                <a:schemeClr val="dk1"/>
              </a:buClr>
              <a:buSzPts val="700"/>
              <a:buNone/>
              <a:defRPr sz="700"/>
            </a:lvl1pPr>
            <a:lvl2pPr indent="-228600" lvl="1" marL="914400" algn="l">
              <a:lnSpc>
                <a:spcPct val="100000"/>
              </a:lnSpc>
              <a:spcBef>
                <a:spcPts val="200"/>
              </a:spcBef>
              <a:spcAft>
                <a:spcPts val="0"/>
              </a:spcAft>
              <a:buClr>
                <a:schemeClr val="dk1"/>
              </a:buClr>
              <a:buSzPts val="600"/>
              <a:buNone/>
              <a:defRPr sz="600"/>
            </a:lvl2pPr>
            <a:lvl3pPr indent="-228600" lvl="2" marL="1371600" algn="l">
              <a:lnSpc>
                <a:spcPct val="100000"/>
              </a:lnSpc>
              <a:spcBef>
                <a:spcPts val="100"/>
              </a:spcBef>
              <a:spcAft>
                <a:spcPts val="0"/>
              </a:spcAft>
              <a:buClr>
                <a:schemeClr val="dk1"/>
              </a:buClr>
              <a:buSzPts val="500"/>
              <a:buNone/>
              <a:defRPr sz="500"/>
            </a:lvl3pPr>
            <a:lvl4pPr indent="-228600" lvl="3" marL="1828800" algn="l">
              <a:lnSpc>
                <a:spcPct val="100000"/>
              </a:lnSpc>
              <a:spcBef>
                <a:spcPts val="100"/>
              </a:spcBef>
              <a:spcAft>
                <a:spcPts val="0"/>
              </a:spcAft>
              <a:buClr>
                <a:schemeClr val="dk1"/>
              </a:buClr>
              <a:buSzPts val="500"/>
              <a:buNone/>
              <a:defRPr sz="500"/>
            </a:lvl4pPr>
            <a:lvl5pPr indent="-228600" lvl="4" marL="2286000" algn="l">
              <a:lnSpc>
                <a:spcPct val="100000"/>
              </a:lnSpc>
              <a:spcBef>
                <a:spcPts val="100"/>
              </a:spcBef>
              <a:spcAft>
                <a:spcPts val="0"/>
              </a:spcAft>
              <a:buClr>
                <a:schemeClr val="dk1"/>
              </a:buClr>
              <a:buSzPts val="500"/>
              <a:buNone/>
              <a:defRPr sz="500"/>
            </a:lvl5pPr>
            <a:lvl6pPr indent="-228600" lvl="5" marL="2743200" algn="l">
              <a:lnSpc>
                <a:spcPct val="100000"/>
              </a:lnSpc>
              <a:spcBef>
                <a:spcPts val="100"/>
              </a:spcBef>
              <a:spcAft>
                <a:spcPts val="0"/>
              </a:spcAft>
              <a:buClr>
                <a:schemeClr val="dk1"/>
              </a:buClr>
              <a:buSzPts val="500"/>
              <a:buNone/>
              <a:defRPr sz="500"/>
            </a:lvl6pPr>
            <a:lvl7pPr indent="-228600" lvl="6" marL="3200400" algn="l">
              <a:lnSpc>
                <a:spcPct val="100000"/>
              </a:lnSpc>
              <a:spcBef>
                <a:spcPts val="100"/>
              </a:spcBef>
              <a:spcAft>
                <a:spcPts val="0"/>
              </a:spcAft>
              <a:buClr>
                <a:schemeClr val="dk1"/>
              </a:buClr>
              <a:buSzPts val="500"/>
              <a:buNone/>
              <a:defRPr sz="500"/>
            </a:lvl7pPr>
            <a:lvl8pPr indent="-228600" lvl="7" marL="3657600" algn="l">
              <a:lnSpc>
                <a:spcPct val="100000"/>
              </a:lnSpc>
              <a:spcBef>
                <a:spcPts val="100"/>
              </a:spcBef>
              <a:spcAft>
                <a:spcPts val="0"/>
              </a:spcAft>
              <a:buClr>
                <a:schemeClr val="dk1"/>
              </a:buClr>
              <a:buSzPts val="500"/>
              <a:buNone/>
              <a:defRPr sz="500"/>
            </a:lvl8pPr>
            <a:lvl9pPr indent="-228600" lvl="8" marL="4114800" algn="l">
              <a:lnSpc>
                <a:spcPct val="100000"/>
              </a:lnSpc>
              <a:spcBef>
                <a:spcPts val="100"/>
              </a:spcBef>
              <a:spcAft>
                <a:spcPts val="0"/>
              </a:spcAft>
              <a:buClr>
                <a:schemeClr val="dk1"/>
              </a:buClr>
              <a:buSzPts val="500"/>
              <a:buNone/>
              <a:defRPr sz="500"/>
            </a:lvl9pPr>
          </a:lstStyle>
          <a:p/>
        </p:txBody>
      </p:sp>
      <p:sp>
        <p:nvSpPr>
          <p:cNvPr id="77" name="Google Shape;77;p39"/>
          <p:cNvSpPr txBox="1"/>
          <p:nvPr>
            <p:ph idx="10" type="dt"/>
          </p:nvPr>
        </p:nvSpPr>
        <p:spPr>
          <a:xfrm>
            <a:off x="228600" y="3178175"/>
            <a:ext cx="1066800" cy="182400"/>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8" name="Google Shape;78;p39"/>
          <p:cNvSpPr txBox="1"/>
          <p:nvPr>
            <p:ph idx="11" type="ftr"/>
          </p:nvPr>
        </p:nvSpPr>
        <p:spPr>
          <a:xfrm>
            <a:off x="1562100" y="3178175"/>
            <a:ext cx="1447800" cy="182400"/>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9" name="Google Shape;79;p39"/>
          <p:cNvSpPr txBox="1"/>
          <p:nvPr>
            <p:ph idx="12" type="sldNum"/>
          </p:nvPr>
        </p:nvSpPr>
        <p:spPr>
          <a:xfrm>
            <a:off x="3276600" y="3178175"/>
            <a:ext cx="1066800" cy="182400"/>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TITLE_ONLY_1">
    <p:spTree>
      <p:nvGrpSpPr>
        <p:cNvPr id="811" name="Shape 811"/>
        <p:cNvGrpSpPr/>
        <p:nvPr/>
      </p:nvGrpSpPr>
      <p:grpSpPr>
        <a:xfrm>
          <a:off x="0" y="0"/>
          <a:ext cx="0" cy="0"/>
          <a:chOff x="0" y="0"/>
          <a:chExt cx="0" cy="0"/>
        </a:xfrm>
      </p:grpSpPr>
      <p:sp>
        <p:nvSpPr>
          <p:cNvPr id="812" name="Google Shape;812;p8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13" name="Google Shape;813;p84"/>
          <p:cNvGrpSpPr/>
          <p:nvPr/>
        </p:nvGrpSpPr>
        <p:grpSpPr>
          <a:xfrm>
            <a:off x="830392" y="1191256"/>
            <a:ext cx="745763" cy="45826"/>
            <a:chOff x="4580561" y="2589004"/>
            <a:chExt cx="1064464" cy="25200"/>
          </a:xfrm>
        </p:grpSpPr>
        <p:sp>
          <p:nvSpPr>
            <p:cNvPr id="814" name="Google Shape;814;p8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8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rst section">
  <p:cSld name="TITLE_1">
    <p:spTree>
      <p:nvGrpSpPr>
        <p:cNvPr id="816" name="Shape 816"/>
        <p:cNvGrpSpPr/>
        <p:nvPr/>
      </p:nvGrpSpPr>
      <p:grpSpPr>
        <a:xfrm>
          <a:off x="0" y="0"/>
          <a:ext cx="0" cy="0"/>
          <a:chOff x="0" y="0"/>
          <a:chExt cx="0" cy="0"/>
        </a:xfrm>
      </p:grpSpPr>
      <p:sp>
        <p:nvSpPr>
          <p:cNvPr id="817" name="Google Shape;817;p85"/>
          <p:cNvSpPr/>
          <p:nvPr/>
        </p:nvSpPr>
        <p:spPr>
          <a:xfrm>
            <a:off x="0" y="0"/>
            <a:ext cx="9144000" cy="3993000"/>
          </a:xfrm>
          <a:prstGeom prst="rect">
            <a:avLst/>
          </a:prstGeom>
          <a:solidFill>
            <a:srgbClr val="FCCC3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85"/>
          <p:cNvSpPr txBox="1"/>
          <p:nvPr>
            <p:ph type="ctrTitle"/>
          </p:nvPr>
        </p:nvSpPr>
        <p:spPr>
          <a:xfrm>
            <a:off x="685800" y="1583342"/>
            <a:ext cx="7772400" cy="1159800"/>
          </a:xfrm>
          <a:prstGeom prst="rect">
            <a:avLst/>
          </a:prstGeom>
          <a:noFill/>
          <a:ln cap="flat" cmpd="sng" w="76200">
            <a:solidFill>
              <a:schemeClr val="lt1"/>
            </a:solidFill>
            <a:prstDash val="solid"/>
            <a:round/>
            <a:headEnd len="sm" w="sm" type="none"/>
            <a:tailEnd len="sm" w="sm" type="none"/>
          </a:ln>
        </p:spPr>
        <p:txBody>
          <a:bodyPr anchorCtr="0" anchor="t" bIns="68575" lIns="68575" spcFirstLastPara="1" rIns="68575" wrap="square" tIns="68575">
            <a:normAutofit/>
          </a:bodyPr>
          <a:lstStyle>
            <a:lvl1pPr lvl="0" algn="ctr">
              <a:lnSpc>
                <a:spcPct val="100000"/>
              </a:lnSpc>
              <a:spcBef>
                <a:spcPts val="0"/>
              </a:spcBef>
              <a:spcAft>
                <a:spcPts val="0"/>
              </a:spcAft>
              <a:buClr>
                <a:schemeClr val="dk1"/>
              </a:buClr>
              <a:buSzPts val="4800"/>
              <a:buNone/>
              <a:defRPr sz="4800">
                <a:solidFill>
                  <a:schemeClr val="dk1"/>
                </a:solidFill>
              </a:defRPr>
            </a:lvl1pPr>
            <a:lvl2pPr lvl="1" algn="ctr">
              <a:lnSpc>
                <a:spcPct val="100000"/>
              </a:lnSpc>
              <a:spcBef>
                <a:spcPts val="0"/>
              </a:spcBef>
              <a:spcAft>
                <a:spcPts val="0"/>
              </a:spcAft>
              <a:buClr>
                <a:schemeClr val="lt1"/>
              </a:buClr>
              <a:buSzPts val="4800"/>
              <a:buNone/>
              <a:defRPr sz="4800">
                <a:solidFill>
                  <a:schemeClr val="lt1"/>
                </a:solidFill>
              </a:defRPr>
            </a:lvl2pPr>
            <a:lvl3pPr lvl="2" algn="ctr">
              <a:lnSpc>
                <a:spcPct val="100000"/>
              </a:lnSpc>
              <a:spcBef>
                <a:spcPts val="0"/>
              </a:spcBef>
              <a:spcAft>
                <a:spcPts val="0"/>
              </a:spcAft>
              <a:buClr>
                <a:schemeClr val="lt1"/>
              </a:buClr>
              <a:buSzPts val="4800"/>
              <a:buNone/>
              <a:defRPr sz="4800">
                <a:solidFill>
                  <a:schemeClr val="lt1"/>
                </a:solidFill>
              </a:defRPr>
            </a:lvl3pPr>
            <a:lvl4pPr lvl="3" algn="ctr">
              <a:lnSpc>
                <a:spcPct val="100000"/>
              </a:lnSpc>
              <a:spcBef>
                <a:spcPts val="0"/>
              </a:spcBef>
              <a:spcAft>
                <a:spcPts val="0"/>
              </a:spcAft>
              <a:buClr>
                <a:schemeClr val="lt1"/>
              </a:buClr>
              <a:buSzPts val="4800"/>
              <a:buNone/>
              <a:defRPr sz="4800">
                <a:solidFill>
                  <a:schemeClr val="lt1"/>
                </a:solidFill>
              </a:defRPr>
            </a:lvl4pPr>
            <a:lvl5pPr lvl="4" algn="ctr">
              <a:lnSpc>
                <a:spcPct val="100000"/>
              </a:lnSpc>
              <a:spcBef>
                <a:spcPts val="0"/>
              </a:spcBef>
              <a:spcAft>
                <a:spcPts val="0"/>
              </a:spcAft>
              <a:buClr>
                <a:schemeClr val="lt1"/>
              </a:buClr>
              <a:buSzPts val="4800"/>
              <a:buNone/>
              <a:defRPr sz="4800">
                <a:solidFill>
                  <a:schemeClr val="lt1"/>
                </a:solidFill>
              </a:defRPr>
            </a:lvl5pPr>
            <a:lvl6pPr lvl="5" algn="ctr">
              <a:lnSpc>
                <a:spcPct val="100000"/>
              </a:lnSpc>
              <a:spcBef>
                <a:spcPts val="0"/>
              </a:spcBef>
              <a:spcAft>
                <a:spcPts val="0"/>
              </a:spcAft>
              <a:buClr>
                <a:schemeClr val="lt1"/>
              </a:buClr>
              <a:buSzPts val="4800"/>
              <a:buNone/>
              <a:defRPr sz="4800">
                <a:solidFill>
                  <a:schemeClr val="lt1"/>
                </a:solidFill>
              </a:defRPr>
            </a:lvl6pPr>
            <a:lvl7pPr lvl="6" algn="ctr">
              <a:lnSpc>
                <a:spcPct val="100000"/>
              </a:lnSpc>
              <a:spcBef>
                <a:spcPts val="0"/>
              </a:spcBef>
              <a:spcAft>
                <a:spcPts val="0"/>
              </a:spcAft>
              <a:buClr>
                <a:schemeClr val="lt1"/>
              </a:buClr>
              <a:buSzPts val="4800"/>
              <a:buNone/>
              <a:defRPr sz="4800">
                <a:solidFill>
                  <a:schemeClr val="lt1"/>
                </a:solidFill>
              </a:defRPr>
            </a:lvl7pPr>
            <a:lvl8pPr lvl="7" algn="ctr">
              <a:lnSpc>
                <a:spcPct val="100000"/>
              </a:lnSpc>
              <a:spcBef>
                <a:spcPts val="0"/>
              </a:spcBef>
              <a:spcAft>
                <a:spcPts val="0"/>
              </a:spcAft>
              <a:buClr>
                <a:schemeClr val="lt1"/>
              </a:buClr>
              <a:buSzPts val="4800"/>
              <a:buNone/>
              <a:defRPr sz="4800">
                <a:solidFill>
                  <a:schemeClr val="lt1"/>
                </a:solidFill>
              </a:defRPr>
            </a:lvl8pPr>
            <a:lvl9pPr lvl="8" algn="ctr">
              <a:lnSpc>
                <a:spcPct val="100000"/>
              </a:lnSpc>
              <a:spcBef>
                <a:spcPts val="0"/>
              </a:spcBef>
              <a:spcAft>
                <a:spcPts val="0"/>
              </a:spcAft>
              <a:buClr>
                <a:schemeClr val="lt1"/>
              </a:buClr>
              <a:buSzPts val="4800"/>
              <a:buNone/>
              <a:defRPr sz="4800">
                <a:solidFill>
                  <a:schemeClr val="lt1"/>
                </a:solidFill>
              </a:defRPr>
            </a:lvl9pPr>
          </a:lstStyle>
          <a:p/>
        </p:txBody>
      </p:sp>
      <p:grpSp>
        <p:nvGrpSpPr>
          <p:cNvPr id="819" name="Google Shape;819;p85"/>
          <p:cNvGrpSpPr/>
          <p:nvPr/>
        </p:nvGrpSpPr>
        <p:grpSpPr>
          <a:xfrm flipH="1" rot="10800000">
            <a:off x="-83" y="4090691"/>
            <a:ext cx="9143844" cy="71327"/>
            <a:chOff x="1063925" y="1155200"/>
            <a:chExt cx="10673333" cy="88200"/>
          </a:xfrm>
        </p:grpSpPr>
        <p:sp>
          <p:nvSpPr>
            <p:cNvPr id="820" name="Google Shape;820;p85"/>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85"/>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22" name="Google Shape;822;p85"/>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1">
  <p:cSld name="MAIN_POINT_1">
    <p:bg>
      <p:bgPr>
        <a:solidFill>
          <a:schemeClr val="lt1"/>
        </a:solidFill>
      </p:bgPr>
    </p:bg>
    <p:spTree>
      <p:nvGrpSpPr>
        <p:cNvPr id="823" name="Shape 823"/>
        <p:cNvGrpSpPr/>
        <p:nvPr/>
      </p:nvGrpSpPr>
      <p:grpSpPr>
        <a:xfrm>
          <a:off x="0" y="0"/>
          <a:ext cx="0" cy="0"/>
          <a:chOff x="0" y="0"/>
          <a:chExt cx="0" cy="0"/>
        </a:xfrm>
      </p:grpSpPr>
      <p:sp>
        <p:nvSpPr>
          <p:cNvPr id="824" name="Google Shape;824;p86"/>
          <p:cNvSpPr/>
          <p:nvPr/>
        </p:nvSpPr>
        <p:spPr>
          <a:xfrm>
            <a:off x="0" y="0"/>
            <a:ext cx="4625700" cy="5143500"/>
          </a:xfrm>
          <a:prstGeom prst="rect">
            <a:avLst/>
          </a:prstGeom>
          <a:solidFill>
            <a:srgbClr val="16BA7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86"/>
          <p:cNvSpPr txBox="1"/>
          <p:nvPr>
            <p:ph type="title"/>
          </p:nvPr>
        </p:nvSpPr>
        <p:spPr>
          <a:xfrm>
            <a:off x="459900" y="1933200"/>
            <a:ext cx="4026300" cy="12771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2300"/>
              <a:buNone/>
              <a:defRPr b="1" sz="23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826" name="Google Shape;826;p86"/>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
        <p:nvSpPr>
          <p:cNvPr id="827" name="Google Shape;827;p86"/>
          <p:cNvSpPr txBox="1"/>
          <p:nvPr>
            <p:ph idx="2" type="title"/>
          </p:nvPr>
        </p:nvSpPr>
        <p:spPr>
          <a:xfrm>
            <a:off x="5058919" y="1933200"/>
            <a:ext cx="4026300" cy="12771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rgbClr val="7F7F7F"/>
              </a:buClr>
              <a:buSzPts val="2300"/>
              <a:buNone/>
              <a:defRPr sz="2300">
                <a:solidFill>
                  <a:srgbClr val="7F7F7F"/>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grpSp>
        <p:nvGrpSpPr>
          <p:cNvPr id="828" name="Google Shape;828;p86"/>
          <p:cNvGrpSpPr/>
          <p:nvPr/>
        </p:nvGrpSpPr>
        <p:grpSpPr>
          <a:xfrm>
            <a:off x="493258" y="3210280"/>
            <a:ext cx="997957" cy="52064"/>
            <a:chOff x="1063925" y="1155200"/>
            <a:chExt cx="10673333" cy="88200"/>
          </a:xfrm>
        </p:grpSpPr>
        <p:sp>
          <p:nvSpPr>
            <p:cNvPr id="829" name="Google Shape;829;p86"/>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86"/>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31" name="Google Shape;831;p86"/>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1 1">
  <p:cSld name="MAIN_POINT_1_1">
    <p:bg>
      <p:bgPr>
        <a:solidFill>
          <a:schemeClr val="lt1"/>
        </a:solidFill>
      </p:bgPr>
    </p:bg>
    <p:spTree>
      <p:nvGrpSpPr>
        <p:cNvPr id="832" name="Shape 832"/>
        <p:cNvGrpSpPr/>
        <p:nvPr/>
      </p:nvGrpSpPr>
      <p:grpSpPr>
        <a:xfrm>
          <a:off x="0" y="0"/>
          <a:ext cx="0" cy="0"/>
          <a:chOff x="0" y="0"/>
          <a:chExt cx="0" cy="0"/>
        </a:xfrm>
      </p:grpSpPr>
      <p:sp>
        <p:nvSpPr>
          <p:cNvPr id="833" name="Google Shape;833;p87"/>
          <p:cNvSpPr/>
          <p:nvPr/>
        </p:nvSpPr>
        <p:spPr>
          <a:xfrm>
            <a:off x="0" y="0"/>
            <a:ext cx="4625700" cy="5143500"/>
          </a:xfrm>
          <a:prstGeom prst="rect">
            <a:avLst/>
          </a:prstGeom>
          <a:solidFill>
            <a:srgbClr val="126AD5"/>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87"/>
          <p:cNvSpPr txBox="1"/>
          <p:nvPr>
            <p:ph type="title"/>
          </p:nvPr>
        </p:nvSpPr>
        <p:spPr>
          <a:xfrm>
            <a:off x="359925" y="1933200"/>
            <a:ext cx="4265700" cy="12771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2300"/>
              <a:buNone/>
              <a:defRPr b="1" sz="2300">
                <a:solidFill>
                  <a:schemeClr val="lt1"/>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sp>
        <p:nvSpPr>
          <p:cNvPr id="835" name="Google Shape;835;p87"/>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
        <p:nvSpPr>
          <p:cNvPr id="836" name="Google Shape;836;p87"/>
          <p:cNvSpPr txBox="1"/>
          <p:nvPr>
            <p:ph idx="2" type="title"/>
          </p:nvPr>
        </p:nvSpPr>
        <p:spPr>
          <a:xfrm>
            <a:off x="5058919" y="1933200"/>
            <a:ext cx="4026300" cy="12771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rgbClr val="7F7F7F"/>
              </a:buClr>
              <a:buSzPts val="2300"/>
              <a:buNone/>
              <a:defRPr sz="2300">
                <a:solidFill>
                  <a:srgbClr val="7F7F7F"/>
                </a:solidFill>
              </a:defRPr>
            </a:lvl1pPr>
            <a:lvl2pPr lvl="1" algn="l">
              <a:lnSpc>
                <a:spcPct val="100000"/>
              </a:lnSpc>
              <a:spcBef>
                <a:spcPts val="0"/>
              </a:spcBef>
              <a:spcAft>
                <a:spcPts val="0"/>
              </a:spcAft>
              <a:buClr>
                <a:schemeClr val="lt1"/>
              </a:buClr>
              <a:buSzPts val="3600"/>
              <a:buNone/>
              <a:defRPr sz="3600">
                <a:solidFill>
                  <a:schemeClr val="lt1"/>
                </a:solidFill>
              </a:defRPr>
            </a:lvl2pPr>
            <a:lvl3pPr lvl="2" algn="l">
              <a:lnSpc>
                <a:spcPct val="100000"/>
              </a:lnSpc>
              <a:spcBef>
                <a:spcPts val="0"/>
              </a:spcBef>
              <a:spcAft>
                <a:spcPts val="0"/>
              </a:spcAft>
              <a:buClr>
                <a:schemeClr val="lt1"/>
              </a:buClr>
              <a:buSzPts val="3600"/>
              <a:buNone/>
              <a:defRPr sz="3600">
                <a:solidFill>
                  <a:schemeClr val="lt1"/>
                </a:solidFill>
              </a:defRPr>
            </a:lvl3pPr>
            <a:lvl4pPr lvl="3" algn="l">
              <a:lnSpc>
                <a:spcPct val="100000"/>
              </a:lnSpc>
              <a:spcBef>
                <a:spcPts val="0"/>
              </a:spcBef>
              <a:spcAft>
                <a:spcPts val="0"/>
              </a:spcAft>
              <a:buClr>
                <a:schemeClr val="lt1"/>
              </a:buClr>
              <a:buSzPts val="3600"/>
              <a:buNone/>
              <a:defRPr sz="3600">
                <a:solidFill>
                  <a:schemeClr val="lt1"/>
                </a:solidFill>
              </a:defRPr>
            </a:lvl4pPr>
            <a:lvl5pPr lvl="4" algn="l">
              <a:lnSpc>
                <a:spcPct val="100000"/>
              </a:lnSpc>
              <a:spcBef>
                <a:spcPts val="0"/>
              </a:spcBef>
              <a:spcAft>
                <a:spcPts val="0"/>
              </a:spcAft>
              <a:buClr>
                <a:schemeClr val="lt1"/>
              </a:buClr>
              <a:buSzPts val="3600"/>
              <a:buNone/>
              <a:defRPr sz="3600">
                <a:solidFill>
                  <a:schemeClr val="lt1"/>
                </a:solidFill>
              </a:defRPr>
            </a:lvl5pPr>
            <a:lvl6pPr lvl="5" algn="l">
              <a:lnSpc>
                <a:spcPct val="100000"/>
              </a:lnSpc>
              <a:spcBef>
                <a:spcPts val="0"/>
              </a:spcBef>
              <a:spcAft>
                <a:spcPts val="0"/>
              </a:spcAft>
              <a:buClr>
                <a:schemeClr val="lt1"/>
              </a:buClr>
              <a:buSzPts val="3600"/>
              <a:buNone/>
              <a:defRPr sz="3600">
                <a:solidFill>
                  <a:schemeClr val="lt1"/>
                </a:solidFill>
              </a:defRPr>
            </a:lvl6pPr>
            <a:lvl7pPr lvl="6" algn="l">
              <a:lnSpc>
                <a:spcPct val="100000"/>
              </a:lnSpc>
              <a:spcBef>
                <a:spcPts val="0"/>
              </a:spcBef>
              <a:spcAft>
                <a:spcPts val="0"/>
              </a:spcAft>
              <a:buClr>
                <a:schemeClr val="lt1"/>
              </a:buClr>
              <a:buSzPts val="3600"/>
              <a:buNone/>
              <a:defRPr sz="3600">
                <a:solidFill>
                  <a:schemeClr val="lt1"/>
                </a:solidFill>
              </a:defRPr>
            </a:lvl7pPr>
            <a:lvl8pPr lvl="7" algn="l">
              <a:lnSpc>
                <a:spcPct val="100000"/>
              </a:lnSpc>
              <a:spcBef>
                <a:spcPts val="0"/>
              </a:spcBef>
              <a:spcAft>
                <a:spcPts val="0"/>
              </a:spcAft>
              <a:buClr>
                <a:schemeClr val="lt1"/>
              </a:buClr>
              <a:buSzPts val="3600"/>
              <a:buNone/>
              <a:defRPr sz="3600">
                <a:solidFill>
                  <a:schemeClr val="lt1"/>
                </a:solidFill>
              </a:defRPr>
            </a:lvl8pPr>
            <a:lvl9pPr lvl="8" algn="l">
              <a:lnSpc>
                <a:spcPct val="100000"/>
              </a:lnSpc>
              <a:spcBef>
                <a:spcPts val="0"/>
              </a:spcBef>
              <a:spcAft>
                <a:spcPts val="0"/>
              </a:spcAft>
              <a:buClr>
                <a:schemeClr val="lt1"/>
              </a:buClr>
              <a:buSzPts val="3600"/>
              <a:buNone/>
              <a:defRPr sz="3600">
                <a:solidFill>
                  <a:schemeClr val="lt1"/>
                </a:solidFill>
              </a:defRPr>
            </a:lvl9pPr>
          </a:lstStyle>
          <a:p/>
        </p:txBody>
      </p:sp>
      <p:grpSp>
        <p:nvGrpSpPr>
          <p:cNvPr id="837" name="Google Shape;837;p87"/>
          <p:cNvGrpSpPr/>
          <p:nvPr/>
        </p:nvGrpSpPr>
        <p:grpSpPr>
          <a:xfrm>
            <a:off x="493258" y="3210280"/>
            <a:ext cx="997957" cy="52064"/>
            <a:chOff x="1063925" y="1155200"/>
            <a:chExt cx="10673333" cy="88200"/>
          </a:xfrm>
        </p:grpSpPr>
        <p:sp>
          <p:nvSpPr>
            <p:cNvPr id="838" name="Google Shape;838;p87"/>
            <p:cNvSpPr/>
            <p:nvPr/>
          </p:nvSpPr>
          <p:spPr>
            <a:xfrm flipH="1" rot="10800000">
              <a:off x="4621387" y="1155200"/>
              <a:ext cx="3557400" cy="88200"/>
            </a:xfrm>
            <a:prstGeom prst="rect">
              <a:avLst/>
            </a:prstGeom>
            <a:solidFill>
              <a:srgbClr val="DA0CC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87"/>
            <p:cNvSpPr/>
            <p:nvPr/>
          </p:nvSpPr>
          <p:spPr>
            <a:xfrm flipH="1" rot="10800000">
              <a:off x="8179858" y="1155200"/>
              <a:ext cx="3557400" cy="88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40" name="Google Shape;840;p87"/>
            <p:cNvSpPr/>
            <p:nvPr/>
          </p:nvSpPr>
          <p:spPr>
            <a:xfrm flipH="1" rot="10800000">
              <a:off x="1063925" y="1155200"/>
              <a:ext cx="3557400" cy="88200"/>
            </a:xfrm>
            <a:prstGeom prst="rect">
              <a:avLst/>
            </a:prstGeom>
            <a:solidFill>
              <a:srgbClr val="3FA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4.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4.xml"/><Relationship Id="rId22" Type="http://schemas.openxmlformats.org/officeDocument/2006/relationships/slideLayout" Target="../slideLayouts/slideLayout36.xml"/><Relationship Id="rId21" Type="http://schemas.openxmlformats.org/officeDocument/2006/relationships/slideLayout" Target="../slideLayouts/slideLayout35.xml"/><Relationship Id="rId24" Type="http://schemas.openxmlformats.org/officeDocument/2006/relationships/slideLayout" Target="../slideLayouts/slideLayout38.xml"/><Relationship Id="rId23" Type="http://schemas.openxmlformats.org/officeDocument/2006/relationships/slideLayout" Target="../slideLayouts/slideLayout37.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26" Type="http://schemas.openxmlformats.org/officeDocument/2006/relationships/slideLayout" Target="../slideLayouts/slideLayout40.xml"/><Relationship Id="rId25" Type="http://schemas.openxmlformats.org/officeDocument/2006/relationships/slideLayout" Target="../slideLayouts/slideLayout39.xml"/><Relationship Id="rId28" Type="http://schemas.openxmlformats.org/officeDocument/2006/relationships/slideLayout" Target="../slideLayouts/slideLayout42.xml"/><Relationship Id="rId27" Type="http://schemas.openxmlformats.org/officeDocument/2006/relationships/slideLayout" Target="../slideLayouts/slideLayout41.xml"/><Relationship Id="rId5" Type="http://schemas.openxmlformats.org/officeDocument/2006/relationships/slideLayout" Target="../slideLayouts/slideLayout19.xml"/><Relationship Id="rId6" Type="http://schemas.openxmlformats.org/officeDocument/2006/relationships/slideLayout" Target="../slideLayouts/slideLayout20.xml"/><Relationship Id="rId29" Type="http://schemas.openxmlformats.org/officeDocument/2006/relationships/slideLayout" Target="../slideLayouts/slideLayout43.xml"/><Relationship Id="rId7" Type="http://schemas.openxmlformats.org/officeDocument/2006/relationships/slideLayout" Target="../slideLayouts/slideLayout21.xml"/><Relationship Id="rId8" Type="http://schemas.openxmlformats.org/officeDocument/2006/relationships/slideLayout" Target="../slideLayouts/slideLayout22.xml"/><Relationship Id="rId30" Type="http://schemas.openxmlformats.org/officeDocument/2006/relationships/theme" Target="../theme/theme2.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19" Type="http://schemas.openxmlformats.org/officeDocument/2006/relationships/slideLayout" Target="../slideLayouts/slideLayout33.xml"/><Relationship Id="rId18"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3.xml"/><Relationship Id="rId22" Type="http://schemas.openxmlformats.org/officeDocument/2006/relationships/slideLayout" Target="../slideLayouts/slideLayout65.xml"/><Relationship Id="rId21" Type="http://schemas.openxmlformats.org/officeDocument/2006/relationships/slideLayout" Target="../slideLayouts/slideLayout64.xml"/><Relationship Id="rId24" Type="http://schemas.openxmlformats.org/officeDocument/2006/relationships/slideLayout" Target="../slideLayouts/slideLayout67.xml"/><Relationship Id="rId23" Type="http://schemas.openxmlformats.org/officeDocument/2006/relationships/slideLayout" Target="../slideLayouts/slideLayout66.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26" Type="http://schemas.openxmlformats.org/officeDocument/2006/relationships/slideLayout" Target="../slideLayouts/slideLayout69.xml"/><Relationship Id="rId25" Type="http://schemas.openxmlformats.org/officeDocument/2006/relationships/slideLayout" Target="../slideLayouts/slideLayout68.xml"/><Relationship Id="rId28" Type="http://schemas.openxmlformats.org/officeDocument/2006/relationships/slideLayout" Target="../slideLayouts/slideLayout71.xml"/><Relationship Id="rId27" Type="http://schemas.openxmlformats.org/officeDocument/2006/relationships/slideLayout" Target="../slideLayouts/slideLayout70.xml"/><Relationship Id="rId5" Type="http://schemas.openxmlformats.org/officeDocument/2006/relationships/slideLayout" Target="../slideLayouts/slideLayout48.xml"/><Relationship Id="rId6" Type="http://schemas.openxmlformats.org/officeDocument/2006/relationships/slideLayout" Target="../slideLayouts/slideLayout49.xml"/><Relationship Id="rId29" Type="http://schemas.openxmlformats.org/officeDocument/2006/relationships/slideLayout" Target="../slideLayouts/slideLayout72.xml"/><Relationship Id="rId7" Type="http://schemas.openxmlformats.org/officeDocument/2006/relationships/slideLayout" Target="../slideLayouts/slideLayout50.xml"/><Relationship Id="rId8" Type="http://schemas.openxmlformats.org/officeDocument/2006/relationships/slideLayout" Target="../slideLayouts/slideLayout51.xml"/><Relationship Id="rId31" Type="http://schemas.openxmlformats.org/officeDocument/2006/relationships/slideLayout" Target="../slideLayouts/slideLayout74.xml"/><Relationship Id="rId30" Type="http://schemas.openxmlformats.org/officeDocument/2006/relationships/slideLayout" Target="../slideLayouts/slideLayout73.xml"/><Relationship Id="rId11" Type="http://schemas.openxmlformats.org/officeDocument/2006/relationships/slideLayout" Target="../slideLayouts/slideLayout54.xml"/><Relationship Id="rId33" Type="http://schemas.openxmlformats.org/officeDocument/2006/relationships/slideLayout" Target="../slideLayouts/slideLayout76.xml"/><Relationship Id="rId10" Type="http://schemas.openxmlformats.org/officeDocument/2006/relationships/slideLayout" Target="../slideLayouts/slideLayout53.xml"/><Relationship Id="rId32" Type="http://schemas.openxmlformats.org/officeDocument/2006/relationships/slideLayout" Target="../slideLayouts/slideLayout75.xml"/><Relationship Id="rId13" Type="http://schemas.openxmlformats.org/officeDocument/2006/relationships/slideLayout" Target="../slideLayouts/slideLayout56.xml"/><Relationship Id="rId35" Type="http://schemas.openxmlformats.org/officeDocument/2006/relationships/theme" Target="../theme/theme1.xml"/><Relationship Id="rId12" Type="http://schemas.openxmlformats.org/officeDocument/2006/relationships/slideLayout" Target="../slideLayouts/slideLayout55.xml"/><Relationship Id="rId34" Type="http://schemas.openxmlformats.org/officeDocument/2006/relationships/slideLayout" Target="../slideLayouts/slideLayout77.xml"/><Relationship Id="rId15" Type="http://schemas.openxmlformats.org/officeDocument/2006/relationships/slideLayout" Target="../slideLayouts/slideLayout58.xml"/><Relationship Id="rId14" Type="http://schemas.openxmlformats.org/officeDocument/2006/relationships/slideLayout" Target="../slideLayouts/slideLayout57.xml"/><Relationship Id="rId17" Type="http://schemas.openxmlformats.org/officeDocument/2006/relationships/slideLayout" Target="../slideLayouts/slideLayout60.xml"/><Relationship Id="rId16" Type="http://schemas.openxmlformats.org/officeDocument/2006/relationships/slideLayout" Target="../slideLayouts/slideLayout59.xml"/><Relationship Id="rId19" Type="http://schemas.openxmlformats.org/officeDocument/2006/relationships/slideLayout" Target="../slideLayouts/slideLayout62.xml"/><Relationship Id="rId18"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9" Type="http://schemas.openxmlformats.org/officeDocument/2006/relationships/slideLayout" Target="../slideLayouts/slideLayout86.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11" Type="http://schemas.openxmlformats.org/officeDocument/2006/relationships/slideLayout" Target="../slideLayouts/slideLayout88.xml"/><Relationship Id="rId10" Type="http://schemas.openxmlformats.org/officeDocument/2006/relationships/slideLayout" Target="../slideLayouts/slideLayout87.xml"/><Relationship Id="rId13" Type="http://schemas.openxmlformats.org/officeDocument/2006/relationships/slideLayout" Target="../slideLayouts/slideLayout90.xml"/><Relationship Id="rId12" Type="http://schemas.openxmlformats.org/officeDocument/2006/relationships/slideLayout" Target="../slideLayouts/slideLayout89.xml"/><Relationship Id="rId15" Type="http://schemas.openxmlformats.org/officeDocument/2006/relationships/slideLayout" Target="../slideLayouts/slideLayout92.xml"/><Relationship Id="rId14" Type="http://schemas.openxmlformats.org/officeDocument/2006/relationships/slideLayout" Target="../slideLayouts/slideLayout91.xml"/><Relationship Id="rId17" Type="http://schemas.openxmlformats.org/officeDocument/2006/relationships/theme" Target="../theme/theme3.xml"/><Relationship Id="rId16"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lnSpc>
                <a:spcPct val="100000"/>
              </a:lnSpc>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9pPr>
          </a:lstStyle>
          <a:p/>
        </p:txBody>
      </p:sp>
      <p:sp>
        <p:nvSpPr>
          <p:cNvPr id="7" name="Google Shape;7;p23"/>
          <p:cNvSpPr txBox="1"/>
          <p:nvPr>
            <p:ph idx="1" type="body"/>
          </p:nvPr>
        </p:nvSpPr>
        <p:spPr>
          <a:xfrm>
            <a:off x="228600" y="800100"/>
            <a:ext cx="4114800" cy="2263200"/>
          </a:xfrm>
          <a:prstGeom prst="rect">
            <a:avLst/>
          </a:prstGeom>
          <a:noFill/>
          <a:ln>
            <a:noFill/>
          </a:ln>
        </p:spPr>
        <p:txBody>
          <a:bodyPr anchorCtr="0" anchor="t" bIns="22850" lIns="45725" spcFirstLastPara="1" rIns="45725" wrap="square" tIns="22850">
            <a:normAutofit/>
          </a:bodyPr>
          <a:lstStyle>
            <a:lvl1pPr indent="-330200" lvl="0" marL="4572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8" name="Google Shape;8;p23"/>
          <p:cNvSpPr txBox="1"/>
          <p:nvPr>
            <p:ph idx="10" type="dt"/>
          </p:nvPr>
        </p:nvSpPr>
        <p:spPr>
          <a:xfrm>
            <a:off x="228600" y="3178175"/>
            <a:ext cx="1066800" cy="182400"/>
          </a:xfrm>
          <a:prstGeom prst="rect">
            <a:avLst/>
          </a:prstGeom>
          <a:noFill/>
          <a:ln>
            <a:noFill/>
          </a:ln>
        </p:spPr>
        <p:txBody>
          <a:bodyPr anchorCtr="0" anchor="ctr" bIns="22850" lIns="45725" spcFirstLastPara="1" rIns="45725" wrap="square" tIns="22850">
            <a:noAutofit/>
          </a:bodyPr>
          <a:lstStyle>
            <a:lvl1pPr lvl="0" marR="0" rtl="0" algn="l">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9" name="Google Shape;9;p23"/>
          <p:cNvSpPr txBox="1"/>
          <p:nvPr>
            <p:ph idx="11" type="ftr"/>
          </p:nvPr>
        </p:nvSpPr>
        <p:spPr>
          <a:xfrm>
            <a:off x="1562100" y="3178175"/>
            <a:ext cx="1447800" cy="182400"/>
          </a:xfrm>
          <a:prstGeom prst="rect">
            <a:avLst/>
          </a:prstGeom>
          <a:noFill/>
          <a:ln>
            <a:noFill/>
          </a:ln>
        </p:spPr>
        <p:txBody>
          <a:bodyPr anchorCtr="0" anchor="ctr" bIns="22850" lIns="45725" spcFirstLastPara="1" rIns="45725" wrap="square" tIns="22850">
            <a:noAutofit/>
          </a:bodyPr>
          <a:lstStyle>
            <a:lvl1pPr lvl="0" marR="0" rtl="0" algn="ctr">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10" name="Google Shape;10;p23"/>
          <p:cNvSpPr txBox="1"/>
          <p:nvPr>
            <p:ph idx="12" type="sldNum"/>
          </p:nvPr>
        </p:nvSpPr>
        <p:spPr>
          <a:xfrm>
            <a:off x="3276600" y="3178175"/>
            <a:ext cx="1066800" cy="1824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 name="Shape 11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6" name="Shape 406"/>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730" name="Shape 730"/>
        <p:cNvGrpSpPr/>
        <p:nvPr/>
      </p:nvGrpSpPr>
      <p:grpSpPr>
        <a:xfrm>
          <a:off x="0" y="0"/>
          <a:ext cx="0" cy="0"/>
          <a:chOff x="0" y="0"/>
          <a:chExt cx="0" cy="0"/>
        </a:xfrm>
      </p:grpSpPr>
      <p:sp>
        <p:nvSpPr>
          <p:cNvPr id="731" name="Google Shape;731;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1pPr>
            <a:lvl2pPr lvl="1"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2pPr>
            <a:lvl3pPr lvl="2"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3pPr>
            <a:lvl4pPr lvl="3"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4pPr>
            <a:lvl5pPr lvl="4"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5pPr>
            <a:lvl6pPr lvl="5"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6pPr>
            <a:lvl7pPr lvl="6"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7pPr>
            <a:lvl8pPr lvl="7"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8pPr>
            <a:lvl9pPr lvl="8" marR="0" rtl="0" algn="l">
              <a:lnSpc>
                <a:spcPct val="100000"/>
              </a:lnSpc>
              <a:spcBef>
                <a:spcPts val="0"/>
              </a:spcBef>
              <a:spcAft>
                <a:spcPts val="0"/>
              </a:spcAft>
              <a:buClr>
                <a:schemeClr val="dk2"/>
              </a:buClr>
              <a:buSzPts val="2800"/>
              <a:buFont typeface="Raleway"/>
              <a:buNone/>
              <a:defRPr b="1" i="0" sz="2800" u="none" cap="none" strike="noStrike">
                <a:solidFill>
                  <a:schemeClr val="dk2"/>
                </a:solidFill>
                <a:latin typeface="Raleway"/>
                <a:ea typeface="Raleway"/>
                <a:cs typeface="Raleway"/>
                <a:sym typeface="Raleway"/>
              </a:defRPr>
            </a:lvl9pPr>
          </a:lstStyle>
          <a:p/>
        </p:txBody>
      </p:sp>
      <p:sp>
        <p:nvSpPr>
          <p:cNvPr id="732" name="Google Shape;732;p2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accent1"/>
              </a:buClr>
              <a:buSzPts val="1300"/>
              <a:buFont typeface="Lato"/>
              <a:buChar char="●"/>
              <a:defRPr b="0" i="0" sz="1300" u="none" cap="none" strike="noStrike">
                <a:solidFill>
                  <a:schemeClr val="accent1"/>
                </a:solidFill>
                <a:latin typeface="Lato"/>
                <a:ea typeface="Lato"/>
                <a:cs typeface="Lato"/>
                <a:sym typeface="Lato"/>
              </a:defRPr>
            </a:lvl1pPr>
            <a:lvl2pPr indent="-298450" lvl="1" marL="914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2pPr>
            <a:lvl3pPr indent="-298450" lvl="2" marL="1371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3pPr>
            <a:lvl4pPr indent="-298450" lvl="3" marL="1828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4pPr>
            <a:lvl5pPr indent="-298450" lvl="4" marL="22860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5pPr>
            <a:lvl6pPr indent="-298450" lvl="5" marL="27432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6pPr>
            <a:lvl7pPr indent="-298450" lvl="6" marL="32004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7pPr>
            <a:lvl8pPr indent="-298450" lvl="7" marL="36576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8pPr>
            <a:lvl9pPr indent="-298450" lvl="8" marL="4114800" marR="0" rtl="0" algn="l">
              <a:lnSpc>
                <a:spcPct val="115000"/>
              </a:lnSpc>
              <a:spcBef>
                <a:spcPts val="0"/>
              </a:spcBef>
              <a:spcAft>
                <a:spcPts val="0"/>
              </a:spcAft>
              <a:buClr>
                <a:schemeClr val="accent1"/>
              </a:buClr>
              <a:buSzPts val="1100"/>
              <a:buFont typeface="Lato"/>
              <a:buChar char="■"/>
              <a:defRPr b="0" i="0" sz="1100" u="none" cap="none" strike="noStrike">
                <a:solidFill>
                  <a:schemeClr val="accent1"/>
                </a:solidFill>
                <a:latin typeface="Lato"/>
                <a:ea typeface="Lato"/>
                <a:cs typeface="Lato"/>
                <a:sym typeface="Lato"/>
              </a:defRPr>
            </a:lvl9pPr>
          </a:lstStyle>
          <a:p/>
        </p:txBody>
      </p:sp>
      <p:sp>
        <p:nvSpPr>
          <p:cNvPr id="733" name="Google Shape;733;p29"/>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0.xml"/><Relationship Id="rId3" Type="http://schemas.openxmlformats.org/officeDocument/2006/relationships/comments" Target="../comments/comment1.xml"/><Relationship Id="rId4" Type="http://schemas.openxmlformats.org/officeDocument/2006/relationships/image" Target="../media/image49.png"/><Relationship Id="rId5" Type="http://schemas.openxmlformats.org/officeDocument/2006/relationships/image" Target="../media/image52.png"/><Relationship Id="rId6" Type="http://schemas.openxmlformats.org/officeDocument/2006/relationships/image" Target="../media/image5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1.xml"/><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2.xml"/><Relationship Id="rId3" Type="http://schemas.openxmlformats.org/officeDocument/2006/relationships/image" Target="../media/image57.png"/><Relationship Id="rId4" Type="http://schemas.openxmlformats.org/officeDocument/2006/relationships/image" Target="../media/image59.png"/><Relationship Id="rId5" Type="http://schemas.openxmlformats.org/officeDocument/2006/relationships/image" Target="../media/image6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3.xml"/><Relationship Id="rId3" Type="http://schemas.openxmlformats.org/officeDocument/2006/relationships/comments" Target="../comments/comment2.xml"/><Relationship Id="rId4" Type="http://schemas.openxmlformats.org/officeDocument/2006/relationships/image" Target="../media/image67.png"/><Relationship Id="rId5" Type="http://schemas.openxmlformats.org/officeDocument/2006/relationships/image" Target="../media/image69.png"/><Relationship Id="rId6"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4.xml"/><Relationship Id="rId3" Type="http://schemas.openxmlformats.org/officeDocument/2006/relationships/image" Target="../media/image64.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5.xml"/><Relationship Id="rId3" Type="http://schemas.openxmlformats.org/officeDocument/2006/relationships/comments" Target="../comments/comment3.xml"/><Relationship Id="rId4" Type="http://schemas.openxmlformats.org/officeDocument/2006/relationships/image" Target="../media/image66.png"/><Relationship Id="rId5" Type="http://schemas.openxmlformats.org/officeDocument/2006/relationships/image" Target="../media/image65.png"/><Relationship Id="rId6" Type="http://schemas.openxmlformats.org/officeDocument/2006/relationships/image" Target="../media/image6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6.xml"/><Relationship Id="rId3" Type="http://schemas.openxmlformats.org/officeDocument/2006/relationships/image" Target="../media/image78.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7.xml"/><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7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8.xml"/><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9.png"/><Relationship Id="rId6"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9.xml"/><Relationship Id="rId3" Type="http://schemas.openxmlformats.org/officeDocument/2006/relationships/comments" Target="../comments/comment4.xml"/><Relationship Id="rId4" Type="http://schemas.openxmlformats.org/officeDocument/2006/relationships/image" Target="../media/image74.png"/><Relationship Id="rId5" Type="http://schemas.openxmlformats.org/officeDocument/2006/relationships/hyperlink" Target="https://support.microsoft.com/en-us/office/start-a-call-from-a-chat-in-microsoft-teams-f5138c9d-df4c-43d8-9cf6-53400c1a779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20.xml"/><Relationship Id="rId3" Type="http://schemas.openxmlformats.org/officeDocument/2006/relationships/image" Target="../media/image75.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21.xml"/><Relationship Id="rId3" Type="http://schemas.openxmlformats.org/officeDocument/2006/relationships/image" Target="../media/image80.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4.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6.xml"/><Relationship Id="rId3"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7.xml"/><Relationship Id="rId3" Type="http://schemas.openxmlformats.org/officeDocument/2006/relationships/image" Target="../media/image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8.xml"/><Relationship Id="rId3" Type="http://schemas.openxmlformats.org/officeDocument/2006/relationships/image" Target="../media/image44.png"/><Relationship Id="rId4" Type="http://schemas.openxmlformats.org/officeDocument/2006/relationships/image" Target="../media/image43.png"/><Relationship Id="rId5"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9.xm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8.png"/><Relationship Id="rId6"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1"/>
          <p:cNvSpPr txBox="1"/>
          <p:nvPr/>
        </p:nvSpPr>
        <p:spPr>
          <a:xfrm>
            <a:off x="318863" y="2255119"/>
            <a:ext cx="4383600" cy="9390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900"/>
              <a:buFont typeface="Arial"/>
              <a:buNone/>
            </a:pPr>
            <a:r>
              <a:rPr b="1" i="0" lang="en" sz="2900" u="none" cap="none" strike="noStrike">
                <a:solidFill>
                  <a:srgbClr val="0C1513"/>
                </a:solidFill>
                <a:latin typeface="Verdana"/>
                <a:ea typeface="Verdana"/>
                <a:cs typeface="Verdana"/>
                <a:sym typeface="Verdana"/>
              </a:rPr>
              <a:t>Microsoft Teams</a:t>
            </a:r>
            <a:br>
              <a:rPr b="1" i="0" lang="en" sz="2900" u="none" cap="none" strike="noStrike">
                <a:solidFill>
                  <a:srgbClr val="0C1513"/>
                </a:solidFill>
                <a:latin typeface="Verdana"/>
                <a:ea typeface="Verdana"/>
                <a:cs typeface="Verdana"/>
                <a:sym typeface="Verdana"/>
              </a:rPr>
            </a:br>
            <a:endParaRPr b="1" i="0" sz="600" u="none" cap="none" strike="noStrike">
              <a:solidFill>
                <a:srgbClr val="0C1513"/>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rgbClr val="0C1513"/>
                </a:solidFill>
                <a:latin typeface="Verdana"/>
                <a:ea typeface="Verdana"/>
                <a:cs typeface="Verdana"/>
                <a:sym typeface="Verdana"/>
              </a:rPr>
              <a:t>- End User Guide -</a:t>
            </a:r>
            <a:endParaRPr b="0" i="0" sz="1700" u="none" cap="none" strike="noStrike">
              <a:solidFill>
                <a:srgbClr val="0C1513"/>
              </a:solidFill>
              <a:latin typeface="Verdana"/>
              <a:ea typeface="Verdana"/>
              <a:cs typeface="Verdana"/>
              <a:sym typeface="Verdana"/>
            </a:endParaRPr>
          </a:p>
        </p:txBody>
      </p:sp>
      <p:sp>
        <p:nvSpPr>
          <p:cNvPr id="846" name="Google Shape;846;p1"/>
          <p:cNvSpPr txBox="1"/>
          <p:nvPr/>
        </p:nvSpPr>
        <p:spPr>
          <a:xfrm>
            <a:off x="375438" y="3598806"/>
            <a:ext cx="2743800" cy="369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Calibri"/>
                <a:ea typeface="Calibri"/>
                <a:cs typeface="Calibri"/>
                <a:sym typeface="Calibri"/>
              </a:rPr>
              <a:t>April</a:t>
            </a:r>
            <a:r>
              <a:rPr b="0" i="0" lang="en" sz="1500" u="none" cap="none" strike="noStrike">
                <a:solidFill>
                  <a:schemeClr val="dk1"/>
                </a:solidFill>
                <a:latin typeface="Calibri"/>
                <a:ea typeface="Calibri"/>
                <a:cs typeface="Calibri"/>
                <a:sym typeface="Calibri"/>
              </a:rPr>
              <a:t>, 2023</a:t>
            </a:r>
            <a:endParaRPr b="0" i="0" sz="1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10"/>
          <p:cNvSpPr txBox="1"/>
          <p:nvPr/>
        </p:nvSpPr>
        <p:spPr>
          <a:xfrm>
            <a:off x="295150" y="981350"/>
            <a:ext cx="8678100" cy="18486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chemeClr val="dk2"/>
                </a:solidFill>
                <a:latin typeface="Calibri"/>
                <a:ea typeface="Calibri"/>
                <a:cs typeface="Calibri"/>
                <a:sym typeface="Calibri"/>
              </a:rPr>
              <a:t>To configure:</a:t>
            </a:r>
            <a:endParaRPr b="0" i="0" sz="1200" u="none" cap="none" strike="noStrike">
              <a:solidFill>
                <a:schemeClr val="dk2"/>
              </a:solidFill>
              <a:latin typeface="Calibri"/>
              <a:ea typeface="Calibri"/>
              <a:cs typeface="Calibri"/>
              <a:sym typeface="Calibri"/>
            </a:endParaRPr>
          </a:p>
          <a:p>
            <a:pPr indent="-304800" lvl="0" marL="457200" marR="0" rtl="0" algn="just">
              <a:lnSpc>
                <a:spcPct val="115000"/>
              </a:lnSpc>
              <a:spcBef>
                <a:spcPts val="0"/>
              </a:spcBef>
              <a:spcAft>
                <a:spcPts val="0"/>
              </a:spcAft>
              <a:buClr>
                <a:schemeClr val="dk2"/>
              </a:buClr>
              <a:buSzPts val="1200"/>
              <a:buFont typeface="Lato"/>
              <a:buAutoNum type="arabicPeriod"/>
            </a:pPr>
            <a:r>
              <a:rPr b="0" i="0" lang="en" sz="1200" u="none" cap="none" strike="noStrike">
                <a:solidFill>
                  <a:schemeClr val="dk2"/>
                </a:solidFill>
                <a:latin typeface="Calibri"/>
                <a:ea typeface="Calibri"/>
                <a:cs typeface="Calibri"/>
                <a:sym typeface="Calibri"/>
              </a:rPr>
              <a:t>Login your MS Teams account on Desktop &gt; Go to </a:t>
            </a:r>
            <a:r>
              <a:rPr b="1" i="0" lang="en" sz="1200" u="none" cap="none" strike="noStrike">
                <a:solidFill>
                  <a:schemeClr val="dk2"/>
                </a:solidFill>
                <a:latin typeface="Calibri"/>
                <a:ea typeface="Calibri"/>
                <a:cs typeface="Calibri"/>
                <a:sym typeface="Calibri"/>
              </a:rPr>
              <a:t>Settings</a:t>
            </a:r>
            <a:r>
              <a:rPr b="0" i="0" lang="en" sz="1200" u="none" cap="none" strike="noStrike">
                <a:solidFill>
                  <a:schemeClr val="dk2"/>
                </a:solidFill>
                <a:latin typeface="Calibri"/>
                <a:ea typeface="Calibri"/>
                <a:cs typeface="Calibri"/>
                <a:sym typeface="Calibri"/>
              </a:rPr>
              <a:t> &gt; </a:t>
            </a:r>
            <a:r>
              <a:rPr b="1" i="0" lang="en" sz="1200" u="none" cap="none" strike="noStrike">
                <a:solidFill>
                  <a:schemeClr val="dk2"/>
                </a:solidFill>
                <a:latin typeface="Calibri"/>
                <a:ea typeface="Calibri"/>
                <a:cs typeface="Calibri"/>
                <a:sym typeface="Calibri"/>
              </a:rPr>
              <a:t>Calls</a:t>
            </a:r>
            <a:r>
              <a:rPr b="0" i="0" lang="en" sz="1200" u="none" cap="none" strike="noStrike">
                <a:solidFill>
                  <a:schemeClr val="dk2"/>
                </a:solidFill>
                <a:latin typeface="Calibri"/>
                <a:ea typeface="Calibri"/>
                <a:cs typeface="Calibri"/>
                <a:sym typeface="Calibri"/>
              </a:rPr>
              <a:t> </a:t>
            </a:r>
            <a:endParaRPr b="0" i="0" sz="1200" u="none" cap="none" strike="noStrike">
              <a:solidFill>
                <a:schemeClr val="dk2"/>
              </a:solidFill>
              <a:latin typeface="Calibri"/>
              <a:ea typeface="Calibri"/>
              <a:cs typeface="Calibri"/>
              <a:sym typeface="Calibri"/>
            </a:endParaRPr>
          </a:p>
          <a:p>
            <a:pPr indent="-304800" lvl="0" marL="457200" marR="0" rtl="0" algn="just">
              <a:lnSpc>
                <a:spcPct val="115000"/>
              </a:lnSpc>
              <a:spcBef>
                <a:spcPts val="0"/>
              </a:spcBef>
              <a:spcAft>
                <a:spcPts val="0"/>
              </a:spcAft>
              <a:buClr>
                <a:schemeClr val="dk2"/>
              </a:buClr>
              <a:buSzPts val="1200"/>
              <a:buFont typeface="Lato"/>
              <a:buAutoNum type="arabicPeriod"/>
            </a:pPr>
            <a:r>
              <a:rPr b="0" i="0" lang="en" sz="1200" u="none" cap="none" strike="noStrike">
                <a:solidFill>
                  <a:schemeClr val="dk2"/>
                </a:solidFill>
                <a:latin typeface="Calibri"/>
                <a:ea typeface="Calibri"/>
                <a:cs typeface="Calibri"/>
                <a:sym typeface="Calibri"/>
              </a:rPr>
              <a:t>Click on </a:t>
            </a:r>
            <a:r>
              <a:rPr b="1" i="0" lang="en" sz="1200" u="none" cap="none" strike="noStrike">
                <a:solidFill>
                  <a:schemeClr val="dk2"/>
                </a:solidFill>
                <a:latin typeface="Calibri"/>
                <a:ea typeface="Calibri"/>
                <a:cs typeface="Calibri"/>
                <a:sym typeface="Calibri"/>
              </a:rPr>
              <a:t>Configure voicemail </a:t>
            </a:r>
            <a:r>
              <a:rPr b="0" i="0" lang="en" sz="1200" u="none" cap="none" strike="noStrike">
                <a:solidFill>
                  <a:schemeClr val="dk2"/>
                </a:solidFill>
                <a:latin typeface="Calibri"/>
                <a:ea typeface="Calibri"/>
                <a:cs typeface="Calibri"/>
                <a:sym typeface="Calibri"/>
              </a:rPr>
              <a:t>&gt; configure your own settings &gt; </a:t>
            </a:r>
            <a:r>
              <a:rPr b="1" i="0" lang="en" sz="1200" u="none" cap="none" strike="noStrike">
                <a:solidFill>
                  <a:schemeClr val="dk2"/>
                </a:solidFill>
                <a:latin typeface="Calibri"/>
                <a:ea typeface="Calibri"/>
                <a:cs typeface="Calibri"/>
                <a:sym typeface="Calibri"/>
              </a:rPr>
              <a:t>OK</a:t>
            </a:r>
            <a:endParaRPr b="0" i="0" sz="1200" u="none" cap="none" strike="noStrike">
              <a:solidFill>
                <a:schemeClr val="dk2"/>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200"/>
              <a:buFont typeface="Arial"/>
              <a:buNone/>
            </a:pPr>
            <a:r>
              <a:rPr b="0" i="0" lang="en" sz="1200" u="none" cap="none" strike="noStrike">
                <a:solidFill>
                  <a:schemeClr val="dk2"/>
                </a:solidFill>
                <a:latin typeface="Calibri"/>
                <a:ea typeface="Calibri"/>
                <a:cs typeface="Calibri"/>
                <a:sym typeface="Calibri"/>
              </a:rPr>
              <a:t>By default, Teams will play your voicemail greeting and allow the caller to record a message. You have some other options, though:</a:t>
            </a:r>
            <a:endParaRPr b="0" i="0" sz="1200" u="none" cap="none" strike="noStrike">
              <a:solidFill>
                <a:schemeClr val="dk2"/>
              </a:solidFill>
              <a:latin typeface="Calibri"/>
              <a:ea typeface="Calibri"/>
              <a:cs typeface="Calibri"/>
              <a:sym typeface="Calibri"/>
            </a:endParaRPr>
          </a:p>
          <a:p>
            <a:pPr indent="-304800" lvl="0" marL="457200" marR="0" rtl="0" algn="just">
              <a:lnSpc>
                <a:spcPct val="115000"/>
              </a:lnSpc>
              <a:spcBef>
                <a:spcPts val="0"/>
              </a:spcBef>
              <a:spcAft>
                <a:spcPts val="0"/>
              </a:spcAft>
              <a:buClr>
                <a:schemeClr val="dk2"/>
              </a:buClr>
              <a:buSzPts val="1200"/>
              <a:buFont typeface="Calibri"/>
              <a:buChar char="●"/>
            </a:pPr>
            <a:r>
              <a:rPr b="0" i="0" lang="en" sz="1200" u="none" cap="none" strike="noStrike">
                <a:solidFill>
                  <a:schemeClr val="dk2"/>
                </a:solidFill>
                <a:latin typeface="Calibri"/>
                <a:ea typeface="Calibri"/>
                <a:cs typeface="Calibri"/>
                <a:sym typeface="Calibri"/>
              </a:rPr>
              <a:t>Let the caller record a message.</a:t>
            </a:r>
            <a:endParaRPr b="0" i="0" sz="1200" u="none" cap="none" strike="noStrike">
              <a:solidFill>
                <a:schemeClr val="dk2"/>
              </a:solidFill>
              <a:latin typeface="Calibri"/>
              <a:ea typeface="Calibri"/>
              <a:cs typeface="Calibri"/>
              <a:sym typeface="Calibri"/>
            </a:endParaRPr>
          </a:p>
          <a:p>
            <a:pPr indent="-304800" lvl="0" marL="457200" marR="0" rtl="0" algn="just">
              <a:lnSpc>
                <a:spcPct val="115000"/>
              </a:lnSpc>
              <a:spcBef>
                <a:spcPts val="0"/>
              </a:spcBef>
              <a:spcAft>
                <a:spcPts val="0"/>
              </a:spcAft>
              <a:buClr>
                <a:schemeClr val="dk2"/>
              </a:buClr>
              <a:buSzPts val="1200"/>
              <a:buFont typeface="Calibri"/>
              <a:buChar char="●"/>
            </a:pPr>
            <a:r>
              <a:rPr b="0" i="0" lang="en" sz="1200" u="none" cap="none" strike="noStrike">
                <a:solidFill>
                  <a:schemeClr val="dk2"/>
                </a:solidFill>
                <a:latin typeface="Calibri"/>
                <a:ea typeface="Calibri"/>
                <a:cs typeface="Calibri"/>
                <a:sym typeface="Calibri"/>
              </a:rPr>
              <a:t>Let the caller record a message or be transferred to someone else.</a:t>
            </a:r>
            <a:endParaRPr b="0" i="0" sz="1200" u="none" cap="none" strike="noStrike">
              <a:solidFill>
                <a:schemeClr val="dk2"/>
              </a:solidFill>
              <a:latin typeface="Calibri"/>
              <a:ea typeface="Calibri"/>
              <a:cs typeface="Calibri"/>
              <a:sym typeface="Calibri"/>
            </a:endParaRPr>
          </a:p>
          <a:p>
            <a:pPr indent="-304800" lvl="0" marL="457200" marR="0" rtl="0" algn="just">
              <a:lnSpc>
                <a:spcPct val="115000"/>
              </a:lnSpc>
              <a:spcBef>
                <a:spcPts val="0"/>
              </a:spcBef>
              <a:spcAft>
                <a:spcPts val="0"/>
              </a:spcAft>
              <a:buClr>
                <a:schemeClr val="dk2"/>
              </a:buClr>
              <a:buSzPts val="1200"/>
              <a:buFont typeface="Calibri"/>
              <a:buChar char="●"/>
            </a:pPr>
            <a:r>
              <a:rPr b="0" i="0" lang="en" sz="1200" u="none" cap="none" strike="noStrike">
                <a:solidFill>
                  <a:schemeClr val="dk2"/>
                </a:solidFill>
                <a:latin typeface="Calibri"/>
                <a:ea typeface="Calibri"/>
                <a:cs typeface="Calibri"/>
                <a:sym typeface="Calibri"/>
              </a:rPr>
              <a:t>End the call without playing your greeting.</a:t>
            </a:r>
            <a:endParaRPr b="0" i="0" sz="1200" u="none" cap="none" strike="noStrike">
              <a:solidFill>
                <a:schemeClr val="dk2"/>
              </a:solidFill>
              <a:latin typeface="Calibri"/>
              <a:ea typeface="Calibri"/>
              <a:cs typeface="Calibri"/>
              <a:sym typeface="Calibri"/>
            </a:endParaRPr>
          </a:p>
          <a:p>
            <a:pPr indent="-304800" lvl="0" marL="457200" marR="0" rtl="0" algn="just">
              <a:lnSpc>
                <a:spcPct val="115000"/>
              </a:lnSpc>
              <a:spcBef>
                <a:spcPts val="0"/>
              </a:spcBef>
              <a:spcAft>
                <a:spcPts val="0"/>
              </a:spcAft>
              <a:buClr>
                <a:schemeClr val="dk2"/>
              </a:buClr>
              <a:buSzPts val="1200"/>
              <a:buFont typeface="Calibri"/>
              <a:buChar char="●"/>
            </a:pPr>
            <a:r>
              <a:rPr b="0" i="0" lang="en" sz="1200" u="none" cap="none" strike="noStrike">
                <a:solidFill>
                  <a:schemeClr val="dk2"/>
                </a:solidFill>
                <a:latin typeface="Calibri"/>
                <a:ea typeface="Calibri"/>
                <a:cs typeface="Calibri"/>
                <a:sym typeface="Calibri"/>
              </a:rPr>
              <a:t>Play your greeting and end the call.</a:t>
            </a:r>
            <a:endParaRPr b="0" i="0" sz="1200" u="none" cap="none" strike="noStrike">
              <a:solidFill>
                <a:schemeClr val="dk2"/>
              </a:solidFill>
              <a:latin typeface="Calibri"/>
              <a:ea typeface="Calibri"/>
              <a:cs typeface="Calibri"/>
              <a:sym typeface="Calibri"/>
            </a:endParaRPr>
          </a:p>
          <a:p>
            <a:pPr indent="-304800" lvl="0" marL="457200" marR="0" rtl="0" algn="just">
              <a:lnSpc>
                <a:spcPct val="115000"/>
              </a:lnSpc>
              <a:spcBef>
                <a:spcPts val="0"/>
              </a:spcBef>
              <a:spcAft>
                <a:spcPts val="0"/>
              </a:spcAft>
              <a:buClr>
                <a:schemeClr val="dk2"/>
              </a:buClr>
              <a:buSzPts val="1200"/>
              <a:buFont typeface="Calibri"/>
              <a:buChar char="●"/>
            </a:pPr>
            <a:r>
              <a:rPr b="0" i="0" lang="en" sz="1200" u="none" cap="none" strike="noStrike">
                <a:solidFill>
                  <a:schemeClr val="dk2"/>
                </a:solidFill>
                <a:latin typeface="Calibri"/>
                <a:ea typeface="Calibri"/>
                <a:cs typeface="Calibri"/>
                <a:sym typeface="Calibri"/>
              </a:rPr>
              <a:t>Transfer the call to someone else.</a:t>
            </a:r>
            <a:endParaRPr b="0" i="0" sz="1200" u="none" cap="none" strike="noStrike">
              <a:solidFill>
                <a:schemeClr val="dk2"/>
              </a:solidFill>
              <a:latin typeface="Calibri"/>
              <a:ea typeface="Calibri"/>
              <a:cs typeface="Calibri"/>
              <a:sym typeface="Calibri"/>
            </a:endParaRPr>
          </a:p>
        </p:txBody>
      </p:sp>
      <p:sp>
        <p:nvSpPr>
          <p:cNvPr id="952" name="Google Shape;952;p10"/>
          <p:cNvSpPr txBox="1"/>
          <p:nvPr/>
        </p:nvSpPr>
        <p:spPr>
          <a:xfrm>
            <a:off x="304551" y="198650"/>
            <a:ext cx="76638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chemeClr val="dk2"/>
                </a:solidFill>
                <a:latin typeface="Calibri"/>
                <a:ea typeface="Calibri"/>
                <a:cs typeface="Calibri"/>
                <a:sym typeface="Calibri"/>
              </a:rPr>
              <a:t>3.   MS Teams Voicemail</a:t>
            </a:r>
            <a:endParaRPr b="1" i="0" sz="2700" u="none" cap="none" strike="noStrike">
              <a:solidFill>
                <a:schemeClr val="dk2"/>
              </a:solidFill>
              <a:latin typeface="Calibri"/>
              <a:ea typeface="Calibri"/>
              <a:cs typeface="Calibri"/>
              <a:sym typeface="Calibri"/>
            </a:endParaRPr>
          </a:p>
        </p:txBody>
      </p:sp>
      <p:pic>
        <p:nvPicPr>
          <p:cNvPr id="953" name="Google Shape;953;p10"/>
          <p:cNvPicPr preferRelativeResize="0"/>
          <p:nvPr/>
        </p:nvPicPr>
        <p:blipFill rotWithShape="1">
          <a:blip r:embed="rId4">
            <a:alphaModFix/>
          </a:blip>
          <a:srcRect b="0" l="0" r="9173" t="0"/>
          <a:stretch/>
        </p:blipFill>
        <p:spPr>
          <a:xfrm>
            <a:off x="2894995" y="3053600"/>
            <a:ext cx="2945059" cy="1740575"/>
          </a:xfrm>
          <a:prstGeom prst="rect">
            <a:avLst/>
          </a:prstGeom>
          <a:noFill/>
          <a:ln cap="flat" cmpd="sng" w="9525">
            <a:solidFill>
              <a:srgbClr val="B7B7B7"/>
            </a:solidFill>
            <a:prstDash val="solid"/>
            <a:round/>
            <a:headEnd len="sm" w="sm" type="none"/>
            <a:tailEnd len="sm" w="sm" type="none"/>
          </a:ln>
        </p:spPr>
      </p:pic>
      <p:pic>
        <p:nvPicPr>
          <p:cNvPr id="954" name="Google Shape;954;p10"/>
          <p:cNvPicPr preferRelativeResize="0"/>
          <p:nvPr/>
        </p:nvPicPr>
        <p:blipFill rotWithShape="1">
          <a:blip r:embed="rId5">
            <a:alphaModFix/>
          </a:blip>
          <a:srcRect b="0" l="0" r="0" t="3372"/>
          <a:stretch/>
        </p:blipFill>
        <p:spPr>
          <a:xfrm>
            <a:off x="6041125" y="2102925"/>
            <a:ext cx="2888825" cy="2691250"/>
          </a:xfrm>
          <a:prstGeom prst="rect">
            <a:avLst/>
          </a:prstGeom>
          <a:noFill/>
          <a:ln cap="flat" cmpd="sng" w="9525">
            <a:solidFill>
              <a:srgbClr val="B7B7B7"/>
            </a:solidFill>
            <a:prstDash val="solid"/>
            <a:round/>
            <a:headEnd len="sm" w="sm" type="none"/>
            <a:tailEnd len="sm" w="sm" type="none"/>
          </a:ln>
        </p:spPr>
      </p:pic>
      <p:pic>
        <p:nvPicPr>
          <p:cNvPr id="955" name="Google Shape;955;p10"/>
          <p:cNvPicPr preferRelativeResize="0"/>
          <p:nvPr/>
        </p:nvPicPr>
        <p:blipFill rotWithShape="1">
          <a:blip r:embed="rId6">
            <a:alphaModFix/>
          </a:blip>
          <a:srcRect b="0" l="0" r="0" t="0"/>
          <a:stretch/>
        </p:blipFill>
        <p:spPr>
          <a:xfrm>
            <a:off x="1057775" y="3058550"/>
            <a:ext cx="1636141" cy="1740575"/>
          </a:xfrm>
          <a:prstGeom prst="rect">
            <a:avLst/>
          </a:prstGeom>
          <a:noFill/>
          <a:ln cap="flat" cmpd="sng" w="9525">
            <a:solidFill>
              <a:srgbClr val="9E9E9E"/>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11"/>
          <p:cNvSpPr txBox="1"/>
          <p:nvPr/>
        </p:nvSpPr>
        <p:spPr>
          <a:xfrm>
            <a:off x="304551" y="198650"/>
            <a:ext cx="76638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chemeClr val="dk2"/>
                </a:solidFill>
                <a:latin typeface="Calibri"/>
                <a:ea typeface="Calibri"/>
                <a:cs typeface="Calibri"/>
                <a:sym typeface="Calibri"/>
              </a:rPr>
              <a:t>4.   MS Teams Call Forwarding</a:t>
            </a:r>
            <a:endParaRPr b="1" i="0" sz="2700" u="none" cap="none" strike="noStrike">
              <a:solidFill>
                <a:schemeClr val="dk2"/>
              </a:solidFill>
              <a:latin typeface="Calibri"/>
              <a:ea typeface="Calibri"/>
              <a:cs typeface="Calibri"/>
              <a:sym typeface="Calibri"/>
            </a:endParaRPr>
          </a:p>
        </p:txBody>
      </p:sp>
      <p:sp>
        <p:nvSpPr>
          <p:cNvPr id="961" name="Google Shape;961;p11"/>
          <p:cNvSpPr txBox="1"/>
          <p:nvPr/>
        </p:nvSpPr>
        <p:spPr>
          <a:xfrm>
            <a:off x="962850" y="988925"/>
            <a:ext cx="7218300" cy="963000"/>
          </a:xfrm>
          <a:prstGeom prst="rect">
            <a:avLst/>
          </a:prstGeom>
          <a:noFill/>
          <a:ln>
            <a:noFill/>
          </a:ln>
        </p:spPr>
        <p:txBody>
          <a:bodyPr anchorCtr="0" anchor="ctr" bIns="91425" lIns="91425" spcFirstLastPara="1" rIns="91425" wrap="square" tIns="91425">
            <a:noAutofit/>
          </a:bodyPr>
          <a:lstStyle/>
          <a:p>
            <a:pPr indent="-317500" lvl="0" marL="457200" marR="0" rtl="0" algn="just">
              <a:lnSpc>
                <a:spcPct val="115000"/>
              </a:lnSpc>
              <a:spcBef>
                <a:spcPts val="0"/>
              </a:spcBef>
              <a:spcAft>
                <a:spcPts val="0"/>
              </a:spcAft>
              <a:buClr>
                <a:schemeClr val="dk2"/>
              </a:buClr>
              <a:buSzPts val="1400"/>
              <a:buFont typeface="Lato"/>
              <a:buAutoNum type="arabicPeriod"/>
            </a:pPr>
            <a:r>
              <a:rPr b="0" i="0" lang="en" sz="1400" u="none" cap="none" strike="noStrike">
                <a:solidFill>
                  <a:schemeClr val="dk2"/>
                </a:solidFill>
                <a:latin typeface="Calibri"/>
                <a:ea typeface="Calibri"/>
                <a:cs typeface="Calibri"/>
                <a:sym typeface="Calibri"/>
              </a:rPr>
              <a:t>Login your MS Teams account &gt; Go to </a:t>
            </a:r>
            <a:r>
              <a:rPr b="1" i="0" lang="en" sz="1400" u="none" cap="none" strike="noStrike">
                <a:solidFill>
                  <a:schemeClr val="dk2"/>
                </a:solidFill>
                <a:latin typeface="Calibri"/>
                <a:ea typeface="Calibri"/>
                <a:cs typeface="Calibri"/>
                <a:sym typeface="Calibri"/>
              </a:rPr>
              <a:t>Settings</a:t>
            </a:r>
            <a:r>
              <a:rPr b="0" i="0" lang="en" sz="1400" u="none" cap="none" strike="noStrike">
                <a:solidFill>
                  <a:schemeClr val="dk2"/>
                </a:solidFill>
                <a:latin typeface="Calibri"/>
                <a:ea typeface="Calibri"/>
                <a:cs typeface="Calibri"/>
                <a:sym typeface="Calibri"/>
              </a:rPr>
              <a:t> </a:t>
            </a:r>
            <a:endParaRPr b="0" i="0" sz="1400" u="none" cap="none" strike="noStrike">
              <a:solidFill>
                <a:schemeClr val="dk2"/>
              </a:solidFill>
              <a:latin typeface="Calibri"/>
              <a:ea typeface="Calibri"/>
              <a:cs typeface="Calibri"/>
              <a:sym typeface="Calibri"/>
            </a:endParaRPr>
          </a:p>
          <a:p>
            <a:pPr indent="-317500" lvl="0" marL="457200" marR="0" rtl="0" algn="just">
              <a:lnSpc>
                <a:spcPct val="115000"/>
              </a:lnSpc>
              <a:spcBef>
                <a:spcPts val="0"/>
              </a:spcBef>
              <a:spcAft>
                <a:spcPts val="0"/>
              </a:spcAft>
              <a:buClr>
                <a:schemeClr val="dk2"/>
              </a:buClr>
              <a:buSzPts val="1400"/>
              <a:buFont typeface="Lato"/>
              <a:buAutoNum type="arabicPeriod"/>
            </a:pPr>
            <a:r>
              <a:rPr b="0" i="0" lang="en" sz="1400" u="none" cap="none" strike="noStrike">
                <a:solidFill>
                  <a:schemeClr val="dk2"/>
                </a:solidFill>
                <a:latin typeface="Calibri"/>
                <a:ea typeface="Calibri"/>
                <a:cs typeface="Calibri"/>
                <a:sym typeface="Calibri"/>
              </a:rPr>
              <a:t>Go to </a:t>
            </a:r>
            <a:r>
              <a:rPr b="1" i="0" lang="en" sz="1400" u="none" cap="none" strike="noStrike">
                <a:solidFill>
                  <a:schemeClr val="dk2"/>
                </a:solidFill>
                <a:latin typeface="Calibri"/>
                <a:ea typeface="Calibri"/>
                <a:cs typeface="Calibri"/>
                <a:sym typeface="Calibri"/>
              </a:rPr>
              <a:t>Calls</a:t>
            </a:r>
            <a:r>
              <a:rPr b="0" i="0" lang="en" sz="1400" u="none" cap="none" strike="noStrike">
                <a:solidFill>
                  <a:schemeClr val="dk2"/>
                </a:solidFill>
                <a:latin typeface="Calibri"/>
                <a:ea typeface="Calibri"/>
                <a:cs typeface="Calibri"/>
                <a:sym typeface="Calibri"/>
              </a:rPr>
              <a:t> &gt; </a:t>
            </a:r>
            <a:r>
              <a:rPr b="1" i="0" lang="en" sz="1400" u="none" cap="none" strike="noStrike">
                <a:solidFill>
                  <a:schemeClr val="dk2"/>
                </a:solidFill>
                <a:latin typeface="Calibri"/>
                <a:ea typeface="Calibri"/>
                <a:cs typeface="Calibri"/>
                <a:sym typeface="Calibri"/>
              </a:rPr>
              <a:t>Call answering rules</a:t>
            </a:r>
            <a:r>
              <a:rPr b="0" i="0" lang="en" sz="1400" u="none" cap="none" strike="noStrike">
                <a:solidFill>
                  <a:schemeClr val="dk2"/>
                </a:solidFill>
                <a:latin typeface="Calibri"/>
                <a:ea typeface="Calibri"/>
                <a:cs typeface="Calibri"/>
                <a:sym typeface="Calibri"/>
              </a:rPr>
              <a:t> &gt; </a:t>
            </a:r>
            <a:r>
              <a:rPr b="1" i="0" lang="en" sz="1400" u="none" cap="none" strike="noStrike">
                <a:solidFill>
                  <a:schemeClr val="dk2"/>
                </a:solidFill>
                <a:latin typeface="Calibri"/>
                <a:ea typeface="Calibri"/>
                <a:cs typeface="Calibri"/>
                <a:sym typeface="Calibri"/>
              </a:rPr>
              <a:t>Forward my calls</a:t>
            </a:r>
            <a:endParaRPr b="0" i="0" sz="1400" u="none" cap="none" strike="noStrike">
              <a:solidFill>
                <a:schemeClr val="dk2"/>
              </a:solidFill>
              <a:latin typeface="Calibri"/>
              <a:ea typeface="Calibri"/>
              <a:cs typeface="Calibri"/>
              <a:sym typeface="Calibri"/>
            </a:endParaRPr>
          </a:p>
          <a:p>
            <a:pPr indent="-317500" lvl="0" marL="457200" marR="0" rtl="0" algn="just">
              <a:lnSpc>
                <a:spcPct val="115000"/>
              </a:lnSpc>
              <a:spcBef>
                <a:spcPts val="0"/>
              </a:spcBef>
              <a:spcAft>
                <a:spcPts val="0"/>
              </a:spcAft>
              <a:buClr>
                <a:schemeClr val="dk2"/>
              </a:buClr>
              <a:buSzPts val="1400"/>
              <a:buFont typeface="Lato"/>
              <a:buAutoNum type="arabicPeriod"/>
            </a:pPr>
            <a:r>
              <a:rPr b="0" i="0" lang="en" sz="1400" u="none" cap="none" strike="noStrike">
                <a:solidFill>
                  <a:schemeClr val="dk2"/>
                </a:solidFill>
                <a:latin typeface="Calibri"/>
                <a:ea typeface="Calibri"/>
                <a:cs typeface="Calibri"/>
                <a:sym typeface="Calibri"/>
              </a:rPr>
              <a:t>Choose forward call to </a:t>
            </a:r>
            <a:r>
              <a:rPr b="1" i="0" lang="en" sz="1400" u="none" cap="none" strike="noStrike">
                <a:solidFill>
                  <a:schemeClr val="dk2"/>
                </a:solidFill>
                <a:latin typeface="Calibri"/>
                <a:ea typeface="Calibri"/>
                <a:cs typeface="Calibri"/>
                <a:sym typeface="Calibri"/>
              </a:rPr>
              <a:t>New number or contact</a:t>
            </a:r>
            <a:r>
              <a:rPr b="0" i="0" lang="en" sz="1400" u="none" cap="none" strike="noStrike">
                <a:solidFill>
                  <a:schemeClr val="dk2"/>
                </a:solidFill>
                <a:latin typeface="Calibri"/>
                <a:ea typeface="Calibri"/>
                <a:cs typeface="Calibri"/>
                <a:sym typeface="Calibri"/>
              </a:rPr>
              <a:t> &gt; add the forwarding number &gt; Enter </a:t>
            </a:r>
            <a:endParaRPr b="0" i="0" sz="1400" u="none" cap="none" strike="noStrike">
              <a:solidFill>
                <a:schemeClr val="dk2"/>
              </a:solidFill>
              <a:latin typeface="Calibri"/>
              <a:ea typeface="Calibri"/>
              <a:cs typeface="Calibri"/>
              <a:sym typeface="Calibri"/>
            </a:endParaRPr>
          </a:p>
        </p:txBody>
      </p:sp>
      <p:pic>
        <p:nvPicPr>
          <p:cNvPr id="962" name="Google Shape;962;p11"/>
          <p:cNvPicPr preferRelativeResize="0"/>
          <p:nvPr/>
        </p:nvPicPr>
        <p:blipFill rotWithShape="1">
          <a:blip r:embed="rId3">
            <a:alphaModFix/>
          </a:blip>
          <a:srcRect b="0" l="0" r="0" t="2534"/>
          <a:stretch/>
        </p:blipFill>
        <p:spPr>
          <a:xfrm>
            <a:off x="2277525" y="2140725"/>
            <a:ext cx="3104775" cy="2370057"/>
          </a:xfrm>
          <a:prstGeom prst="rect">
            <a:avLst/>
          </a:prstGeom>
          <a:noFill/>
          <a:ln cap="flat" cmpd="sng" w="9525">
            <a:solidFill>
              <a:srgbClr val="B7B7B7"/>
            </a:solidFill>
            <a:prstDash val="solid"/>
            <a:round/>
            <a:headEnd len="sm" w="sm" type="none"/>
            <a:tailEnd len="sm" w="sm" type="none"/>
          </a:ln>
        </p:spPr>
      </p:pic>
      <p:pic>
        <p:nvPicPr>
          <p:cNvPr id="963" name="Google Shape;963;p11"/>
          <p:cNvPicPr preferRelativeResize="0"/>
          <p:nvPr/>
        </p:nvPicPr>
        <p:blipFill rotWithShape="1">
          <a:blip r:embed="rId4">
            <a:alphaModFix/>
          </a:blip>
          <a:srcRect b="2365" l="24237" r="9193" t="2603"/>
          <a:stretch/>
        </p:blipFill>
        <p:spPr>
          <a:xfrm>
            <a:off x="5473275" y="2140725"/>
            <a:ext cx="3360600" cy="2000250"/>
          </a:xfrm>
          <a:prstGeom prst="rect">
            <a:avLst/>
          </a:prstGeom>
          <a:noFill/>
          <a:ln cap="flat" cmpd="sng" w="9525">
            <a:solidFill>
              <a:srgbClr val="B7B7B7"/>
            </a:solidFill>
            <a:prstDash val="solid"/>
            <a:round/>
            <a:headEnd len="sm" w="sm" type="none"/>
            <a:tailEnd len="sm" w="sm" type="none"/>
          </a:ln>
        </p:spPr>
      </p:pic>
      <p:pic>
        <p:nvPicPr>
          <p:cNvPr id="964" name="Google Shape;964;p11"/>
          <p:cNvPicPr preferRelativeResize="0"/>
          <p:nvPr/>
        </p:nvPicPr>
        <p:blipFill rotWithShape="1">
          <a:blip r:embed="rId5">
            <a:alphaModFix/>
          </a:blip>
          <a:srcRect b="0" l="0" r="0" t="0"/>
          <a:stretch/>
        </p:blipFill>
        <p:spPr>
          <a:xfrm>
            <a:off x="379726" y="2140725"/>
            <a:ext cx="1806825" cy="1922150"/>
          </a:xfrm>
          <a:prstGeom prst="rect">
            <a:avLst/>
          </a:prstGeom>
          <a:noFill/>
          <a:ln cap="flat" cmpd="sng" w="9525">
            <a:solidFill>
              <a:srgbClr val="9E9E9E"/>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12"/>
          <p:cNvSpPr txBox="1"/>
          <p:nvPr/>
        </p:nvSpPr>
        <p:spPr>
          <a:xfrm>
            <a:off x="304551" y="198650"/>
            <a:ext cx="76638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chemeClr val="dk2"/>
                </a:solidFill>
                <a:latin typeface="Calibri"/>
                <a:ea typeface="Calibri"/>
                <a:cs typeface="Calibri"/>
                <a:sym typeface="Calibri"/>
              </a:rPr>
              <a:t>4.   MS Teams Call Forwarding - Mobile App View</a:t>
            </a:r>
            <a:endParaRPr b="1" i="0" sz="2700" u="none" cap="none" strike="noStrike">
              <a:solidFill>
                <a:schemeClr val="dk2"/>
              </a:solidFill>
              <a:latin typeface="Calibri"/>
              <a:ea typeface="Calibri"/>
              <a:cs typeface="Calibri"/>
              <a:sym typeface="Calibri"/>
            </a:endParaRPr>
          </a:p>
        </p:txBody>
      </p:sp>
      <p:pic>
        <p:nvPicPr>
          <p:cNvPr id="970" name="Google Shape;970;p12"/>
          <p:cNvPicPr preferRelativeResize="0"/>
          <p:nvPr/>
        </p:nvPicPr>
        <p:blipFill rotWithShape="1">
          <a:blip r:embed="rId3">
            <a:alphaModFix/>
          </a:blip>
          <a:srcRect b="42416" l="0" r="0" t="0"/>
          <a:stretch/>
        </p:blipFill>
        <p:spPr>
          <a:xfrm>
            <a:off x="3704124" y="907350"/>
            <a:ext cx="2021752" cy="2581135"/>
          </a:xfrm>
          <a:prstGeom prst="rect">
            <a:avLst/>
          </a:prstGeom>
          <a:noFill/>
          <a:ln cap="flat" cmpd="sng" w="9525">
            <a:solidFill>
              <a:srgbClr val="CCCCCC"/>
            </a:solidFill>
            <a:prstDash val="solid"/>
            <a:round/>
            <a:headEnd len="sm" w="sm" type="none"/>
            <a:tailEnd len="sm" w="sm" type="none"/>
          </a:ln>
        </p:spPr>
      </p:pic>
      <p:pic>
        <p:nvPicPr>
          <p:cNvPr id="971" name="Google Shape;971;p12"/>
          <p:cNvPicPr preferRelativeResize="0"/>
          <p:nvPr/>
        </p:nvPicPr>
        <p:blipFill rotWithShape="1">
          <a:blip r:embed="rId4">
            <a:alphaModFix/>
          </a:blip>
          <a:srcRect b="66090" l="0" r="0" t="0"/>
          <a:stretch/>
        </p:blipFill>
        <p:spPr>
          <a:xfrm>
            <a:off x="6459023" y="907350"/>
            <a:ext cx="2021752" cy="1519957"/>
          </a:xfrm>
          <a:prstGeom prst="rect">
            <a:avLst/>
          </a:prstGeom>
          <a:noFill/>
          <a:ln cap="flat" cmpd="sng" w="9525">
            <a:solidFill>
              <a:srgbClr val="CCCCCC"/>
            </a:solidFill>
            <a:prstDash val="solid"/>
            <a:round/>
            <a:headEnd len="sm" w="sm" type="none"/>
            <a:tailEnd len="sm" w="sm" type="none"/>
          </a:ln>
        </p:spPr>
      </p:pic>
      <p:pic>
        <p:nvPicPr>
          <p:cNvPr id="972" name="Google Shape;972;p12"/>
          <p:cNvPicPr preferRelativeResize="0"/>
          <p:nvPr/>
        </p:nvPicPr>
        <p:blipFill rotWithShape="1">
          <a:blip r:embed="rId5">
            <a:alphaModFix/>
          </a:blip>
          <a:srcRect b="16065" l="0" r="0" t="0"/>
          <a:stretch/>
        </p:blipFill>
        <p:spPr>
          <a:xfrm>
            <a:off x="949225" y="907350"/>
            <a:ext cx="2021752" cy="3762226"/>
          </a:xfrm>
          <a:prstGeom prst="rect">
            <a:avLst/>
          </a:prstGeom>
          <a:noFill/>
          <a:ln cap="flat" cmpd="sng" w="9525">
            <a:solidFill>
              <a:srgbClr val="CCCCCC"/>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13"/>
          <p:cNvSpPr txBox="1"/>
          <p:nvPr/>
        </p:nvSpPr>
        <p:spPr>
          <a:xfrm>
            <a:off x="304551" y="198650"/>
            <a:ext cx="76638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chemeClr val="dk2"/>
                </a:solidFill>
                <a:latin typeface="Calibri"/>
                <a:ea typeface="Calibri"/>
                <a:cs typeface="Calibri"/>
                <a:sym typeface="Calibri"/>
              </a:rPr>
              <a:t>5.  MS Teams Delegation</a:t>
            </a:r>
            <a:endParaRPr b="1" i="0" sz="2700" u="none" cap="none" strike="noStrike">
              <a:solidFill>
                <a:schemeClr val="dk2"/>
              </a:solidFill>
              <a:latin typeface="Calibri"/>
              <a:ea typeface="Calibri"/>
              <a:cs typeface="Calibri"/>
              <a:sym typeface="Calibri"/>
            </a:endParaRPr>
          </a:p>
        </p:txBody>
      </p:sp>
      <p:sp>
        <p:nvSpPr>
          <p:cNvPr id="978" name="Google Shape;978;p13"/>
          <p:cNvSpPr txBox="1"/>
          <p:nvPr/>
        </p:nvSpPr>
        <p:spPr>
          <a:xfrm>
            <a:off x="983725" y="1110600"/>
            <a:ext cx="6815700" cy="629700"/>
          </a:xfrm>
          <a:prstGeom prst="rect">
            <a:avLst/>
          </a:prstGeom>
          <a:noFill/>
          <a:ln>
            <a:noFill/>
          </a:ln>
        </p:spPr>
        <p:txBody>
          <a:bodyPr anchorCtr="0" anchor="ctr" bIns="91425" lIns="91425" spcFirstLastPara="1" rIns="91425" wrap="square" tIns="91425">
            <a:noAutofit/>
          </a:bodyPr>
          <a:lstStyle/>
          <a:p>
            <a:pPr indent="-317500" lvl="0" marL="457200" marR="0" rtl="0" algn="just">
              <a:lnSpc>
                <a:spcPct val="115000"/>
              </a:lnSpc>
              <a:spcBef>
                <a:spcPts val="0"/>
              </a:spcBef>
              <a:spcAft>
                <a:spcPts val="0"/>
              </a:spcAft>
              <a:buClr>
                <a:schemeClr val="dk2"/>
              </a:buClr>
              <a:buSzPts val="1400"/>
              <a:buFont typeface="Lato"/>
              <a:buAutoNum type="arabicPeriod"/>
            </a:pPr>
            <a:r>
              <a:rPr b="0" i="0" lang="en" sz="1400" u="none" cap="none" strike="noStrike">
                <a:solidFill>
                  <a:schemeClr val="dk2"/>
                </a:solidFill>
                <a:latin typeface="Calibri"/>
                <a:ea typeface="Calibri"/>
                <a:cs typeface="Calibri"/>
                <a:sym typeface="Calibri"/>
              </a:rPr>
              <a:t>Login your MS Teams account &gt; Go to </a:t>
            </a:r>
            <a:r>
              <a:rPr b="1" i="0" lang="en" sz="1400" u="none" cap="none" strike="noStrike">
                <a:solidFill>
                  <a:schemeClr val="dk2"/>
                </a:solidFill>
                <a:latin typeface="Calibri"/>
                <a:ea typeface="Calibri"/>
                <a:cs typeface="Calibri"/>
                <a:sym typeface="Calibri"/>
              </a:rPr>
              <a:t>Settings</a:t>
            </a:r>
            <a:endParaRPr b="0" i="0" sz="1400" u="none" cap="none" strike="noStrike">
              <a:solidFill>
                <a:schemeClr val="dk2"/>
              </a:solidFill>
              <a:latin typeface="Calibri"/>
              <a:ea typeface="Calibri"/>
              <a:cs typeface="Calibri"/>
              <a:sym typeface="Calibri"/>
            </a:endParaRPr>
          </a:p>
          <a:p>
            <a:pPr indent="-317500" lvl="0" marL="457200" marR="0" rtl="0" algn="just">
              <a:lnSpc>
                <a:spcPct val="115000"/>
              </a:lnSpc>
              <a:spcBef>
                <a:spcPts val="0"/>
              </a:spcBef>
              <a:spcAft>
                <a:spcPts val="0"/>
              </a:spcAft>
              <a:buClr>
                <a:schemeClr val="dk2"/>
              </a:buClr>
              <a:buSzPts val="1400"/>
              <a:buFont typeface="Lato"/>
              <a:buAutoNum type="arabicPeriod"/>
            </a:pPr>
            <a:r>
              <a:rPr b="0" i="0" lang="en" sz="1400" u="none" cap="none" strike="noStrike">
                <a:solidFill>
                  <a:schemeClr val="dk2"/>
                </a:solidFill>
                <a:latin typeface="Calibri"/>
                <a:ea typeface="Calibri"/>
                <a:cs typeface="Calibri"/>
                <a:sym typeface="Calibri"/>
              </a:rPr>
              <a:t>Go to </a:t>
            </a:r>
            <a:r>
              <a:rPr b="1" i="0" lang="en" sz="1400" u="none" cap="none" strike="noStrike">
                <a:solidFill>
                  <a:schemeClr val="dk2"/>
                </a:solidFill>
                <a:latin typeface="Calibri"/>
                <a:ea typeface="Calibri"/>
                <a:cs typeface="Calibri"/>
                <a:sym typeface="Calibri"/>
              </a:rPr>
              <a:t>General</a:t>
            </a:r>
            <a:r>
              <a:rPr b="0" i="0" lang="en" sz="1400" u="none" cap="none" strike="noStrike">
                <a:solidFill>
                  <a:schemeClr val="dk2"/>
                </a:solidFill>
                <a:latin typeface="Calibri"/>
                <a:ea typeface="Calibri"/>
                <a:cs typeface="Calibri"/>
                <a:sym typeface="Calibri"/>
              </a:rPr>
              <a:t> &gt; </a:t>
            </a:r>
            <a:r>
              <a:rPr b="1" i="0" lang="en" sz="1400" u="none" cap="none" strike="noStrike">
                <a:solidFill>
                  <a:schemeClr val="dk2"/>
                </a:solidFill>
                <a:latin typeface="Calibri"/>
                <a:ea typeface="Calibri"/>
                <a:cs typeface="Calibri"/>
                <a:sym typeface="Calibri"/>
              </a:rPr>
              <a:t>Delegation</a:t>
            </a:r>
            <a:r>
              <a:rPr b="0" i="0" lang="en" sz="1400" u="none" cap="none" strike="noStrike">
                <a:solidFill>
                  <a:schemeClr val="dk2"/>
                </a:solidFill>
                <a:latin typeface="Calibri"/>
                <a:ea typeface="Calibri"/>
                <a:cs typeface="Calibri"/>
                <a:sym typeface="Calibri"/>
              </a:rPr>
              <a:t> &gt; </a:t>
            </a:r>
            <a:r>
              <a:rPr b="1" i="0" lang="en" sz="1400" u="none" cap="none" strike="noStrike">
                <a:solidFill>
                  <a:schemeClr val="dk2"/>
                </a:solidFill>
                <a:latin typeface="Calibri"/>
                <a:ea typeface="Calibri"/>
                <a:cs typeface="Calibri"/>
                <a:sym typeface="Calibri"/>
              </a:rPr>
              <a:t>Manage Delegates</a:t>
            </a:r>
            <a:r>
              <a:rPr b="0" i="0" lang="en" sz="1400" u="none" cap="none" strike="noStrike">
                <a:solidFill>
                  <a:schemeClr val="dk2"/>
                </a:solidFill>
                <a:latin typeface="Calibri"/>
                <a:ea typeface="Calibri"/>
                <a:cs typeface="Calibri"/>
                <a:sym typeface="Calibri"/>
              </a:rPr>
              <a:t> &gt; </a:t>
            </a:r>
            <a:r>
              <a:rPr b="1" i="0" lang="en" sz="1400" u="none" cap="none" strike="noStrike">
                <a:solidFill>
                  <a:schemeClr val="dk2"/>
                </a:solidFill>
                <a:latin typeface="Calibri"/>
                <a:ea typeface="Calibri"/>
                <a:cs typeface="Calibri"/>
                <a:sym typeface="Calibri"/>
              </a:rPr>
              <a:t>Your delegates</a:t>
            </a:r>
            <a:endParaRPr b="0" i="0" sz="1400" u="none" cap="none" strike="noStrike">
              <a:solidFill>
                <a:schemeClr val="dk2"/>
              </a:solidFill>
              <a:latin typeface="Calibri"/>
              <a:ea typeface="Calibri"/>
              <a:cs typeface="Calibri"/>
              <a:sym typeface="Calibri"/>
            </a:endParaRPr>
          </a:p>
          <a:p>
            <a:pPr indent="-317500" lvl="0" marL="457200" marR="0" rtl="0" algn="just">
              <a:lnSpc>
                <a:spcPct val="115000"/>
              </a:lnSpc>
              <a:spcBef>
                <a:spcPts val="0"/>
              </a:spcBef>
              <a:spcAft>
                <a:spcPts val="0"/>
              </a:spcAft>
              <a:buClr>
                <a:schemeClr val="dk2"/>
              </a:buClr>
              <a:buSzPts val="1400"/>
              <a:buFont typeface="Lato"/>
              <a:buAutoNum type="arabicPeriod"/>
            </a:pPr>
            <a:r>
              <a:rPr b="0" i="0" lang="en" sz="1400" u="none" cap="none" strike="noStrike">
                <a:solidFill>
                  <a:schemeClr val="dk2"/>
                </a:solidFill>
                <a:latin typeface="Calibri"/>
                <a:ea typeface="Calibri"/>
                <a:cs typeface="Calibri"/>
                <a:sym typeface="Calibri"/>
              </a:rPr>
              <a:t>Search your delegates &gt; </a:t>
            </a:r>
            <a:r>
              <a:rPr b="1" i="0" lang="en" sz="1400" u="none" cap="none" strike="noStrike">
                <a:solidFill>
                  <a:schemeClr val="dk2"/>
                </a:solidFill>
                <a:latin typeface="Calibri"/>
                <a:ea typeface="Calibri"/>
                <a:cs typeface="Calibri"/>
                <a:sym typeface="Calibri"/>
              </a:rPr>
              <a:t>Add</a:t>
            </a:r>
            <a:endParaRPr b="0" i="0" sz="1400" u="none" cap="none" strike="noStrike">
              <a:solidFill>
                <a:schemeClr val="dk2"/>
              </a:solidFill>
              <a:latin typeface="Calibri"/>
              <a:ea typeface="Calibri"/>
              <a:cs typeface="Calibri"/>
              <a:sym typeface="Calibri"/>
            </a:endParaRPr>
          </a:p>
        </p:txBody>
      </p:sp>
      <p:grpSp>
        <p:nvGrpSpPr>
          <p:cNvPr id="979" name="Google Shape;979;p13"/>
          <p:cNvGrpSpPr/>
          <p:nvPr/>
        </p:nvGrpSpPr>
        <p:grpSpPr>
          <a:xfrm>
            <a:off x="2824347" y="2094529"/>
            <a:ext cx="3073578" cy="2362253"/>
            <a:chOff x="152400" y="152400"/>
            <a:chExt cx="6388647" cy="4838700"/>
          </a:xfrm>
        </p:grpSpPr>
        <p:pic>
          <p:nvPicPr>
            <p:cNvPr id="980" name="Google Shape;980;p13"/>
            <p:cNvPicPr preferRelativeResize="0"/>
            <p:nvPr/>
          </p:nvPicPr>
          <p:blipFill rotWithShape="1">
            <a:blip r:embed="rId4">
              <a:alphaModFix/>
            </a:blip>
            <a:srcRect b="0" l="0" r="0" t="0"/>
            <a:stretch/>
          </p:blipFill>
          <p:spPr>
            <a:xfrm>
              <a:off x="152400" y="152400"/>
              <a:ext cx="6388647" cy="4838700"/>
            </a:xfrm>
            <a:prstGeom prst="rect">
              <a:avLst/>
            </a:prstGeom>
            <a:noFill/>
            <a:ln cap="flat" cmpd="sng" w="9525">
              <a:solidFill>
                <a:srgbClr val="B7B7B7"/>
              </a:solidFill>
              <a:prstDash val="solid"/>
              <a:round/>
              <a:headEnd len="sm" w="sm" type="none"/>
              <a:tailEnd len="sm" w="sm" type="none"/>
            </a:ln>
          </p:spPr>
        </p:pic>
        <p:sp>
          <p:nvSpPr>
            <p:cNvPr id="981" name="Google Shape;981;p13"/>
            <p:cNvSpPr/>
            <p:nvPr/>
          </p:nvSpPr>
          <p:spPr>
            <a:xfrm>
              <a:off x="2104175" y="3632825"/>
              <a:ext cx="2643600" cy="755400"/>
            </a:xfrm>
            <a:prstGeom prst="rect">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2" name="Google Shape;982;p13"/>
            <p:cNvSpPr/>
            <p:nvPr/>
          </p:nvSpPr>
          <p:spPr>
            <a:xfrm>
              <a:off x="251775" y="647425"/>
              <a:ext cx="962100" cy="287700"/>
            </a:xfrm>
            <a:prstGeom prst="rect">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83" name="Google Shape;983;p13"/>
          <p:cNvPicPr preferRelativeResize="0"/>
          <p:nvPr/>
        </p:nvPicPr>
        <p:blipFill rotWithShape="1">
          <a:blip r:embed="rId5">
            <a:alphaModFix/>
          </a:blip>
          <a:srcRect b="0" l="0" r="0" t="5365"/>
          <a:stretch/>
        </p:blipFill>
        <p:spPr>
          <a:xfrm>
            <a:off x="6101847" y="2080438"/>
            <a:ext cx="2298153" cy="2390415"/>
          </a:xfrm>
          <a:prstGeom prst="rect">
            <a:avLst/>
          </a:prstGeom>
          <a:noFill/>
          <a:ln cap="flat" cmpd="sng" w="9525">
            <a:solidFill>
              <a:srgbClr val="B7B7B7"/>
            </a:solidFill>
            <a:prstDash val="solid"/>
            <a:round/>
            <a:headEnd len="sm" w="sm" type="none"/>
            <a:tailEnd len="sm" w="sm" type="none"/>
          </a:ln>
        </p:spPr>
      </p:pic>
      <p:pic>
        <p:nvPicPr>
          <p:cNvPr id="984" name="Google Shape;984;p13"/>
          <p:cNvPicPr preferRelativeResize="0"/>
          <p:nvPr/>
        </p:nvPicPr>
        <p:blipFill rotWithShape="1">
          <a:blip r:embed="rId6">
            <a:alphaModFix/>
          </a:blip>
          <a:srcRect b="0" l="0" r="0" t="0"/>
          <a:stretch/>
        </p:blipFill>
        <p:spPr>
          <a:xfrm>
            <a:off x="828476" y="2098150"/>
            <a:ext cx="1791950" cy="1906325"/>
          </a:xfrm>
          <a:prstGeom prst="rect">
            <a:avLst/>
          </a:prstGeom>
          <a:noFill/>
          <a:ln cap="flat" cmpd="sng" w="9525">
            <a:solidFill>
              <a:srgbClr val="9E9E9E"/>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14"/>
          <p:cNvSpPr txBox="1"/>
          <p:nvPr/>
        </p:nvSpPr>
        <p:spPr>
          <a:xfrm>
            <a:off x="304551" y="198650"/>
            <a:ext cx="76638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chemeClr val="dk2"/>
                </a:solidFill>
                <a:latin typeface="Calibri"/>
                <a:ea typeface="Calibri"/>
                <a:cs typeface="Calibri"/>
                <a:sym typeface="Calibri"/>
              </a:rPr>
              <a:t>5.  MS Teams Delegation (Cont’d)</a:t>
            </a:r>
            <a:endParaRPr b="1" i="0" sz="2700" u="none" cap="none" strike="noStrike">
              <a:solidFill>
                <a:schemeClr val="dk2"/>
              </a:solidFill>
              <a:latin typeface="Calibri"/>
              <a:ea typeface="Calibri"/>
              <a:cs typeface="Calibri"/>
              <a:sym typeface="Calibri"/>
            </a:endParaRPr>
          </a:p>
        </p:txBody>
      </p:sp>
      <p:sp>
        <p:nvSpPr>
          <p:cNvPr id="990" name="Google Shape;990;p14"/>
          <p:cNvSpPr txBox="1"/>
          <p:nvPr>
            <p:ph idx="4294967295" type="title"/>
          </p:nvPr>
        </p:nvSpPr>
        <p:spPr>
          <a:xfrm>
            <a:off x="623600" y="1112000"/>
            <a:ext cx="3265800" cy="34770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2800"/>
              <a:buNone/>
            </a:pPr>
            <a:r>
              <a:rPr b="0" lang="en" sz="1400">
                <a:latin typeface="Calibri"/>
                <a:ea typeface="Calibri"/>
                <a:cs typeface="Calibri"/>
                <a:sym typeface="Calibri"/>
              </a:rPr>
              <a:t>MS Teams Delegation is mainly used in a Boss/Secretary use case or the like. When a user is assigned as a Delegate, they can:</a:t>
            </a:r>
            <a:endParaRPr b="0" sz="1400">
              <a:latin typeface="Calibri"/>
              <a:ea typeface="Calibri"/>
              <a:cs typeface="Calibri"/>
              <a:sym typeface="Calibri"/>
            </a:endParaRPr>
          </a:p>
          <a:p>
            <a:pPr indent="0" lvl="0" marL="0" rtl="0" algn="just">
              <a:lnSpc>
                <a:spcPct val="100000"/>
              </a:lnSpc>
              <a:spcBef>
                <a:spcPts val="0"/>
              </a:spcBef>
              <a:spcAft>
                <a:spcPts val="0"/>
              </a:spcAft>
              <a:buSzPts val="2800"/>
              <a:buNone/>
            </a:pPr>
            <a:r>
              <a:t/>
            </a:r>
            <a:endParaRPr b="0" sz="1400">
              <a:latin typeface="Calibri"/>
              <a:ea typeface="Calibri"/>
              <a:cs typeface="Calibri"/>
              <a:sym typeface="Calibri"/>
            </a:endParaRPr>
          </a:p>
          <a:p>
            <a:pPr indent="-317500" lvl="0" marL="457200" rtl="0" algn="just">
              <a:lnSpc>
                <a:spcPct val="100000"/>
              </a:lnSpc>
              <a:spcBef>
                <a:spcPts val="0"/>
              </a:spcBef>
              <a:spcAft>
                <a:spcPts val="0"/>
              </a:spcAft>
              <a:buSzPts val="1400"/>
              <a:buFont typeface="Calibri"/>
              <a:buAutoNum type="arabicPeriod"/>
            </a:pPr>
            <a:r>
              <a:rPr b="0" lang="en" sz="1400">
                <a:latin typeface="Calibri"/>
                <a:ea typeface="Calibri"/>
                <a:cs typeface="Calibri"/>
                <a:sym typeface="Calibri"/>
              </a:rPr>
              <a:t>Make calls on behalf of the people they support. When the Delegate makes a call on their behalf, the recipient will see the corresponding number/Caller ID of the “Boss”.</a:t>
            </a:r>
            <a:endParaRPr b="0" sz="1400">
              <a:latin typeface="Calibri"/>
              <a:ea typeface="Calibri"/>
              <a:cs typeface="Calibri"/>
              <a:sym typeface="Calibri"/>
            </a:endParaRPr>
          </a:p>
          <a:p>
            <a:pPr indent="-317500" lvl="0" marL="457200" rtl="0" algn="just">
              <a:lnSpc>
                <a:spcPct val="100000"/>
              </a:lnSpc>
              <a:spcBef>
                <a:spcPts val="0"/>
              </a:spcBef>
              <a:spcAft>
                <a:spcPts val="0"/>
              </a:spcAft>
              <a:buSzPts val="1400"/>
              <a:buFont typeface="Calibri"/>
              <a:buAutoNum type="arabicPeriod"/>
            </a:pPr>
            <a:r>
              <a:rPr b="0" lang="en" sz="1400">
                <a:latin typeface="Calibri"/>
                <a:ea typeface="Calibri"/>
                <a:cs typeface="Calibri"/>
                <a:sym typeface="Calibri"/>
              </a:rPr>
              <a:t>Receive calls for/on behalf of the supported User. The “Boss” can either forward ALL calls to the delegate or ring both users simultaneously when a call comes in.</a:t>
            </a:r>
            <a:endParaRPr b="0" sz="1400">
              <a:latin typeface="Calibri"/>
              <a:ea typeface="Calibri"/>
              <a:cs typeface="Calibri"/>
              <a:sym typeface="Calibri"/>
            </a:endParaRPr>
          </a:p>
        </p:txBody>
      </p:sp>
      <p:grpSp>
        <p:nvGrpSpPr>
          <p:cNvPr id="991" name="Google Shape;991;p14"/>
          <p:cNvGrpSpPr/>
          <p:nvPr/>
        </p:nvGrpSpPr>
        <p:grpSpPr>
          <a:xfrm>
            <a:off x="4268150" y="970850"/>
            <a:ext cx="4252250" cy="3885175"/>
            <a:chOff x="4374000" y="1177500"/>
            <a:chExt cx="4252250" cy="3885175"/>
          </a:xfrm>
        </p:grpSpPr>
        <p:grpSp>
          <p:nvGrpSpPr>
            <p:cNvPr id="992" name="Google Shape;992;p14"/>
            <p:cNvGrpSpPr/>
            <p:nvPr/>
          </p:nvGrpSpPr>
          <p:grpSpPr>
            <a:xfrm>
              <a:off x="4374000" y="1177500"/>
              <a:ext cx="4252250" cy="3885175"/>
              <a:chOff x="4374000" y="1177500"/>
              <a:chExt cx="4252250" cy="3885175"/>
            </a:xfrm>
          </p:grpSpPr>
          <p:pic>
            <p:nvPicPr>
              <p:cNvPr id="993" name="Google Shape;993;p14"/>
              <p:cNvPicPr preferRelativeResize="0"/>
              <p:nvPr/>
            </p:nvPicPr>
            <p:blipFill rotWithShape="1">
              <a:blip r:embed="rId3">
                <a:alphaModFix/>
              </a:blip>
              <a:srcRect b="0" l="0" r="0" t="0"/>
              <a:stretch/>
            </p:blipFill>
            <p:spPr>
              <a:xfrm>
                <a:off x="4572000" y="1177524"/>
                <a:ext cx="1630501" cy="3496029"/>
              </a:xfrm>
              <a:prstGeom prst="rect">
                <a:avLst/>
              </a:prstGeom>
              <a:noFill/>
              <a:ln cap="flat" cmpd="sng" w="9525">
                <a:solidFill>
                  <a:srgbClr val="B7B7B7"/>
                </a:solidFill>
                <a:prstDash val="solid"/>
                <a:round/>
                <a:headEnd len="sm" w="sm" type="none"/>
                <a:tailEnd len="sm" w="sm" type="none"/>
              </a:ln>
            </p:spPr>
          </p:pic>
          <p:sp>
            <p:nvSpPr>
              <p:cNvPr id="994" name="Google Shape;994;p14"/>
              <p:cNvSpPr txBox="1"/>
              <p:nvPr/>
            </p:nvSpPr>
            <p:spPr>
              <a:xfrm>
                <a:off x="4374000" y="4723975"/>
                <a:ext cx="20265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Mobile App View (Outgoing Call)</a:t>
                </a:r>
                <a:endParaRPr b="0" i="0" sz="1000" u="none" cap="none" strike="noStrike">
                  <a:solidFill>
                    <a:srgbClr val="000000"/>
                  </a:solidFill>
                  <a:latin typeface="Calibri"/>
                  <a:ea typeface="Calibri"/>
                  <a:cs typeface="Calibri"/>
                  <a:sym typeface="Calibri"/>
                </a:endParaRPr>
              </a:p>
            </p:txBody>
          </p:sp>
          <p:pic>
            <p:nvPicPr>
              <p:cNvPr id="995" name="Google Shape;995;p14"/>
              <p:cNvPicPr preferRelativeResize="0"/>
              <p:nvPr/>
            </p:nvPicPr>
            <p:blipFill rotWithShape="1">
              <a:blip r:embed="rId4">
                <a:alphaModFix/>
              </a:blip>
              <a:srcRect b="0" l="0" r="0" t="0"/>
              <a:stretch/>
            </p:blipFill>
            <p:spPr>
              <a:xfrm>
                <a:off x="6709625" y="1177500"/>
                <a:ext cx="1630501" cy="3496073"/>
              </a:xfrm>
              <a:prstGeom prst="rect">
                <a:avLst/>
              </a:prstGeom>
              <a:noFill/>
              <a:ln cap="flat" cmpd="sng" w="9525">
                <a:solidFill>
                  <a:srgbClr val="B7B7B7"/>
                </a:solidFill>
                <a:prstDash val="solid"/>
                <a:round/>
                <a:headEnd len="sm" w="sm" type="none"/>
                <a:tailEnd len="sm" w="sm" type="none"/>
              </a:ln>
            </p:spPr>
          </p:pic>
          <p:sp>
            <p:nvSpPr>
              <p:cNvPr id="996" name="Google Shape;996;p14"/>
              <p:cNvSpPr txBox="1"/>
              <p:nvPr/>
            </p:nvSpPr>
            <p:spPr>
              <a:xfrm>
                <a:off x="6599750" y="4723975"/>
                <a:ext cx="20265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Mobile App View (Outgoing Call)</a:t>
                </a:r>
                <a:endParaRPr b="0" i="0" sz="1000" u="none" cap="none" strike="noStrike">
                  <a:solidFill>
                    <a:srgbClr val="000000"/>
                  </a:solidFill>
                  <a:latin typeface="Calibri"/>
                  <a:ea typeface="Calibri"/>
                  <a:cs typeface="Calibri"/>
                  <a:sym typeface="Calibri"/>
                </a:endParaRPr>
              </a:p>
            </p:txBody>
          </p:sp>
        </p:grpSp>
        <p:sp>
          <p:nvSpPr>
            <p:cNvPr id="997" name="Google Shape;997;p14"/>
            <p:cNvSpPr/>
            <p:nvPr/>
          </p:nvSpPr>
          <p:spPr>
            <a:xfrm>
              <a:off x="6698400" y="1244400"/>
              <a:ext cx="1630500" cy="5715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id="1002" name="Google Shape;1002;p15"/>
          <p:cNvSpPr txBox="1"/>
          <p:nvPr/>
        </p:nvSpPr>
        <p:spPr>
          <a:xfrm>
            <a:off x="304551" y="198650"/>
            <a:ext cx="76638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chemeClr val="dk2"/>
                </a:solidFill>
                <a:latin typeface="Calibri"/>
                <a:ea typeface="Calibri"/>
                <a:cs typeface="Calibri"/>
                <a:sym typeface="Calibri"/>
              </a:rPr>
              <a:t>6.  MS Teams Contacts (Directory)</a:t>
            </a:r>
            <a:endParaRPr b="1" i="0" sz="2700" u="none" cap="none" strike="noStrike">
              <a:solidFill>
                <a:schemeClr val="dk2"/>
              </a:solidFill>
              <a:latin typeface="Calibri"/>
              <a:ea typeface="Calibri"/>
              <a:cs typeface="Calibri"/>
              <a:sym typeface="Calibri"/>
            </a:endParaRPr>
          </a:p>
        </p:txBody>
      </p:sp>
      <p:sp>
        <p:nvSpPr>
          <p:cNvPr id="1003" name="Google Shape;1003;p15"/>
          <p:cNvSpPr txBox="1"/>
          <p:nvPr/>
        </p:nvSpPr>
        <p:spPr>
          <a:xfrm>
            <a:off x="967525" y="1121675"/>
            <a:ext cx="7218300" cy="732600"/>
          </a:xfrm>
          <a:prstGeom prst="rect">
            <a:avLst/>
          </a:prstGeom>
          <a:noFill/>
          <a:ln>
            <a:noFill/>
          </a:ln>
        </p:spPr>
        <p:txBody>
          <a:bodyPr anchorCtr="0" anchor="ctr" bIns="91425" lIns="91425" spcFirstLastPara="1" rIns="91425" wrap="square" tIns="91425">
            <a:noAutofit/>
          </a:bodyPr>
          <a:lstStyle/>
          <a:p>
            <a:pPr indent="-317500" lvl="0" marL="457200" marR="0" rtl="0" algn="just">
              <a:lnSpc>
                <a:spcPct val="115000"/>
              </a:lnSpc>
              <a:spcBef>
                <a:spcPts val="0"/>
              </a:spcBef>
              <a:spcAft>
                <a:spcPts val="0"/>
              </a:spcAft>
              <a:buClr>
                <a:schemeClr val="dk2"/>
              </a:buClr>
              <a:buSzPts val="1400"/>
              <a:buFont typeface="Calibri"/>
              <a:buAutoNum type="arabicPeriod"/>
            </a:pPr>
            <a:r>
              <a:rPr b="0" i="0" lang="en" sz="1400" u="none" cap="none" strike="noStrike">
                <a:solidFill>
                  <a:schemeClr val="dk2"/>
                </a:solidFill>
                <a:latin typeface="Calibri"/>
                <a:ea typeface="Calibri"/>
                <a:cs typeface="Calibri"/>
                <a:sym typeface="Calibri"/>
              </a:rPr>
              <a:t>Login your MS Teams account on Desktop &gt; Go to </a:t>
            </a:r>
            <a:r>
              <a:rPr b="1" i="0" lang="en" sz="1400" u="none" cap="none" strike="noStrike">
                <a:solidFill>
                  <a:schemeClr val="dk2"/>
                </a:solidFill>
                <a:latin typeface="Calibri"/>
                <a:ea typeface="Calibri"/>
                <a:cs typeface="Calibri"/>
                <a:sym typeface="Calibri"/>
              </a:rPr>
              <a:t>Calls</a:t>
            </a:r>
            <a:r>
              <a:rPr b="0" i="0" lang="en" sz="1400" u="none" cap="none" strike="noStrike">
                <a:solidFill>
                  <a:schemeClr val="dk2"/>
                </a:solidFill>
                <a:latin typeface="Calibri"/>
                <a:ea typeface="Calibri"/>
                <a:cs typeface="Calibri"/>
                <a:sym typeface="Calibri"/>
              </a:rPr>
              <a:t> &gt; </a:t>
            </a:r>
            <a:r>
              <a:rPr b="1" i="0" lang="en" sz="1400" u="none" cap="none" strike="noStrike">
                <a:solidFill>
                  <a:schemeClr val="dk2"/>
                </a:solidFill>
                <a:latin typeface="Calibri"/>
                <a:ea typeface="Calibri"/>
                <a:cs typeface="Calibri"/>
                <a:sym typeface="Calibri"/>
              </a:rPr>
              <a:t>Add Contacts</a:t>
            </a:r>
            <a:endParaRPr b="1" i="0" sz="1400" u="none" cap="none" strike="noStrike">
              <a:solidFill>
                <a:schemeClr val="dk2"/>
              </a:solidFill>
              <a:latin typeface="Calibri"/>
              <a:ea typeface="Calibri"/>
              <a:cs typeface="Calibri"/>
              <a:sym typeface="Calibri"/>
            </a:endParaRPr>
          </a:p>
          <a:p>
            <a:pPr indent="-317500" lvl="0" marL="457200" marR="0" rtl="0" algn="just">
              <a:lnSpc>
                <a:spcPct val="115000"/>
              </a:lnSpc>
              <a:spcBef>
                <a:spcPts val="0"/>
              </a:spcBef>
              <a:spcAft>
                <a:spcPts val="0"/>
              </a:spcAft>
              <a:buClr>
                <a:schemeClr val="dk2"/>
              </a:buClr>
              <a:buSzPts val="1400"/>
              <a:buFont typeface="Calibri"/>
              <a:buAutoNum type="arabicPeriod"/>
            </a:pPr>
            <a:r>
              <a:rPr b="0" i="0" lang="en" sz="1400" u="none" cap="none" strike="noStrike">
                <a:solidFill>
                  <a:schemeClr val="dk2"/>
                </a:solidFill>
                <a:latin typeface="Calibri"/>
                <a:ea typeface="Calibri"/>
                <a:cs typeface="Calibri"/>
                <a:sym typeface="Calibri"/>
              </a:rPr>
              <a:t>On Desktop, Users are able to manually add New Contacts. On Mobile App, Users can allow access/link their MS Teams to their native mobile Directory.</a:t>
            </a:r>
            <a:endParaRPr b="0" i="0" sz="1400" u="none" cap="none" strike="noStrike">
              <a:solidFill>
                <a:schemeClr val="dk2"/>
              </a:solidFill>
              <a:latin typeface="Calibri"/>
              <a:ea typeface="Calibri"/>
              <a:cs typeface="Calibri"/>
              <a:sym typeface="Calibri"/>
            </a:endParaRPr>
          </a:p>
        </p:txBody>
      </p:sp>
      <p:pic>
        <p:nvPicPr>
          <p:cNvPr id="1004" name="Google Shape;1004;p15"/>
          <p:cNvPicPr preferRelativeResize="0"/>
          <p:nvPr/>
        </p:nvPicPr>
        <p:blipFill rotWithShape="1">
          <a:blip r:embed="rId4">
            <a:alphaModFix/>
          </a:blip>
          <a:srcRect b="0" l="0" r="0" t="0"/>
          <a:stretch/>
        </p:blipFill>
        <p:spPr>
          <a:xfrm>
            <a:off x="4872514" y="2114875"/>
            <a:ext cx="4063386" cy="1046989"/>
          </a:xfrm>
          <a:prstGeom prst="rect">
            <a:avLst/>
          </a:prstGeom>
          <a:noFill/>
          <a:ln cap="flat" cmpd="sng" w="9525">
            <a:solidFill>
              <a:srgbClr val="CCCCCC"/>
            </a:solidFill>
            <a:prstDash val="solid"/>
            <a:round/>
            <a:headEnd len="sm" w="sm" type="none"/>
            <a:tailEnd len="sm" w="sm" type="none"/>
          </a:ln>
        </p:spPr>
      </p:pic>
      <p:pic>
        <p:nvPicPr>
          <p:cNvPr id="1005" name="Google Shape;1005;p15"/>
          <p:cNvPicPr preferRelativeResize="0"/>
          <p:nvPr/>
        </p:nvPicPr>
        <p:blipFill rotWithShape="1">
          <a:blip r:embed="rId5">
            <a:alphaModFix/>
          </a:blip>
          <a:srcRect b="0" l="0" r="0" t="0"/>
          <a:stretch/>
        </p:blipFill>
        <p:spPr>
          <a:xfrm>
            <a:off x="2271290" y="2114875"/>
            <a:ext cx="2477415" cy="1709700"/>
          </a:xfrm>
          <a:prstGeom prst="rect">
            <a:avLst/>
          </a:prstGeom>
          <a:noFill/>
          <a:ln cap="flat" cmpd="sng" w="9525">
            <a:solidFill>
              <a:srgbClr val="CCCCCC"/>
            </a:solidFill>
            <a:prstDash val="solid"/>
            <a:round/>
            <a:headEnd len="sm" w="sm" type="none"/>
            <a:tailEnd len="sm" w="sm" type="none"/>
          </a:ln>
        </p:spPr>
      </p:pic>
      <p:pic>
        <p:nvPicPr>
          <p:cNvPr id="1006" name="Google Shape;1006;p15"/>
          <p:cNvPicPr preferRelativeResize="0"/>
          <p:nvPr/>
        </p:nvPicPr>
        <p:blipFill rotWithShape="1">
          <a:blip r:embed="rId6">
            <a:alphaModFix/>
          </a:blip>
          <a:srcRect b="0" l="0" r="0" t="0"/>
          <a:stretch/>
        </p:blipFill>
        <p:spPr>
          <a:xfrm>
            <a:off x="208075" y="2114875"/>
            <a:ext cx="1939418" cy="1158323"/>
          </a:xfrm>
          <a:prstGeom prst="rect">
            <a:avLst/>
          </a:prstGeom>
          <a:noFill/>
          <a:ln cap="flat" cmpd="sng" w="9525">
            <a:solidFill>
              <a:srgbClr val="CCCCCC"/>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16"/>
          <p:cNvSpPr txBox="1"/>
          <p:nvPr/>
        </p:nvSpPr>
        <p:spPr>
          <a:xfrm>
            <a:off x="304551" y="198650"/>
            <a:ext cx="76638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chemeClr val="dk2"/>
                </a:solidFill>
                <a:latin typeface="Calibri"/>
                <a:ea typeface="Calibri"/>
                <a:cs typeface="Calibri"/>
                <a:sym typeface="Calibri"/>
              </a:rPr>
              <a:t>6.  MS Teams Contacts (Directory) - Mobile App View</a:t>
            </a:r>
            <a:endParaRPr b="1" i="0" sz="2700" u="none" cap="none" strike="noStrike">
              <a:solidFill>
                <a:schemeClr val="dk2"/>
              </a:solidFill>
              <a:latin typeface="Calibri"/>
              <a:ea typeface="Calibri"/>
              <a:cs typeface="Calibri"/>
              <a:sym typeface="Calibri"/>
            </a:endParaRPr>
          </a:p>
        </p:txBody>
      </p:sp>
      <p:pic>
        <p:nvPicPr>
          <p:cNvPr id="1012" name="Google Shape;1012;p16"/>
          <p:cNvPicPr preferRelativeResize="0"/>
          <p:nvPr/>
        </p:nvPicPr>
        <p:blipFill rotWithShape="1">
          <a:blip r:embed="rId3">
            <a:alphaModFix/>
          </a:blip>
          <a:srcRect b="0" l="0" r="0" t="0"/>
          <a:stretch/>
        </p:blipFill>
        <p:spPr>
          <a:xfrm>
            <a:off x="2482763" y="925025"/>
            <a:ext cx="1842000" cy="3949525"/>
          </a:xfrm>
          <a:prstGeom prst="rect">
            <a:avLst/>
          </a:prstGeom>
          <a:noFill/>
          <a:ln cap="flat" cmpd="sng" w="9525">
            <a:solidFill>
              <a:srgbClr val="CCCCCC"/>
            </a:solidFill>
            <a:prstDash val="solid"/>
            <a:round/>
            <a:headEnd len="sm" w="sm" type="none"/>
            <a:tailEnd len="sm" w="sm" type="none"/>
          </a:ln>
        </p:spPr>
      </p:pic>
      <p:pic>
        <p:nvPicPr>
          <p:cNvPr id="1013" name="Google Shape;1013;p16"/>
          <p:cNvPicPr preferRelativeResize="0"/>
          <p:nvPr/>
        </p:nvPicPr>
        <p:blipFill rotWithShape="1">
          <a:blip r:embed="rId4">
            <a:alphaModFix/>
          </a:blip>
          <a:srcRect b="0" l="0" r="0" t="0"/>
          <a:stretch/>
        </p:blipFill>
        <p:spPr>
          <a:xfrm>
            <a:off x="4819238" y="925021"/>
            <a:ext cx="1842000" cy="3949528"/>
          </a:xfrm>
          <a:prstGeom prst="rect">
            <a:avLst/>
          </a:prstGeom>
          <a:noFill/>
          <a:ln cap="flat" cmpd="sng" w="9525">
            <a:solidFill>
              <a:srgbClr val="CCCCCC"/>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17"/>
          <p:cNvSpPr txBox="1"/>
          <p:nvPr/>
        </p:nvSpPr>
        <p:spPr>
          <a:xfrm>
            <a:off x="304551" y="198650"/>
            <a:ext cx="76638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chemeClr val="dk2"/>
                </a:solidFill>
                <a:latin typeface="Calibri"/>
                <a:ea typeface="Calibri"/>
                <a:cs typeface="Calibri"/>
                <a:sym typeface="Calibri"/>
              </a:rPr>
              <a:t>7.  MS Teams Meeting</a:t>
            </a:r>
            <a:endParaRPr b="1" i="0" sz="2700" u="none" cap="none" strike="noStrike">
              <a:solidFill>
                <a:schemeClr val="dk2"/>
              </a:solidFill>
              <a:latin typeface="Calibri"/>
              <a:ea typeface="Calibri"/>
              <a:cs typeface="Calibri"/>
              <a:sym typeface="Calibri"/>
            </a:endParaRPr>
          </a:p>
        </p:txBody>
      </p:sp>
      <p:sp>
        <p:nvSpPr>
          <p:cNvPr id="1019" name="Google Shape;1019;p17"/>
          <p:cNvSpPr txBox="1"/>
          <p:nvPr/>
        </p:nvSpPr>
        <p:spPr>
          <a:xfrm>
            <a:off x="206350" y="2892025"/>
            <a:ext cx="3654900" cy="18828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300"/>
              <a:buFont typeface="Arial"/>
              <a:buNone/>
            </a:pPr>
            <a:r>
              <a:rPr b="0" i="0" lang="en" sz="1300" u="none" cap="none" strike="noStrike">
                <a:solidFill>
                  <a:schemeClr val="dk2"/>
                </a:solidFill>
                <a:latin typeface="Calibri"/>
                <a:ea typeface="Calibri"/>
                <a:cs typeface="Calibri"/>
                <a:sym typeface="Calibri"/>
              </a:rPr>
              <a:t>When an MS Teams Meeting is scheduled it can be viewed from the company’s Org-wide Posts or, sent to the required participants’ MS Teams Calendar.</a:t>
            </a:r>
            <a:endParaRPr b="0" i="0" sz="1300" u="none" cap="none" strike="noStrike">
              <a:solidFill>
                <a:schemeClr val="dk2"/>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rPr b="0" i="0" lang="en" sz="1300" u="none" cap="none" strike="noStrike">
                <a:solidFill>
                  <a:schemeClr val="dk2"/>
                </a:solidFill>
                <a:latin typeface="Calibri"/>
                <a:ea typeface="Calibri"/>
                <a:cs typeface="Calibri"/>
                <a:sym typeface="Calibri"/>
              </a:rPr>
              <a:t>Users can join the Meeting directly from the Desktop App, Mobile App, or even their computer browser.</a:t>
            </a:r>
            <a:endParaRPr b="0" i="0" sz="1300" u="none" cap="none" strike="noStrike">
              <a:solidFill>
                <a:schemeClr val="dk2"/>
              </a:solidFill>
              <a:latin typeface="Calibri"/>
              <a:ea typeface="Calibri"/>
              <a:cs typeface="Calibri"/>
              <a:sym typeface="Calibri"/>
            </a:endParaRPr>
          </a:p>
        </p:txBody>
      </p:sp>
      <p:pic>
        <p:nvPicPr>
          <p:cNvPr id="1020" name="Google Shape;1020;p17"/>
          <p:cNvPicPr preferRelativeResize="0"/>
          <p:nvPr/>
        </p:nvPicPr>
        <p:blipFill rotWithShape="1">
          <a:blip r:embed="rId3">
            <a:alphaModFix/>
          </a:blip>
          <a:srcRect b="0" l="0" r="0" t="0"/>
          <a:stretch/>
        </p:blipFill>
        <p:spPr>
          <a:xfrm>
            <a:off x="3953150" y="2831125"/>
            <a:ext cx="3169150" cy="2004601"/>
          </a:xfrm>
          <a:prstGeom prst="rect">
            <a:avLst/>
          </a:prstGeom>
          <a:noFill/>
          <a:ln cap="flat" cmpd="sng" w="9525">
            <a:solidFill>
              <a:srgbClr val="B7B7B7"/>
            </a:solidFill>
            <a:prstDash val="solid"/>
            <a:round/>
            <a:headEnd len="sm" w="sm" type="none"/>
            <a:tailEnd len="sm" w="sm" type="none"/>
          </a:ln>
        </p:spPr>
      </p:pic>
      <p:pic>
        <p:nvPicPr>
          <p:cNvPr id="1021" name="Google Shape;1021;p17"/>
          <p:cNvPicPr preferRelativeResize="0"/>
          <p:nvPr/>
        </p:nvPicPr>
        <p:blipFill rotWithShape="1">
          <a:blip r:embed="rId4">
            <a:alphaModFix/>
          </a:blip>
          <a:srcRect b="0" l="0" r="0" t="0"/>
          <a:stretch/>
        </p:blipFill>
        <p:spPr>
          <a:xfrm>
            <a:off x="2163575" y="835664"/>
            <a:ext cx="3315862" cy="1917913"/>
          </a:xfrm>
          <a:prstGeom prst="rect">
            <a:avLst/>
          </a:prstGeom>
          <a:noFill/>
          <a:ln cap="flat" cmpd="sng" w="9525">
            <a:solidFill>
              <a:srgbClr val="B7B7B7"/>
            </a:solidFill>
            <a:prstDash val="solid"/>
            <a:round/>
            <a:headEnd len="sm" w="sm" type="none"/>
            <a:tailEnd len="sm" w="sm" type="none"/>
          </a:ln>
        </p:spPr>
      </p:pic>
      <p:pic>
        <p:nvPicPr>
          <p:cNvPr id="1022" name="Google Shape;1022;p17"/>
          <p:cNvPicPr preferRelativeResize="0"/>
          <p:nvPr/>
        </p:nvPicPr>
        <p:blipFill rotWithShape="1">
          <a:blip r:embed="rId5">
            <a:alphaModFix/>
          </a:blip>
          <a:srcRect b="23265" l="0" r="20217" t="0"/>
          <a:stretch/>
        </p:blipFill>
        <p:spPr>
          <a:xfrm>
            <a:off x="5621786" y="825825"/>
            <a:ext cx="3315864" cy="1927751"/>
          </a:xfrm>
          <a:prstGeom prst="rect">
            <a:avLst/>
          </a:prstGeom>
          <a:noFill/>
          <a:ln cap="flat" cmpd="sng" w="9525">
            <a:solidFill>
              <a:srgbClr val="B7B7B7"/>
            </a:solidFill>
            <a:prstDash val="solid"/>
            <a:round/>
            <a:headEnd len="sm" w="sm" type="none"/>
            <a:tailEnd len="sm" w="sm" type="none"/>
          </a:ln>
        </p:spPr>
      </p:pic>
      <p:sp>
        <p:nvSpPr>
          <p:cNvPr id="1023" name="Google Shape;1023;p17"/>
          <p:cNvSpPr txBox="1"/>
          <p:nvPr/>
        </p:nvSpPr>
        <p:spPr>
          <a:xfrm>
            <a:off x="7214200" y="3463975"/>
            <a:ext cx="1867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lang="en" sz="1800">
                <a:latin typeface="Raleway"/>
                <a:ea typeface="Raleway"/>
                <a:cs typeface="Raleway"/>
                <a:sym typeface="Raleway"/>
              </a:rPr>
              <a:t>(</a:t>
            </a:r>
            <a:r>
              <a:rPr b="1" i="0" lang="en" sz="1800" u="none" cap="none" strike="noStrike">
                <a:solidFill>
                  <a:srgbClr val="000000"/>
                </a:solidFill>
                <a:latin typeface="Raleway"/>
                <a:ea typeface="Raleway"/>
                <a:cs typeface="Raleway"/>
                <a:sym typeface="Raleway"/>
              </a:rPr>
              <a:t>Desktop View)</a:t>
            </a:r>
            <a:endParaRPr b="1" i="0" sz="1800" u="none" cap="none" strike="noStrik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18"/>
          <p:cNvSpPr txBox="1"/>
          <p:nvPr/>
        </p:nvSpPr>
        <p:spPr>
          <a:xfrm>
            <a:off x="304551" y="198650"/>
            <a:ext cx="76638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chemeClr val="dk2"/>
                </a:solidFill>
                <a:latin typeface="Calibri"/>
                <a:ea typeface="Calibri"/>
                <a:cs typeface="Calibri"/>
                <a:sym typeface="Calibri"/>
              </a:rPr>
              <a:t>7.  MS Teams Meeting</a:t>
            </a:r>
            <a:endParaRPr b="1" i="0" sz="2700" u="none" cap="none" strike="noStrike">
              <a:solidFill>
                <a:schemeClr val="dk2"/>
              </a:solidFill>
              <a:latin typeface="Calibri"/>
              <a:ea typeface="Calibri"/>
              <a:cs typeface="Calibri"/>
              <a:sym typeface="Calibri"/>
            </a:endParaRPr>
          </a:p>
        </p:txBody>
      </p:sp>
      <p:sp>
        <p:nvSpPr>
          <p:cNvPr id="1029" name="Google Shape;1029;p18"/>
          <p:cNvSpPr txBox="1"/>
          <p:nvPr/>
        </p:nvSpPr>
        <p:spPr>
          <a:xfrm>
            <a:off x="832125" y="740125"/>
            <a:ext cx="2840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Calibri"/>
                <a:ea typeface="Calibri"/>
                <a:cs typeface="Calibri"/>
                <a:sym typeface="Calibri"/>
              </a:rPr>
              <a:t>Mobile App View</a:t>
            </a:r>
            <a:endParaRPr b="1" i="0" sz="1800" u="none" cap="none" strike="noStrike">
              <a:solidFill>
                <a:srgbClr val="000000"/>
              </a:solidFill>
              <a:latin typeface="Calibri"/>
              <a:ea typeface="Calibri"/>
              <a:cs typeface="Calibri"/>
              <a:sym typeface="Calibri"/>
            </a:endParaRPr>
          </a:p>
        </p:txBody>
      </p:sp>
      <p:pic>
        <p:nvPicPr>
          <p:cNvPr id="1030" name="Google Shape;1030;p18"/>
          <p:cNvPicPr preferRelativeResize="0"/>
          <p:nvPr/>
        </p:nvPicPr>
        <p:blipFill rotWithShape="1">
          <a:blip r:embed="rId3">
            <a:alphaModFix/>
          </a:blip>
          <a:srcRect b="0" l="0" r="0" t="0"/>
          <a:stretch/>
        </p:blipFill>
        <p:spPr>
          <a:xfrm>
            <a:off x="672000" y="1201825"/>
            <a:ext cx="1595244" cy="3361724"/>
          </a:xfrm>
          <a:prstGeom prst="rect">
            <a:avLst/>
          </a:prstGeom>
          <a:noFill/>
          <a:ln cap="flat" cmpd="sng" w="9525">
            <a:solidFill>
              <a:srgbClr val="B7B7B7"/>
            </a:solidFill>
            <a:prstDash val="solid"/>
            <a:round/>
            <a:headEnd len="sm" w="sm" type="none"/>
            <a:tailEnd len="sm" w="sm" type="none"/>
          </a:ln>
        </p:spPr>
      </p:pic>
      <p:pic>
        <p:nvPicPr>
          <p:cNvPr id="1031" name="Google Shape;1031;p18"/>
          <p:cNvPicPr preferRelativeResize="0"/>
          <p:nvPr/>
        </p:nvPicPr>
        <p:blipFill rotWithShape="1">
          <a:blip r:embed="rId4">
            <a:alphaModFix/>
          </a:blip>
          <a:srcRect b="0" l="0" r="0" t="0"/>
          <a:stretch/>
        </p:blipFill>
        <p:spPr>
          <a:xfrm>
            <a:off x="2521949" y="1201861"/>
            <a:ext cx="1595244" cy="3361677"/>
          </a:xfrm>
          <a:prstGeom prst="rect">
            <a:avLst/>
          </a:prstGeom>
          <a:noFill/>
          <a:ln cap="flat" cmpd="sng" w="9525">
            <a:solidFill>
              <a:srgbClr val="B7B7B7"/>
            </a:solidFill>
            <a:prstDash val="solid"/>
            <a:round/>
            <a:headEnd len="sm" w="sm" type="none"/>
            <a:tailEnd len="sm" w="sm" type="none"/>
          </a:ln>
        </p:spPr>
      </p:pic>
      <p:pic>
        <p:nvPicPr>
          <p:cNvPr id="1032" name="Google Shape;1032;p18"/>
          <p:cNvPicPr preferRelativeResize="0"/>
          <p:nvPr/>
        </p:nvPicPr>
        <p:blipFill rotWithShape="1">
          <a:blip r:embed="rId5">
            <a:alphaModFix/>
          </a:blip>
          <a:srcRect b="0" l="0" r="0" t="0"/>
          <a:stretch/>
        </p:blipFill>
        <p:spPr>
          <a:xfrm>
            <a:off x="4699349" y="1201825"/>
            <a:ext cx="1595244" cy="3361715"/>
          </a:xfrm>
          <a:prstGeom prst="rect">
            <a:avLst/>
          </a:prstGeom>
          <a:noFill/>
          <a:ln cap="flat" cmpd="sng" w="9525">
            <a:solidFill>
              <a:srgbClr val="B7B7B7"/>
            </a:solidFill>
            <a:prstDash val="solid"/>
            <a:round/>
            <a:headEnd len="sm" w="sm" type="none"/>
            <a:tailEnd len="sm" w="sm" type="none"/>
          </a:ln>
        </p:spPr>
      </p:pic>
      <p:pic>
        <p:nvPicPr>
          <p:cNvPr id="1033" name="Google Shape;1033;p18"/>
          <p:cNvPicPr preferRelativeResize="0"/>
          <p:nvPr/>
        </p:nvPicPr>
        <p:blipFill rotWithShape="1">
          <a:blip r:embed="rId6">
            <a:alphaModFix/>
          </a:blip>
          <a:srcRect b="0" l="0" r="0" t="0"/>
          <a:stretch/>
        </p:blipFill>
        <p:spPr>
          <a:xfrm>
            <a:off x="6876756" y="1201858"/>
            <a:ext cx="1595244" cy="3361689"/>
          </a:xfrm>
          <a:prstGeom prst="rect">
            <a:avLst/>
          </a:prstGeom>
          <a:noFill/>
          <a:ln cap="flat" cmpd="sng" w="9525">
            <a:solidFill>
              <a:srgbClr val="B7B7B7"/>
            </a:solidFill>
            <a:prstDash val="solid"/>
            <a:round/>
            <a:headEnd len="sm" w="sm" type="none"/>
            <a:tailEnd len="sm" w="sm" type="none"/>
          </a:ln>
        </p:spPr>
      </p:pic>
      <p:sp>
        <p:nvSpPr>
          <p:cNvPr id="1034" name="Google Shape;1034;p18"/>
          <p:cNvSpPr txBox="1"/>
          <p:nvPr/>
        </p:nvSpPr>
        <p:spPr>
          <a:xfrm>
            <a:off x="1672575" y="4563550"/>
            <a:ext cx="14121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Scheduled Meeting</a:t>
            </a:r>
            <a:endParaRPr b="0" i="0" sz="1200" u="none" cap="none" strike="noStrike">
              <a:solidFill>
                <a:srgbClr val="000000"/>
              </a:solidFill>
              <a:latin typeface="Calibri"/>
              <a:ea typeface="Calibri"/>
              <a:cs typeface="Calibri"/>
              <a:sym typeface="Calibri"/>
            </a:endParaRPr>
          </a:p>
        </p:txBody>
      </p:sp>
      <p:sp>
        <p:nvSpPr>
          <p:cNvPr id="1035" name="Google Shape;1035;p18"/>
          <p:cNvSpPr txBox="1"/>
          <p:nvPr/>
        </p:nvSpPr>
        <p:spPr>
          <a:xfrm>
            <a:off x="5145525" y="4563550"/>
            <a:ext cx="7029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Details</a:t>
            </a:r>
            <a:endParaRPr b="0" i="0" sz="1200" u="none" cap="none" strike="noStrike">
              <a:solidFill>
                <a:srgbClr val="000000"/>
              </a:solidFill>
              <a:latin typeface="Calibri"/>
              <a:ea typeface="Calibri"/>
              <a:cs typeface="Calibri"/>
              <a:sym typeface="Calibri"/>
            </a:endParaRPr>
          </a:p>
        </p:txBody>
      </p:sp>
      <p:sp>
        <p:nvSpPr>
          <p:cNvPr id="1036" name="Google Shape;1036;p18"/>
          <p:cNvSpPr txBox="1"/>
          <p:nvPr/>
        </p:nvSpPr>
        <p:spPr>
          <a:xfrm>
            <a:off x="7169175" y="4563550"/>
            <a:ext cx="1010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Join Meeting</a:t>
            </a:r>
            <a:endParaRPr b="0" i="0" sz="12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19"/>
          <p:cNvSpPr txBox="1"/>
          <p:nvPr/>
        </p:nvSpPr>
        <p:spPr>
          <a:xfrm>
            <a:off x="304551" y="198650"/>
            <a:ext cx="76638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chemeClr val="dk2"/>
                </a:solidFill>
                <a:latin typeface="Calibri"/>
                <a:ea typeface="Calibri"/>
                <a:cs typeface="Calibri"/>
                <a:sym typeface="Calibri"/>
              </a:rPr>
              <a:t>8. MS Teams Group Call</a:t>
            </a:r>
            <a:endParaRPr b="1" i="0" sz="2700" u="none" cap="none" strike="noStrike">
              <a:solidFill>
                <a:schemeClr val="dk2"/>
              </a:solidFill>
              <a:latin typeface="Calibri"/>
              <a:ea typeface="Calibri"/>
              <a:cs typeface="Calibri"/>
              <a:sym typeface="Calibri"/>
            </a:endParaRPr>
          </a:p>
        </p:txBody>
      </p:sp>
      <p:sp>
        <p:nvSpPr>
          <p:cNvPr id="1042" name="Google Shape;1042;p19"/>
          <p:cNvSpPr txBox="1"/>
          <p:nvPr/>
        </p:nvSpPr>
        <p:spPr>
          <a:xfrm>
            <a:off x="500700" y="958100"/>
            <a:ext cx="8178900" cy="1908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There are 2 ways to initiate a group call within MS Teams.</a:t>
            </a:r>
            <a:endParaRPr b="0" i="0" sz="14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317500" lvl="0" marL="457200" marR="0" rtl="0" algn="just">
              <a:lnSpc>
                <a:spcPct val="100000"/>
              </a:lnSpc>
              <a:spcBef>
                <a:spcPts val="0"/>
              </a:spcBef>
              <a:spcAft>
                <a:spcPts val="0"/>
              </a:spcAft>
              <a:buClr>
                <a:srgbClr val="000000"/>
              </a:buClr>
              <a:buSzPts val="1400"/>
              <a:buFont typeface="Calibri"/>
              <a:buAutoNum type="arabicPeriod"/>
            </a:pPr>
            <a:r>
              <a:rPr b="0" i="0" lang="en" sz="1400" u="none" cap="none" strike="noStrike">
                <a:solidFill>
                  <a:srgbClr val="000000"/>
                </a:solidFill>
                <a:latin typeface="Calibri"/>
                <a:ea typeface="Calibri"/>
                <a:cs typeface="Calibri"/>
                <a:sym typeface="Calibri"/>
              </a:rPr>
              <a:t>Calling a chat group</a:t>
            </a:r>
            <a:endParaRPr b="0" i="0" sz="1400" u="none" cap="none" strike="noStrike">
              <a:solidFill>
                <a:srgbClr val="000000"/>
              </a:solidFill>
              <a:latin typeface="Calibri"/>
              <a:ea typeface="Calibri"/>
              <a:cs typeface="Calibri"/>
              <a:sym typeface="Calibri"/>
            </a:endParaRPr>
          </a:p>
          <a:p>
            <a:pPr indent="-317500" lvl="1" marL="914400" marR="0" rtl="0" algn="just">
              <a:lnSpc>
                <a:spcPct val="100000"/>
              </a:lnSpc>
              <a:spcBef>
                <a:spcPts val="0"/>
              </a:spcBef>
              <a:spcAft>
                <a:spcPts val="0"/>
              </a:spcAft>
              <a:buClr>
                <a:srgbClr val="000000"/>
              </a:buClr>
              <a:buSzPts val="1400"/>
              <a:buFont typeface="Calibri"/>
              <a:buAutoNum type="alphaLcPeriod"/>
            </a:pPr>
            <a:r>
              <a:rPr b="0" i="0" lang="en" sz="1400" u="none" cap="none" strike="noStrike">
                <a:solidFill>
                  <a:srgbClr val="000000"/>
                </a:solidFill>
                <a:latin typeface="Calibri"/>
                <a:ea typeface="Calibri"/>
                <a:cs typeface="Calibri"/>
                <a:sym typeface="Calibri"/>
              </a:rPr>
              <a:t>On Desktop &gt; go to </a:t>
            </a:r>
            <a:r>
              <a:rPr b="1" i="0" lang="en" sz="1400" u="none" cap="none" strike="noStrike">
                <a:solidFill>
                  <a:srgbClr val="000000"/>
                </a:solidFill>
                <a:latin typeface="Calibri"/>
                <a:ea typeface="Calibri"/>
                <a:cs typeface="Calibri"/>
                <a:sym typeface="Calibri"/>
              </a:rPr>
              <a:t>Chat</a:t>
            </a:r>
            <a:r>
              <a:rPr b="0" i="0" lang="en" sz="1400" u="none" cap="none" strike="noStrike">
                <a:solidFill>
                  <a:srgbClr val="000000"/>
                </a:solidFill>
                <a:latin typeface="Calibri"/>
                <a:ea typeface="Calibri"/>
                <a:cs typeface="Calibri"/>
                <a:sym typeface="Calibri"/>
              </a:rPr>
              <a:t> &gt; </a:t>
            </a:r>
            <a:r>
              <a:rPr b="1" i="0" lang="en" sz="1400" u="none" cap="none" strike="noStrike">
                <a:solidFill>
                  <a:srgbClr val="000000"/>
                </a:solidFill>
                <a:latin typeface="Calibri"/>
                <a:ea typeface="Calibri"/>
                <a:cs typeface="Calibri"/>
                <a:sym typeface="Calibri"/>
              </a:rPr>
              <a:t>New Chat</a:t>
            </a:r>
            <a:r>
              <a:rPr b="0" i="0" lang="en" sz="1400" u="none" cap="none" strike="noStrike">
                <a:solidFill>
                  <a:srgbClr val="000000"/>
                </a:solidFill>
                <a:latin typeface="Calibri"/>
                <a:ea typeface="Calibri"/>
                <a:cs typeface="Calibri"/>
                <a:sym typeface="Calibri"/>
              </a:rPr>
              <a:t> &gt; add </a:t>
            </a:r>
            <a:r>
              <a:rPr b="1" i="0" lang="en" sz="1400" u="none" cap="none" strike="noStrike">
                <a:solidFill>
                  <a:srgbClr val="000000"/>
                </a:solidFill>
                <a:latin typeface="Calibri"/>
                <a:ea typeface="Calibri"/>
                <a:cs typeface="Calibri"/>
                <a:sym typeface="Calibri"/>
              </a:rPr>
              <a:t>Participants</a:t>
            </a:r>
            <a:r>
              <a:rPr b="0" i="0" lang="en" sz="1400" u="none" cap="none" strike="noStrike">
                <a:solidFill>
                  <a:srgbClr val="000000"/>
                </a:solidFill>
                <a:latin typeface="Calibri"/>
                <a:ea typeface="Calibri"/>
                <a:cs typeface="Calibri"/>
                <a:sym typeface="Calibri"/>
              </a:rPr>
              <a:t>. Once group has been created, participants can chat amongst themselves, as well as initiate a voice call by clicking on the phone button.</a:t>
            </a:r>
            <a:endParaRPr b="0" i="0" sz="1400" u="none" cap="none" strike="noStrike">
              <a:solidFill>
                <a:srgbClr val="000000"/>
              </a:solidFill>
              <a:latin typeface="Calibri"/>
              <a:ea typeface="Calibri"/>
              <a:cs typeface="Calibri"/>
              <a:sym typeface="Calibri"/>
            </a:endParaRPr>
          </a:p>
          <a:p>
            <a:pPr indent="-317500" lvl="1" marL="914400" marR="0" rtl="0" algn="just">
              <a:lnSpc>
                <a:spcPct val="100000"/>
              </a:lnSpc>
              <a:spcBef>
                <a:spcPts val="0"/>
              </a:spcBef>
              <a:spcAft>
                <a:spcPts val="0"/>
              </a:spcAft>
              <a:buClr>
                <a:srgbClr val="000000"/>
              </a:buClr>
              <a:buSzPts val="1400"/>
              <a:buFont typeface="Calibri"/>
              <a:buAutoNum type="alphaLcPeriod"/>
            </a:pPr>
            <a:r>
              <a:rPr b="0" i="0" lang="en" sz="1400" u="none" cap="none" strike="noStrike">
                <a:solidFill>
                  <a:srgbClr val="000000"/>
                </a:solidFill>
                <a:latin typeface="Calibri"/>
                <a:ea typeface="Calibri"/>
                <a:cs typeface="Calibri"/>
                <a:sym typeface="Calibri"/>
              </a:rPr>
              <a:t>This method allows users to call/chat with Organization members at once</a:t>
            </a:r>
            <a:endParaRPr b="0" i="0" sz="1400" u="none" cap="none" strike="noStrike">
              <a:solidFill>
                <a:srgbClr val="000000"/>
              </a:solidFill>
              <a:latin typeface="Calibri"/>
              <a:ea typeface="Calibri"/>
              <a:cs typeface="Calibri"/>
              <a:sym typeface="Calibri"/>
            </a:endParaRPr>
          </a:p>
          <a:p>
            <a:pPr indent="-317500" lvl="1" marL="914400" marR="0" rtl="0" algn="just">
              <a:lnSpc>
                <a:spcPct val="100000"/>
              </a:lnSpc>
              <a:spcBef>
                <a:spcPts val="0"/>
              </a:spcBef>
              <a:spcAft>
                <a:spcPts val="0"/>
              </a:spcAft>
              <a:buClr>
                <a:srgbClr val="000000"/>
              </a:buClr>
              <a:buSzPts val="1400"/>
              <a:buFont typeface="Calibri"/>
              <a:buAutoNum type="alphaLcPeriod"/>
            </a:pPr>
            <a:r>
              <a:rPr b="0" i="0" lang="en" sz="1400" u="none" cap="none" strike="noStrike">
                <a:solidFill>
                  <a:srgbClr val="000000"/>
                </a:solidFill>
                <a:latin typeface="Calibri"/>
                <a:ea typeface="Calibri"/>
                <a:cs typeface="Calibri"/>
                <a:sym typeface="Calibri"/>
              </a:rPr>
              <a:t>Can support up to 20 participants</a:t>
            </a:r>
            <a:endParaRPr b="0" i="0" sz="1400" u="none" cap="none" strike="noStrike">
              <a:solidFill>
                <a:srgbClr val="000000"/>
              </a:solidFill>
              <a:latin typeface="Calibri"/>
              <a:ea typeface="Calibri"/>
              <a:cs typeface="Calibri"/>
              <a:sym typeface="Calibri"/>
            </a:endParaRPr>
          </a:p>
        </p:txBody>
      </p:sp>
      <p:pic>
        <p:nvPicPr>
          <p:cNvPr id="1043" name="Google Shape;1043;p19"/>
          <p:cNvPicPr preferRelativeResize="0"/>
          <p:nvPr/>
        </p:nvPicPr>
        <p:blipFill rotWithShape="1">
          <a:blip r:embed="rId4">
            <a:alphaModFix/>
          </a:blip>
          <a:srcRect b="0" l="0" r="0" t="0"/>
          <a:stretch/>
        </p:blipFill>
        <p:spPr>
          <a:xfrm>
            <a:off x="500700" y="2901825"/>
            <a:ext cx="8178898" cy="1137975"/>
          </a:xfrm>
          <a:prstGeom prst="rect">
            <a:avLst/>
          </a:prstGeom>
          <a:noFill/>
          <a:ln cap="flat" cmpd="sng" w="9525">
            <a:solidFill>
              <a:srgbClr val="B7B7B7"/>
            </a:solidFill>
            <a:prstDash val="solid"/>
            <a:round/>
            <a:headEnd len="sm" w="sm" type="none"/>
            <a:tailEnd len="sm" w="sm" type="none"/>
          </a:ln>
        </p:spPr>
      </p:pic>
      <p:sp>
        <p:nvSpPr>
          <p:cNvPr id="1044" name="Google Shape;1044;p19"/>
          <p:cNvSpPr txBox="1"/>
          <p:nvPr/>
        </p:nvSpPr>
        <p:spPr>
          <a:xfrm>
            <a:off x="500700" y="4350800"/>
            <a:ext cx="8274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latin typeface="Calibri"/>
                <a:ea typeface="Calibri"/>
                <a:cs typeface="Calibri"/>
                <a:sym typeface="Calibri"/>
              </a:rPr>
              <a:t>For more information, please visit: </a:t>
            </a:r>
            <a:r>
              <a:rPr lang="en" sz="1200" u="sng">
                <a:solidFill>
                  <a:schemeClr val="hlink"/>
                </a:solidFill>
                <a:latin typeface="Calibri"/>
                <a:ea typeface="Calibri"/>
                <a:cs typeface="Calibri"/>
                <a:sym typeface="Calibri"/>
                <a:hlinkClick r:id="rId5"/>
              </a:rPr>
              <a:t>https://support.microsoft.com/en-us/office/start-a-call-from-a-chat-in-microsoft-teams-f5138c9d-df4c-43d8-9cf6-53400c1a7798</a:t>
            </a:r>
            <a:r>
              <a:rPr lang="en" sz="1200">
                <a:latin typeface="Calibri"/>
                <a:ea typeface="Calibri"/>
                <a:cs typeface="Calibri"/>
                <a:sym typeface="Calibri"/>
              </a:rPr>
              <a:t> </a:t>
            </a:r>
            <a:endParaRPr sz="12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2"/>
          <p:cNvSpPr txBox="1"/>
          <p:nvPr/>
        </p:nvSpPr>
        <p:spPr>
          <a:xfrm>
            <a:off x="4849875" y="2296200"/>
            <a:ext cx="4067400" cy="551100"/>
          </a:xfrm>
          <a:prstGeom prst="rect">
            <a:avLst/>
          </a:prstGeom>
          <a:noFill/>
          <a:ln>
            <a:noFill/>
          </a:ln>
        </p:spPr>
        <p:txBody>
          <a:bodyPr anchorCtr="0" anchor="t" bIns="0" lIns="0" spcFirstLastPara="1" rIns="0" wrap="square" tIns="12375">
            <a:spAutoFit/>
          </a:bodyPr>
          <a:lstStyle/>
          <a:p>
            <a:pPr indent="-254000" lvl="0" marL="342900" marR="0" rtl="0" algn="l">
              <a:lnSpc>
                <a:spcPct val="150000"/>
              </a:lnSpc>
              <a:spcBef>
                <a:spcPts val="0"/>
              </a:spcBef>
              <a:spcAft>
                <a:spcPts val="0"/>
              </a:spcAft>
              <a:buClr>
                <a:schemeClr val="lt1"/>
              </a:buClr>
              <a:buSzPts val="1400"/>
              <a:buFont typeface="Verdana"/>
              <a:buChar char="●"/>
            </a:pPr>
            <a:r>
              <a:rPr b="0" i="0" lang="en" sz="1400" u="none" cap="none" strike="noStrike">
                <a:solidFill>
                  <a:schemeClr val="lt1"/>
                </a:solidFill>
                <a:latin typeface="Verdana"/>
                <a:ea typeface="Verdana"/>
                <a:cs typeface="Verdana"/>
                <a:sym typeface="Verdana"/>
              </a:rPr>
              <a:t>MS Teams Call Flow</a:t>
            </a:r>
            <a:endParaRPr b="0" i="0" sz="1400" u="none" cap="none" strike="noStrike">
              <a:solidFill>
                <a:schemeClr val="lt1"/>
              </a:solidFill>
              <a:latin typeface="Verdana"/>
              <a:ea typeface="Verdana"/>
              <a:cs typeface="Verdana"/>
              <a:sym typeface="Verdana"/>
            </a:endParaRPr>
          </a:p>
          <a:p>
            <a:pPr indent="-254000" lvl="0" marL="342900" marR="0" rtl="0" algn="l">
              <a:lnSpc>
                <a:spcPct val="150000"/>
              </a:lnSpc>
              <a:spcBef>
                <a:spcPts val="0"/>
              </a:spcBef>
              <a:spcAft>
                <a:spcPts val="0"/>
              </a:spcAft>
              <a:buClr>
                <a:schemeClr val="lt1"/>
              </a:buClr>
              <a:buSzPts val="1400"/>
              <a:buFont typeface="Verdana"/>
              <a:buChar char="●"/>
            </a:pPr>
            <a:r>
              <a:rPr b="0" i="0" lang="en" sz="1400" u="none" cap="none" strike="noStrike">
                <a:solidFill>
                  <a:schemeClr val="lt1"/>
                </a:solidFill>
                <a:latin typeface="Verdana"/>
                <a:ea typeface="Verdana"/>
                <a:cs typeface="Verdana"/>
                <a:sym typeface="Verdana"/>
              </a:rPr>
              <a:t>MS Teams User Guide</a:t>
            </a:r>
            <a:endParaRPr b="0" i="0" sz="1400" u="none" cap="none" strike="noStrike">
              <a:solidFill>
                <a:schemeClr val="lt1"/>
              </a:solidFill>
              <a:latin typeface="Verdana"/>
              <a:ea typeface="Verdana"/>
              <a:cs typeface="Verdana"/>
              <a:sym typeface="Verdana"/>
            </a:endParaRPr>
          </a:p>
        </p:txBody>
      </p:sp>
      <p:sp>
        <p:nvSpPr>
          <p:cNvPr id="853" name="Google Shape;853;p2"/>
          <p:cNvSpPr txBox="1"/>
          <p:nvPr/>
        </p:nvSpPr>
        <p:spPr>
          <a:xfrm>
            <a:off x="-73475" y="279681"/>
            <a:ext cx="4477500" cy="1493100"/>
          </a:xfrm>
          <a:prstGeom prst="rect">
            <a:avLst/>
          </a:prstGeom>
          <a:noFill/>
          <a:ln>
            <a:noFill/>
          </a:ln>
          <a:effectLst>
            <a:outerShdw blurRad="57150" rotWithShape="0" algn="bl" dir="5400000" dist="19050">
              <a:srgbClr val="000000">
                <a:alpha val="49803"/>
              </a:srgbClr>
            </a:outerShdw>
          </a:effectLst>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4400"/>
              <a:buFont typeface="Arial"/>
              <a:buNone/>
            </a:pPr>
            <a:r>
              <a:rPr b="1" i="0" lang="en" sz="4400" u="none" cap="none" strike="noStrike">
                <a:solidFill>
                  <a:srgbClr val="FFFFFF"/>
                </a:solidFill>
                <a:latin typeface="Arial"/>
                <a:ea typeface="Arial"/>
                <a:cs typeface="Arial"/>
                <a:sym typeface="Arial"/>
              </a:rPr>
              <a:t>Table of Contents</a:t>
            </a:r>
            <a:endParaRPr b="1" i="0" sz="4400" u="none" cap="none" strike="noStrike">
              <a:solidFill>
                <a:srgbClr val="FFFFFF"/>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sp>
        <p:nvSpPr>
          <p:cNvPr id="1049" name="Google Shape;1049;p20"/>
          <p:cNvSpPr txBox="1"/>
          <p:nvPr/>
        </p:nvSpPr>
        <p:spPr>
          <a:xfrm>
            <a:off x="304551" y="198650"/>
            <a:ext cx="76638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chemeClr val="dk2"/>
                </a:solidFill>
                <a:latin typeface="Calibri"/>
                <a:ea typeface="Calibri"/>
                <a:cs typeface="Calibri"/>
                <a:sym typeface="Calibri"/>
              </a:rPr>
              <a:t>8. MS Teams Group Call (Cont’d)</a:t>
            </a:r>
            <a:endParaRPr b="1" i="0" sz="2700" u="none" cap="none" strike="noStrike">
              <a:solidFill>
                <a:schemeClr val="dk2"/>
              </a:solidFill>
              <a:latin typeface="Calibri"/>
              <a:ea typeface="Calibri"/>
              <a:cs typeface="Calibri"/>
              <a:sym typeface="Calibri"/>
            </a:endParaRPr>
          </a:p>
        </p:txBody>
      </p:sp>
      <p:sp>
        <p:nvSpPr>
          <p:cNvPr id="1050" name="Google Shape;1050;p20"/>
          <p:cNvSpPr txBox="1"/>
          <p:nvPr/>
        </p:nvSpPr>
        <p:spPr>
          <a:xfrm>
            <a:off x="500700" y="958100"/>
            <a:ext cx="8178900" cy="1262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dk2"/>
                </a:solidFill>
                <a:latin typeface="Calibri"/>
                <a:ea typeface="Calibri"/>
                <a:cs typeface="Calibri"/>
                <a:sym typeface="Calibri"/>
              </a:rPr>
              <a:t>2</a:t>
            </a:r>
            <a:r>
              <a:rPr b="1" i="0" lang="en" sz="1400" u="none" cap="none" strike="noStrike">
                <a:solidFill>
                  <a:schemeClr val="dk2"/>
                </a:solidFill>
                <a:latin typeface="Calibri"/>
                <a:ea typeface="Calibri"/>
                <a:cs typeface="Calibri"/>
                <a:sym typeface="Calibri"/>
              </a:rPr>
              <a:t>.    </a:t>
            </a:r>
            <a:r>
              <a:rPr b="0" i="0" lang="en" sz="1400" u="none" cap="none" strike="noStrike">
                <a:solidFill>
                  <a:schemeClr val="dk2"/>
                </a:solidFill>
                <a:latin typeface="Calibri"/>
                <a:ea typeface="Calibri"/>
                <a:cs typeface="Calibri"/>
                <a:sym typeface="Calibri"/>
              </a:rPr>
              <a:t>During an ongoing call, users can add in more participants in needed.</a:t>
            </a:r>
            <a:endParaRPr b="0" i="0" sz="1400" u="none" cap="none" strike="noStrike">
              <a:solidFill>
                <a:schemeClr val="dk2"/>
              </a:solidFill>
              <a:latin typeface="Calibri"/>
              <a:ea typeface="Calibri"/>
              <a:cs typeface="Calibri"/>
              <a:sym typeface="Calibri"/>
            </a:endParaRPr>
          </a:p>
          <a:p>
            <a:pPr indent="-317500" lvl="0" marL="914400" marR="0" rtl="0" algn="just">
              <a:lnSpc>
                <a:spcPct val="100000"/>
              </a:lnSpc>
              <a:spcBef>
                <a:spcPts val="0"/>
              </a:spcBef>
              <a:spcAft>
                <a:spcPts val="0"/>
              </a:spcAft>
              <a:buClr>
                <a:schemeClr val="dk2"/>
              </a:buClr>
              <a:buSzPts val="1400"/>
              <a:buFont typeface="Calibri"/>
              <a:buAutoNum type="alphaLcPeriod"/>
            </a:pPr>
            <a:r>
              <a:rPr b="0" i="0" lang="en" sz="1400" u="none" cap="none" strike="noStrike">
                <a:solidFill>
                  <a:schemeClr val="dk2"/>
                </a:solidFill>
                <a:latin typeface="Calibri"/>
                <a:ea typeface="Calibri"/>
                <a:cs typeface="Calibri"/>
                <a:sym typeface="Calibri"/>
              </a:rPr>
              <a:t>This method allows users to initiate a group call w/ organization members as well as external parties (by dialing the phone number)</a:t>
            </a:r>
            <a:endParaRPr b="0" i="0" sz="1400" u="none" cap="none" strike="noStrike">
              <a:solidFill>
                <a:schemeClr val="dk2"/>
              </a:solidFill>
              <a:latin typeface="Calibri"/>
              <a:ea typeface="Calibri"/>
              <a:cs typeface="Calibri"/>
              <a:sym typeface="Calibri"/>
            </a:endParaRPr>
          </a:p>
          <a:p>
            <a:pPr indent="-317500" lvl="0" marL="914400" marR="0" rtl="0" algn="just">
              <a:lnSpc>
                <a:spcPct val="100000"/>
              </a:lnSpc>
              <a:spcBef>
                <a:spcPts val="0"/>
              </a:spcBef>
              <a:spcAft>
                <a:spcPts val="0"/>
              </a:spcAft>
              <a:buClr>
                <a:schemeClr val="dk2"/>
              </a:buClr>
              <a:buSzPts val="1400"/>
              <a:buFont typeface="Calibri"/>
              <a:buAutoNum type="alphaLcPeriod"/>
            </a:pPr>
            <a:r>
              <a:rPr b="0" i="0" lang="en" sz="1400" u="none" cap="none" strike="noStrike">
                <a:solidFill>
                  <a:schemeClr val="dk2"/>
                </a:solidFill>
                <a:latin typeface="Calibri"/>
                <a:ea typeface="Calibri"/>
                <a:cs typeface="Calibri"/>
                <a:sym typeface="Calibri"/>
              </a:rPr>
              <a:t>On desktop during an ongoing call &gt; click on </a:t>
            </a:r>
            <a:r>
              <a:rPr b="1" i="0" lang="en" sz="1400" u="none" cap="none" strike="noStrike">
                <a:solidFill>
                  <a:schemeClr val="dk2"/>
                </a:solidFill>
                <a:latin typeface="Calibri"/>
                <a:ea typeface="Calibri"/>
                <a:cs typeface="Calibri"/>
                <a:sym typeface="Calibri"/>
              </a:rPr>
              <a:t>Participants</a:t>
            </a:r>
            <a:r>
              <a:rPr b="0" i="0" lang="en" sz="1400" u="none" cap="none" strike="noStrike">
                <a:solidFill>
                  <a:schemeClr val="dk2"/>
                </a:solidFill>
                <a:latin typeface="Calibri"/>
                <a:ea typeface="Calibri"/>
                <a:cs typeface="Calibri"/>
                <a:sym typeface="Calibri"/>
              </a:rPr>
              <a:t> (people icon) &gt; type in the name (for Org member) or type in the number (for external) &gt; then &lt;Enter&gt;.</a:t>
            </a:r>
            <a:endParaRPr b="0" i="0" sz="1400" u="none" cap="none" strike="noStrike">
              <a:solidFill>
                <a:srgbClr val="000000"/>
              </a:solidFill>
              <a:latin typeface="Calibri"/>
              <a:ea typeface="Calibri"/>
              <a:cs typeface="Calibri"/>
              <a:sym typeface="Calibri"/>
            </a:endParaRPr>
          </a:p>
        </p:txBody>
      </p:sp>
      <p:pic>
        <p:nvPicPr>
          <p:cNvPr id="1051" name="Google Shape;1051;p20"/>
          <p:cNvPicPr preferRelativeResize="0"/>
          <p:nvPr/>
        </p:nvPicPr>
        <p:blipFill rotWithShape="1">
          <a:blip r:embed="rId3">
            <a:alphaModFix/>
          </a:blip>
          <a:srcRect b="0" l="0" r="0" t="0"/>
          <a:stretch/>
        </p:blipFill>
        <p:spPr>
          <a:xfrm>
            <a:off x="292838" y="2416450"/>
            <a:ext cx="4174666" cy="2348249"/>
          </a:xfrm>
          <a:prstGeom prst="rect">
            <a:avLst/>
          </a:prstGeom>
          <a:noFill/>
          <a:ln cap="flat" cmpd="sng" w="9525">
            <a:solidFill>
              <a:srgbClr val="CCCCCC"/>
            </a:solidFill>
            <a:prstDash val="solid"/>
            <a:round/>
            <a:headEnd len="sm" w="sm" type="none"/>
            <a:tailEnd len="sm" w="sm" type="none"/>
          </a:ln>
        </p:spPr>
      </p:pic>
      <p:pic>
        <p:nvPicPr>
          <p:cNvPr id="1052" name="Google Shape;1052;p20"/>
          <p:cNvPicPr preferRelativeResize="0"/>
          <p:nvPr/>
        </p:nvPicPr>
        <p:blipFill rotWithShape="1">
          <a:blip r:embed="rId4">
            <a:alphaModFix/>
          </a:blip>
          <a:srcRect b="0" l="0" r="0" t="0"/>
          <a:stretch/>
        </p:blipFill>
        <p:spPr>
          <a:xfrm>
            <a:off x="4676503" y="2416450"/>
            <a:ext cx="4174666" cy="2348249"/>
          </a:xfrm>
          <a:prstGeom prst="rect">
            <a:avLst/>
          </a:prstGeom>
          <a:noFill/>
          <a:ln cap="flat" cmpd="sng" w="9525">
            <a:solidFill>
              <a:srgbClr val="CCCCCC"/>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21"/>
          <p:cNvSpPr txBox="1"/>
          <p:nvPr/>
        </p:nvSpPr>
        <p:spPr>
          <a:xfrm>
            <a:off x="304551" y="198650"/>
            <a:ext cx="76638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chemeClr val="dk2"/>
                </a:solidFill>
                <a:latin typeface="Calibri"/>
                <a:ea typeface="Calibri"/>
                <a:cs typeface="Calibri"/>
                <a:sym typeface="Calibri"/>
              </a:rPr>
              <a:t>9.  MS Teams Conference</a:t>
            </a:r>
            <a:endParaRPr b="1" i="0" sz="2700" u="none" cap="none" strike="noStrike">
              <a:solidFill>
                <a:schemeClr val="dk2"/>
              </a:solidFill>
              <a:latin typeface="Calibri"/>
              <a:ea typeface="Calibri"/>
              <a:cs typeface="Calibri"/>
              <a:sym typeface="Calibri"/>
            </a:endParaRPr>
          </a:p>
        </p:txBody>
      </p:sp>
      <p:grpSp>
        <p:nvGrpSpPr>
          <p:cNvPr id="1058" name="Google Shape;1058;p21"/>
          <p:cNvGrpSpPr/>
          <p:nvPr/>
        </p:nvGrpSpPr>
        <p:grpSpPr>
          <a:xfrm>
            <a:off x="4698366" y="1053163"/>
            <a:ext cx="3883577" cy="3658836"/>
            <a:chOff x="4699508" y="1259813"/>
            <a:chExt cx="3883577" cy="3658836"/>
          </a:xfrm>
        </p:grpSpPr>
        <p:pic>
          <p:nvPicPr>
            <p:cNvPr id="1059" name="Google Shape;1059;p21"/>
            <p:cNvPicPr preferRelativeResize="0"/>
            <p:nvPr/>
          </p:nvPicPr>
          <p:blipFill rotWithShape="1">
            <a:blip r:embed="rId3">
              <a:alphaModFix/>
            </a:blip>
            <a:srcRect b="0" l="0" r="0" t="0"/>
            <a:stretch/>
          </p:blipFill>
          <p:spPr>
            <a:xfrm>
              <a:off x="5651300" y="2089200"/>
              <a:ext cx="1979974" cy="1979974"/>
            </a:xfrm>
            <a:prstGeom prst="rect">
              <a:avLst/>
            </a:prstGeom>
            <a:noFill/>
            <a:ln>
              <a:noFill/>
            </a:ln>
          </p:spPr>
        </p:pic>
        <p:grpSp>
          <p:nvGrpSpPr>
            <p:cNvPr id="1060" name="Google Shape;1060;p21"/>
            <p:cNvGrpSpPr/>
            <p:nvPr/>
          </p:nvGrpSpPr>
          <p:grpSpPr>
            <a:xfrm>
              <a:off x="6291458" y="4220463"/>
              <a:ext cx="699677" cy="698186"/>
              <a:chOff x="741810" y="3910546"/>
              <a:chExt cx="1147200" cy="1147200"/>
            </a:xfrm>
          </p:grpSpPr>
          <p:sp>
            <p:nvSpPr>
              <p:cNvPr id="1061" name="Google Shape;1061;p21"/>
              <p:cNvSpPr/>
              <p:nvPr/>
            </p:nvSpPr>
            <p:spPr>
              <a:xfrm>
                <a:off x="741810" y="3910546"/>
                <a:ext cx="1147200" cy="1147200"/>
              </a:xfrm>
              <a:prstGeom prst="ellipse">
                <a:avLst/>
              </a:prstGeom>
              <a:solidFill>
                <a:srgbClr val="D8D8D8"/>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1062" name="Google Shape;1062;p21"/>
              <p:cNvPicPr preferRelativeResize="0"/>
              <p:nvPr/>
            </p:nvPicPr>
            <p:blipFill rotWithShape="1">
              <a:blip r:embed="rId4">
                <a:alphaModFix/>
              </a:blip>
              <a:srcRect b="0" l="0" r="0" t="0"/>
              <a:stretch/>
            </p:blipFill>
            <p:spPr>
              <a:xfrm>
                <a:off x="824147" y="3992895"/>
                <a:ext cx="982511" cy="982511"/>
              </a:xfrm>
              <a:prstGeom prst="rect">
                <a:avLst/>
              </a:prstGeom>
              <a:noFill/>
              <a:ln>
                <a:noFill/>
              </a:ln>
            </p:spPr>
          </p:pic>
        </p:grpSp>
        <p:grpSp>
          <p:nvGrpSpPr>
            <p:cNvPr id="1063" name="Google Shape;1063;p21"/>
            <p:cNvGrpSpPr/>
            <p:nvPr/>
          </p:nvGrpSpPr>
          <p:grpSpPr>
            <a:xfrm>
              <a:off x="4699508" y="2309863"/>
              <a:ext cx="699677" cy="698186"/>
              <a:chOff x="741810" y="3910546"/>
              <a:chExt cx="1147200" cy="1147200"/>
            </a:xfrm>
          </p:grpSpPr>
          <p:sp>
            <p:nvSpPr>
              <p:cNvPr id="1064" name="Google Shape;1064;p21"/>
              <p:cNvSpPr/>
              <p:nvPr/>
            </p:nvSpPr>
            <p:spPr>
              <a:xfrm>
                <a:off x="741810" y="3910546"/>
                <a:ext cx="1147200" cy="1147200"/>
              </a:xfrm>
              <a:prstGeom prst="ellipse">
                <a:avLst/>
              </a:prstGeom>
              <a:solidFill>
                <a:srgbClr val="D8D8D8"/>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1065" name="Google Shape;1065;p21"/>
              <p:cNvPicPr preferRelativeResize="0"/>
              <p:nvPr/>
            </p:nvPicPr>
            <p:blipFill rotWithShape="1">
              <a:blip r:embed="rId4">
                <a:alphaModFix/>
              </a:blip>
              <a:srcRect b="0" l="0" r="0" t="0"/>
              <a:stretch/>
            </p:blipFill>
            <p:spPr>
              <a:xfrm>
                <a:off x="824147" y="3992895"/>
                <a:ext cx="982511" cy="982511"/>
              </a:xfrm>
              <a:prstGeom prst="rect">
                <a:avLst/>
              </a:prstGeom>
              <a:noFill/>
              <a:ln>
                <a:noFill/>
              </a:ln>
            </p:spPr>
          </p:pic>
        </p:grpSp>
        <p:grpSp>
          <p:nvGrpSpPr>
            <p:cNvPr id="1066" name="Google Shape;1066;p21"/>
            <p:cNvGrpSpPr/>
            <p:nvPr/>
          </p:nvGrpSpPr>
          <p:grpSpPr>
            <a:xfrm>
              <a:off x="7883408" y="2309863"/>
              <a:ext cx="699677" cy="698186"/>
              <a:chOff x="741810" y="3910546"/>
              <a:chExt cx="1147200" cy="1147200"/>
            </a:xfrm>
          </p:grpSpPr>
          <p:sp>
            <p:nvSpPr>
              <p:cNvPr id="1067" name="Google Shape;1067;p21"/>
              <p:cNvSpPr/>
              <p:nvPr/>
            </p:nvSpPr>
            <p:spPr>
              <a:xfrm>
                <a:off x="741810" y="3910546"/>
                <a:ext cx="1147200" cy="1147200"/>
              </a:xfrm>
              <a:prstGeom prst="ellipse">
                <a:avLst/>
              </a:prstGeom>
              <a:solidFill>
                <a:srgbClr val="D8D8D8"/>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1068" name="Google Shape;1068;p21"/>
              <p:cNvPicPr preferRelativeResize="0"/>
              <p:nvPr/>
            </p:nvPicPr>
            <p:blipFill rotWithShape="1">
              <a:blip r:embed="rId4">
                <a:alphaModFix/>
              </a:blip>
              <a:srcRect b="0" l="0" r="0" t="0"/>
              <a:stretch/>
            </p:blipFill>
            <p:spPr>
              <a:xfrm>
                <a:off x="824147" y="3992895"/>
                <a:ext cx="982511" cy="982511"/>
              </a:xfrm>
              <a:prstGeom prst="rect">
                <a:avLst/>
              </a:prstGeom>
              <a:noFill/>
              <a:ln>
                <a:noFill/>
              </a:ln>
            </p:spPr>
          </p:pic>
        </p:grpSp>
        <p:grpSp>
          <p:nvGrpSpPr>
            <p:cNvPr id="1069" name="Google Shape;1069;p21"/>
            <p:cNvGrpSpPr/>
            <p:nvPr/>
          </p:nvGrpSpPr>
          <p:grpSpPr>
            <a:xfrm>
              <a:off x="6291458" y="1259813"/>
              <a:ext cx="699677" cy="698186"/>
              <a:chOff x="741810" y="3910546"/>
              <a:chExt cx="1147200" cy="1147200"/>
            </a:xfrm>
          </p:grpSpPr>
          <p:sp>
            <p:nvSpPr>
              <p:cNvPr id="1070" name="Google Shape;1070;p21"/>
              <p:cNvSpPr/>
              <p:nvPr/>
            </p:nvSpPr>
            <p:spPr>
              <a:xfrm>
                <a:off x="741810" y="3910546"/>
                <a:ext cx="1147200" cy="1147200"/>
              </a:xfrm>
              <a:prstGeom prst="ellipse">
                <a:avLst/>
              </a:prstGeom>
              <a:solidFill>
                <a:srgbClr val="D8D8D8"/>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1071" name="Google Shape;1071;p21"/>
              <p:cNvPicPr preferRelativeResize="0"/>
              <p:nvPr/>
            </p:nvPicPr>
            <p:blipFill rotWithShape="1">
              <a:blip r:embed="rId4">
                <a:alphaModFix/>
              </a:blip>
              <a:srcRect b="0" l="0" r="0" t="0"/>
              <a:stretch/>
            </p:blipFill>
            <p:spPr>
              <a:xfrm>
                <a:off x="824147" y="3992895"/>
                <a:ext cx="982511" cy="982511"/>
              </a:xfrm>
              <a:prstGeom prst="rect">
                <a:avLst/>
              </a:prstGeom>
              <a:noFill/>
              <a:ln>
                <a:noFill/>
              </a:ln>
            </p:spPr>
          </p:pic>
        </p:grpSp>
        <p:cxnSp>
          <p:nvCxnSpPr>
            <p:cNvPr id="1072" name="Google Shape;1072;p21"/>
            <p:cNvCxnSpPr>
              <a:stCxn id="1064" idx="6"/>
            </p:cNvCxnSpPr>
            <p:nvPr/>
          </p:nvCxnSpPr>
          <p:spPr>
            <a:xfrm flipH="1" rot="10800000">
              <a:off x="5399185" y="2643356"/>
              <a:ext cx="383400" cy="15600"/>
            </a:xfrm>
            <a:prstGeom prst="straightConnector1">
              <a:avLst/>
            </a:prstGeom>
            <a:noFill/>
            <a:ln cap="flat" cmpd="sng" w="9525">
              <a:solidFill>
                <a:schemeClr val="dk2"/>
              </a:solidFill>
              <a:prstDash val="dash"/>
              <a:round/>
              <a:headEnd len="sm" w="sm" type="none"/>
              <a:tailEnd len="med" w="med" type="triangle"/>
            </a:ln>
          </p:spPr>
        </p:cxnSp>
        <p:cxnSp>
          <p:nvCxnSpPr>
            <p:cNvPr id="1073" name="Google Shape;1073;p21"/>
            <p:cNvCxnSpPr>
              <a:stCxn id="1070" idx="4"/>
            </p:cNvCxnSpPr>
            <p:nvPr/>
          </p:nvCxnSpPr>
          <p:spPr>
            <a:xfrm flipH="1">
              <a:off x="6639497" y="1957999"/>
              <a:ext cx="1800" cy="634800"/>
            </a:xfrm>
            <a:prstGeom prst="straightConnector1">
              <a:avLst/>
            </a:prstGeom>
            <a:noFill/>
            <a:ln cap="flat" cmpd="sng" w="9525">
              <a:solidFill>
                <a:schemeClr val="dk2"/>
              </a:solidFill>
              <a:prstDash val="dash"/>
              <a:round/>
              <a:headEnd len="sm" w="sm" type="none"/>
              <a:tailEnd len="med" w="med" type="triangle"/>
            </a:ln>
          </p:spPr>
        </p:cxnSp>
        <p:cxnSp>
          <p:nvCxnSpPr>
            <p:cNvPr id="1074" name="Google Shape;1074;p21"/>
            <p:cNvCxnSpPr>
              <a:stCxn id="1067" idx="2"/>
            </p:cNvCxnSpPr>
            <p:nvPr/>
          </p:nvCxnSpPr>
          <p:spPr>
            <a:xfrm rot="10800000">
              <a:off x="7547108" y="2651756"/>
              <a:ext cx="336300" cy="7200"/>
            </a:xfrm>
            <a:prstGeom prst="straightConnector1">
              <a:avLst/>
            </a:prstGeom>
            <a:noFill/>
            <a:ln cap="flat" cmpd="sng" w="9525">
              <a:solidFill>
                <a:schemeClr val="dk2"/>
              </a:solidFill>
              <a:prstDash val="dash"/>
              <a:round/>
              <a:headEnd len="sm" w="sm" type="none"/>
              <a:tailEnd len="med" w="med" type="triangle"/>
            </a:ln>
          </p:spPr>
        </p:cxnSp>
        <p:cxnSp>
          <p:nvCxnSpPr>
            <p:cNvPr id="1075" name="Google Shape;1075;p21"/>
            <p:cNvCxnSpPr>
              <a:stCxn id="1061" idx="0"/>
            </p:cNvCxnSpPr>
            <p:nvPr/>
          </p:nvCxnSpPr>
          <p:spPr>
            <a:xfrm rot="10800000">
              <a:off x="6641297" y="3926763"/>
              <a:ext cx="0" cy="293700"/>
            </a:xfrm>
            <a:prstGeom prst="straightConnector1">
              <a:avLst/>
            </a:prstGeom>
            <a:noFill/>
            <a:ln cap="flat" cmpd="sng" w="9525">
              <a:solidFill>
                <a:schemeClr val="dk2"/>
              </a:solidFill>
              <a:prstDash val="dash"/>
              <a:round/>
              <a:headEnd len="sm" w="sm" type="none"/>
              <a:tailEnd len="med" w="med" type="triangle"/>
            </a:ln>
          </p:spPr>
        </p:cxnSp>
      </p:grpSp>
      <p:sp>
        <p:nvSpPr>
          <p:cNvPr id="1076" name="Google Shape;1076;p21"/>
          <p:cNvSpPr txBox="1"/>
          <p:nvPr/>
        </p:nvSpPr>
        <p:spPr>
          <a:xfrm>
            <a:off x="569707" y="1281788"/>
            <a:ext cx="3826500" cy="3201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For use in actual Conference/Meeting Rooms, organizations can purchase an MS Teams certified conference phone &gt; log in to a dedicated MS Teams account &gt; and dial the conference room number to initiate meetings.</a:t>
            </a:r>
            <a:endParaRPr b="0" i="0" sz="14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Just the same, remote MS Teams users can initiate/join Conference Calls simply by dialling the Conference Room number + PIN number.</a:t>
            </a:r>
            <a:endParaRPr b="0" i="0" sz="14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Conference Rooms are created in the CPaaS portal (refer to Admin Deck). Each Conference Room can accommodate up to eight (8) simultaneous parties.</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3"/>
          <p:cNvSpPr txBox="1"/>
          <p:nvPr>
            <p:ph type="title"/>
          </p:nvPr>
        </p:nvSpPr>
        <p:spPr>
          <a:xfrm>
            <a:off x="1690825" y="1752225"/>
            <a:ext cx="5792700" cy="915000"/>
          </a:xfrm>
          <a:prstGeom prst="rect">
            <a:avLst/>
          </a:prstGeom>
          <a:noFill/>
          <a:ln>
            <a:noFill/>
          </a:ln>
        </p:spPr>
        <p:txBody>
          <a:bodyPr anchorCtr="0" anchor="ctr" bIns="68575" lIns="68575" spcFirstLastPara="1" rIns="68575" wrap="square" tIns="68575">
            <a:noAutofit/>
          </a:bodyPr>
          <a:lstStyle/>
          <a:p>
            <a:pPr indent="0" lvl="0" marL="0" rtl="0" algn="ctr">
              <a:lnSpc>
                <a:spcPct val="100000"/>
              </a:lnSpc>
              <a:spcBef>
                <a:spcPts val="0"/>
              </a:spcBef>
              <a:spcAft>
                <a:spcPts val="0"/>
              </a:spcAft>
              <a:buSzPts val="2600"/>
              <a:buNone/>
            </a:pPr>
            <a:r>
              <a:rPr b="1" lang="en">
                <a:latin typeface="Calibri"/>
                <a:ea typeface="Calibri"/>
                <a:cs typeface="Calibri"/>
                <a:sym typeface="Calibri"/>
              </a:rPr>
              <a:t>MS Teams Call Flows</a:t>
            </a:r>
            <a:endParaRPr b="1">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4"/>
          <p:cNvSpPr txBox="1"/>
          <p:nvPr/>
        </p:nvSpPr>
        <p:spPr>
          <a:xfrm>
            <a:off x="304551" y="198650"/>
            <a:ext cx="76638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chemeClr val="dk2"/>
                </a:solidFill>
                <a:latin typeface="Calibri"/>
                <a:ea typeface="Calibri"/>
                <a:cs typeface="Calibri"/>
                <a:sym typeface="Calibri"/>
              </a:rPr>
              <a:t>User Experience</a:t>
            </a:r>
            <a:endParaRPr b="1" i="0" sz="2700" u="none" cap="none" strike="noStrike">
              <a:solidFill>
                <a:schemeClr val="dk2"/>
              </a:solidFill>
              <a:latin typeface="Calibri"/>
              <a:ea typeface="Calibri"/>
              <a:cs typeface="Calibri"/>
              <a:sym typeface="Calibri"/>
            </a:endParaRPr>
          </a:p>
        </p:txBody>
      </p:sp>
      <p:grpSp>
        <p:nvGrpSpPr>
          <p:cNvPr id="865" name="Google Shape;865;p4"/>
          <p:cNvGrpSpPr/>
          <p:nvPr/>
        </p:nvGrpSpPr>
        <p:grpSpPr>
          <a:xfrm>
            <a:off x="1287638" y="1032368"/>
            <a:ext cx="6568725" cy="3033736"/>
            <a:chOff x="1287650" y="1601721"/>
            <a:chExt cx="6568725" cy="3033736"/>
          </a:xfrm>
        </p:grpSpPr>
        <p:grpSp>
          <p:nvGrpSpPr>
            <p:cNvPr id="866" name="Google Shape;866;p4"/>
            <p:cNvGrpSpPr/>
            <p:nvPr/>
          </p:nvGrpSpPr>
          <p:grpSpPr>
            <a:xfrm>
              <a:off x="2617899" y="1601721"/>
              <a:ext cx="1446300" cy="1670416"/>
              <a:chOff x="587204" y="3387330"/>
              <a:chExt cx="1446300" cy="1670416"/>
            </a:xfrm>
          </p:grpSpPr>
          <p:sp>
            <p:nvSpPr>
              <p:cNvPr id="867" name="Google Shape;867;p4"/>
              <p:cNvSpPr/>
              <p:nvPr/>
            </p:nvSpPr>
            <p:spPr>
              <a:xfrm>
                <a:off x="741810" y="3910546"/>
                <a:ext cx="1147200" cy="1147200"/>
              </a:xfrm>
              <a:prstGeom prst="ellipse">
                <a:avLst/>
              </a:prstGeom>
              <a:solidFill>
                <a:srgbClr val="D8D8D8"/>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868" name="Google Shape;868;p4"/>
              <p:cNvSpPr txBox="1"/>
              <p:nvPr/>
            </p:nvSpPr>
            <p:spPr>
              <a:xfrm>
                <a:off x="587204" y="3387330"/>
                <a:ext cx="14463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bel"/>
                    <a:ea typeface="Abel"/>
                    <a:cs typeface="Abel"/>
                    <a:sym typeface="Abel"/>
                  </a:rPr>
                  <a:t>MS Teams Application</a:t>
                </a:r>
                <a:endParaRPr b="0" i="0" sz="1400" u="none" cap="none" strike="noStrike">
                  <a:solidFill>
                    <a:srgbClr val="000000"/>
                  </a:solidFill>
                  <a:latin typeface="Arial"/>
                  <a:ea typeface="Arial"/>
                  <a:cs typeface="Arial"/>
                  <a:sym typeface="Arial"/>
                </a:endParaRPr>
              </a:p>
            </p:txBody>
          </p:sp>
          <p:pic>
            <p:nvPicPr>
              <p:cNvPr id="869" name="Google Shape;869;p4"/>
              <p:cNvPicPr preferRelativeResize="0"/>
              <p:nvPr/>
            </p:nvPicPr>
            <p:blipFill rotWithShape="1">
              <a:blip r:embed="rId3">
                <a:alphaModFix/>
              </a:blip>
              <a:srcRect b="0" l="0" r="0" t="0"/>
              <a:stretch/>
            </p:blipFill>
            <p:spPr>
              <a:xfrm>
                <a:off x="819100" y="3910546"/>
                <a:ext cx="982511" cy="982511"/>
              </a:xfrm>
              <a:prstGeom prst="rect">
                <a:avLst/>
              </a:prstGeom>
              <a:noFill/>
              <a:ln>
                <a:noFill/>
              </a:ln>
            </p:spPr>
          </p:pic>
        </p:grpSp>
        <p:sp>
          <p:nvSpPr>
            <p:cNvPr id="870" name="Google Shape;870;p4"/>
            <p:cNvSpPr txBox="1"/>
            <p:nvPr/>
          </p:nvSpPr>
          <p:spPr>
            <a:xfrm>
              <a:off x="3289686" y="4033998"/>
              <a:ext cx="8940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Abel"/>
                <a:ea typeface="Abel"/>
                <a:cs typeface="Abel"/>
                <a:sym typeface="Abel"/>
              </a:endParaRPr>
            </a:p>
          </p:txBody>
        </p:sp>
        <p:grpSp>
          <p:nvGrpSpPr>
            <p:cNvPr id="871" name="Google Shape;871;p4"/>
            <p:cNvGrpSpPr/>
            <p:nvPr/>
          </p:nvGrpSpPr>
          <p:grpSpPr>
            <a:xfrm>
              <a:off x="1287650" y="3089803"/>
              <a:ext cx="1210894" cy="886504"/>
              <a:chOff x="247616" y="4269153"/>
              <a:chExt cx="2213700" cy="1668556"/>
            </a:xfrm>
          </p:grpSpPr>
          <p:grpSp>
            <p:nvGrpSpPr>
              <p:cNvPr id="872" name="Google Shape;872;p4"/>
              <p:cNvGrpSpPr/>
              <p:nvPr/>
            </p:nvGrpSpPr>
            <p:grpSpPr>
              <a:xfrm>
                <a:off x="1314115" y="4269153"/>
                <a:ext cx="1147200" cy="1147200"/>
                <a:chOff x="7023857" y="3428999"/>
                <a:chExt cx="1147200" cy="1147200"/>
              </a:xfrm>
            </p:grpSpPr>
            <p:sp>
              <p:nvSpPr>
                <p:cNvPr id="873" name="Google Shape;873;p4"/>
                <p:cNvSpPr/>
                <p:nvPr/>
              </p:nvSpPr>
              <p:spPr>
                <a:xfrm>
                  <a:off x="7023857" y="3428999"/>
                  <a:ext cx="1147200" cy="1147200"/>
                </a:xfrm>
                <a:prstGeom prst="ellipse">
                  <a:avLst/>
                </a:prstGeom>
                <a:solidFill>
                  <a:srgbClr val="D8D8D8"/>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874" name="Google Shape;874;p4"/>
                <p:cNvPicPr preferRelativeResize="0"/>
                <p:nvPr/>
              </p:nvPicPr>
              <p:blipFill rotWithShape="1">
                <a:blip r:embed="rId4">
                  <a:alphaModFix/>
                </a:blip>
                <a:srcRect b="0" l="0" r="0" t="0"/>
                <a:stretch/>
              </p:blipFill>
              <p:spPr>
                <a:xfrm>
                  <a:off x="7128992" y="3534134"/>
                  <a:ext cx="936884" cy="936884"/>
                </a:xfrm>
                <a:prstGeom prst="rect">
                  <a:avLst/>
                </a:prstGeom>
                <a:noFill/>
                <a:ln>
                  <a:noFill/>
                </a:ln>
              </p:spPr>
            </p:pic>
          </p:grpSp>
          <p:sp>
            <p:nvSpPr>
              <p:cNvPr id="875" name="Google Shape;875;p4"/>
              <p:cNvSpPr txBox="1"/>
              <p:nvPr/>
            </p:nvSpPr>
            <p:spPr>
              <a:xfrm>
                <a:off x="247616" y="5416309"/>
                <a:ext cx="2213700" cy="521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bel"/>
                    <a:ea typeface="Abel"/>
                    <a:cs typeface="Abel"/>
                    <a:sym typeface="Abel"/>
                  </a:rPr>
                  <a:t>Laptop / Desktop</a:t>
                </a:r>
                <a:endParaRPr b="0" i="0" sz="1200" u="none" cap="none" strike="noStrike">
                  <a:solidFill>
                    <a:srgbClr val="000000"/>
                  </a:solidFill>
                  <a:latin typeface="Arial"/>
                  <a:ea typeface="Arial"/>
                  <a:cs typeface="Arial"/>
                  <a:sym typeface="Arial"/>
                </a:endParaRPr>
              </a:p>
            </p:txBody>
          </p:sp>
        </p:grpSp>
        <p:grpSp>
          <p:nvGrpSpPr>
            <p:cNvPr id="876" name="Google Shape;876;p4"/>
            <p:cNvGrpSpPr/>
            <p:nvPr/>
          </p:nvGrpSpPr>
          <p:grpSpPr>
            <a:xfrm>
              <a:off x="2950552" y="3516840"/>
              <a:ext cx="791126" cy="1118617"/>
              <a:chOff x="1993484" y="2919151"/>
              <a:chExt cx="1446300" cy="2105434"/>
            </a:xfrm>
          </p:grpSpPr>
          <p:grpSp>
            <p:nvGrpSpPr>
              <p:cNvPr id="877" name="Google Shape;877;p4"/>
              <p:cNvGrpSpPr/>
              <p:nvPr/>
            </p:nvGrpSpPr>
            <p:grpSpPr>
              <a:xfrm>
                <a:off x="2133789" y="2919151"/>
                <a:ext cx="1147200" cy="1147200"/>
                <a:chOff x="7690833" y="593024"/>
                <a:chExt cx="1147200" cy="1147200"/>
              </a:xfrm>
            </p:grpSpPr>
            <p:sp>
              <p:nvSpPr>
                <p:cNvPr id="878" name="Google Shape;878;p4"/>
                <p:cNvSpPr/>
                <p:nvPr/>
              </p:nvSpPr>
              <p:spPr>
                <a:xfrm>
                  <a:off x="7690833" y="593024"/>
                  <a:ext cx="1147200" cy="1147200"/>
                </a:xfrm>
                <a:prstGeom prst="ellipse">
                  <a:avLst/>
                </a:prstGeom>
                <a:solidFill>
                  <a:srgbClr val="D8D8D8"/>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879" name="Google Shape;879;p4"/>
                <p:cNvPicPr preferRelativeResize="0"/>
                <p:nvPr/>
              </p:nvPicPr>
              <p:blipFill rotWithShape="1">
                <a:blip r:embed="rId5">
                  <a:alphaModFix/>
                </a:blip>
                <a:srcRect b="0" l="0" r="0" t="0"/>
                <a:stretch/>
              </p:blipFill>
              <p:spPr>
                <a:xfrm>
                  <a:off x="7840905" y="743095"/>
                  <a:ext cx="847014" cy="847014"/>
                </a:xfrm>
                <a:prstGeom prst="rect">
                  <a:avLst/>
                </a:prstGeom>
                <a:noFill/>
                <a:ln>
                  <a:noFill/>
                </a:ln>
              </p:spPr>
            </p:pic>
          </p:grpSp>
          <p:sp>
            <p:nvSpPr>
              <p:cNvPr id="880" name="Google Shape;880;p4"/>
              <p:cNvSpPr txBox="1"/>
              <p:nvPr/>
            </p:nvSpPr>
            <p:spPr>
              <a:xfrm>
                <a:off x="1993484" y="4155485"/>
                <a:ext cx="1446300" cy="869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bel"/>
                    <a:ea typeface="Abel"/>
                    <a:cs typeface="Abel"/>
                    <a:sym typeface="Abel"/>
                  </a:rPr>
                  <a:t>Smart Phone</a:t>
                </a:r>
                <a:endParaRPr b="0" i="0" sz="1200" u="none" cap="none" strike="noStrike">
                  <a:solidFill>
                    <a:srgbClr val="000000"/>
                  </a:solidFill>
                  <a:latin typeface="Arial"/>
                  <a:ea typeface="Arial"/>
                  <a:cs typeface="Arial"/>
                  <a:sym typeface="Arial"/>
                </a:endParaRPr>
              </a:p>
            </p:txBody>
          </p:sp>
        </p:grpSp>
        <p:grpSp>
          <p:nvGrpSpPr>
            <p:cNvPr id="881" name="Google Shape;881;p4"/>
            <p:cNvGrpSpPr/>
            <p:nvPr/>
          </p:nvGrpSpPr>
          <p:grpSpPr>
            <a:xfrm>
              <a:off x="4183554" y="3089853"/>
              <a:ext cx="627518" cy="609507"/>
              <a:chOff x="3615017" y="1774273"/>
              <a:chExt cx="1147200" cy="1147200"/>
            </a:xfrm>
          </p:grpSpPr>
          <p:sp>
            <p:nvSpPr>
              <p:cNvPr id="882" name="Google Shape;882;p4"/>
              <p:cNvSpPr/>
              <p:nvPr/>
            </p:nvSpPr>
            <p:spPr>
              <a:xfrm>
                <a:off x="3615017" y="1774273"/>
                <a:ext cx="1147200" cy="1147200"/>
              </a:xfrm>
              <a:prstGeom prst="ellipse">
                <a:avLst/>
              </a:prstGeom>
              <a:solidFill>
                <a:srgbClr val="D8D8D8"/>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883" name="Google Shape;883;p4"/>
              <p:cNvPicPr preferRelativeResize="0"/>
              <p:nvPr/>
            </p:nvPicPr>
            <p:blipFill rotWithShape="1">
              <a:blip r:embed="rId6">
                <a:alphaModFix/>
              </a:blip>
              <a:srcRect b="0" l="0" r="0" t="0"/>
              <a:stretch/>
            </p:blipFill>
            <p:spPr>
              <a:xfrm>
                <a:off x="3775584" y="1929442"/>
                <a:ext cx="811406" cy="811406"/>
              </a:xfrm>
              <a:prstGeom prst="rect">
                <a:avLst/>
              </a:prstGeom>
              <a:noFill/>
              <a:ln>
                <a:noFill/>
              </a:ln>
            </p:spPr>
          </p:pic>
        </p:grpSp>
        <p:sp>
          <p:nvSpPr>
            <p:cNvPr id="884" name="Google Shape;884;p4"/>
            <p:cNvSpPr txBox="1"/>
            <p:nvPr/>
          </p:nvSpPr>
          <p:spPr>
            <a:xfrm>
              <a:off x="4183556" y="3699346"/>
              <a:ext cx="7911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bel"/>
                  <a:ea typeface="Abel"/>
                  <a:cs typeface="Abel"/>
                  <a:sym typeface="Abel"/>
                </a:rPr>
                <a:t>IP Phone</a:t>
              </a:r>
              <a:endParaRPr b="0" i="0" sz="1200" u="none" cap="none" strike="noStrike">
                <a:solidFill>
                  <a:srgbClr val="000000"/>
                </a:solidFill>
                <a:latin typeface="Arial"/>
                <a:ea typeface="Arial"/>
                <a:cs typeface="Arial"/>
                <a:sym typeface="Arial"/>
              </a:endParaRPr>
            </a:p>
          </p:txBody>
        </p:sp>
        <p:cxnSp>
          <p:nvCxnSpPr>
            <p:cNvPr id="885" name="Google Shape;885;p4"/>
            <p:cNvCxnSpPr/>
            <p:nvPr/>
          </p:nvCxnSpPr>
          <p:spPr>
            <a:xfrm flipH="1" rot="10800000">
              <a:off x="2376400" y="2967400"/>
              <a:ext cx="462000" cy="151200"/>
            </a:xfrm>
            <a:prstGeom prst="straightConnector1">
              <a:avLst/>
            </a:prstGeom>
            <a:noFill/>
            <a:ln cap="flat" cmpd="sng" w="9525">
              <a:solidFill>
                <a:schemeClr val="dk2"/>
              </a:solidFill>
              <a:prstDash val="dash"/>
              <a:round/>
              <a:headEnd len="sm" w="sm" type="none"/>
              <a:tailEnd len="sm" w="sm" type="none"/>
            </a:ln>
          </p:spPr>
        </p:cxnSp>
        <p:cxnSp>
          <p:nvCxnSpPr>
            <p:cNvPr id="886" name="Google Shape;886;p4"/>
            <p:cNvCxnSpPr>
              <a:stCxn id="878" idx="0"/>
              <a:endCxn id="867" idx="4"/>
            </p:cNvCxnSpPr>
            <p:nvPr/>
          </p:nvCxnSpPr>
          <p:spPr>
            <a:xfrm flipH="1" rot="10800000">
              <a:off x="3341058" y="3272040"/>
              <a:ext cx="5100" cy="244800"/>
            </a:xfrm>
            <a:prstGeom prst="straightConnector1">
              <a:avLst/>
            </a:prstGeom>
            <a:noFill/>
            <a:ln cap="flat" cmpd="sng" w="9525">
              <a:solidFill>
                <a:schemeClr val="dk2"/>
              </a:solidFill>
              <a:prstDash val="dash"/>
              <a:round/>
              <a:headEnd len="sm" w="sm" type="none"/>
              <a:tailEnd len="sm" w="sm" type="none"/>
            </a:ln>
          </p:spPr>
        </p:cxnSp>
        <p:cxnSp>
          <p:nvCxnSpPr>
            <p:cNvPr id="887" name="Google Shape;887;p4"/>
            <p:cNvCxnSpPr/>
            <p:nvPr/>
          </p:nvCxnSpPr>
          <p:spPr>
            <a:xfrm>
              <a:off x="3889200" y="2958900"/>
              <a:ext cx="456900" cy="130800"/>
            </a:xfrm>
            <a:prstGeom prst="straightConnector1">
              <a:avLst/>
            </a:prstGeom>
            <a:noFill/>
            <a:ln cap="flat" cmpd="sng" w="9525">
              <a:solidFill>
                <a:schemeClr val="dk2"/>
              </a:solidFill>
              <a:prstDash val="dash"/>
              <a:round/>
              <a:headEnd len="sm" w="sm" type="none"/>
              <a:tailEnd len="sm" w="sm" type="none"/>
            </a:ln>
          </p:spPr>
        </p:cxnSp>
        <p:grpSp>
          <p:nvGrpSpPr>
            <p:cNvPr id="888" name="Google Shape;888;p4"/>
            <p:cNvGrpSpPr/>
            <p:nvPr/>
          </p:nvGrpSpPr>
          <p:grpSpPr>
            <a:xfrm>
              <a:off x="6410075" y="1645847"/>
              <a:ext cx="1446300" cy="1626279"/>
              <a:chOff x="9829232" y="3431455"/>
              <a:chExt cx="1446300" cy="1626279"/>
            </a:xfrm>
          </p:grpSpPr>
          <p:sp>
            <p:nvSpPr>
              <p:cNvPr id="889" name="Google Shape;889;p4"/>
              <p:cNvSpPr txBox="1"/>
              <p:nvPr/>
            </p:nvSpPr>
            <p:spPr>
              <a:xfrm>
                <a:off x="9829232" y="3431455"/>
                <a:ext cx="14463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bel"/>
                    <a:ea typeface="Abel"/>
                    <a:cs typeface="Abel"/>
                    <a:sym typeface="Abel"/>
                  </a:rPr>
                  <a:t>Phone Number</a:t>
                </a:r>
                <a:endParaRPr b="1" i="0" sz="1400" u="none" cap="none" strike="noStrike">
                  <a:solidFill>
                    <a:srgbClr val="000000"/>
                  </a:solidFill>
                  <a:latin typeface="Abel"/>
                  <a:ea typeface="Abel"/>
                  <a:cs typeface="Abel"/>
                  <a:sym typeface="Abel"/>
                </a:endParaRPr>
              </a:p>
            </p:txBody>
          </p:sp>
          <p:sp>
            <p:nvSpPr>
              <p:cNvPr id="890" name="Google Shape;890;p4"/>
              <p:cNvSpPr/>
              <p:nvPr/>
            </p:nvSpPr>
            <p:spPr>
              <a:xfrm>
                <a:off x="9978788" y="3910534"/>
                <a:ext cx="1147200" cy="1147200"/>
              </a:xfrm>
              <a:prstGeom prst="ellipse">
                <a:avLst/>
              </a:prstGeom>
              <a:solidFill>
                <a:srgbClr val="D8D8D8"/>
              </a:solidFill>
              <a:ln cap="flat" cmpd="sng" w="28575">
                <a:solidFill>
                  <a:srgbClr val="C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Mobile Phone Call Communication Smartphone Dial Ring Svg Png Icon Free  Download (#457451) - OnlineWebFonts.COM" id="891" name="Google Shape;891;p4"/>
              <p:cNvPicPr preferRelativeResize="0"/>
              <p:nvPr/>
            </p:nvPicPr>
            <p:blipFill rotWithShape="1">
              <a:blip r:embed="rId7">
                <a:alphaModFix/>
              </a:blip>
              <a:srcRect b="0" l="0" r="0" t="0"/>
              <a:stretch/>
            </p:blipFill>
            <p:spPr>
              <a:xfrm>
                <a:off x="10338934" y="4118371"/>
                <a:ext cx="426889" cy="731521"/>
              </a:xfrm>
              <a:prstGeom prst="rect">
                <a:avLst/>
              </a:prstGeom>
              <a:noFill/>
              <a:ln>
                <a:noFill/>
              </a:ln>
            </p:spPr>
          </p:pic>
        </p:grpSp>
        <p:cxnSp>
          <p:nvCxnSpPr>
            <p:cNvPr id="892" name="Google Shape;892;p4"/>
            <p:cNvCxnSpPr>
              <a:stCxn id="867" idx="6"/>
              <a:endCxn id="890" idx="2"/>
            </p:cNvCxnSpPr>
            <p:nvPr/>
          </p:nvCxnSpPr>
          <p:spPr>
            <a:xfrm>
              <a:off x="3919705" y="2698537"/>
              <a:ext cx="2640000" cy="0"/>
            </a:xfrm>
            <a:prstGeom prst="straightConnector1">
              <a:avLst/>
            </a:prstGeom>
            <a:noFill/>
            <a:ln cap="flat" cmpd="sng" w="19050">
              <a:solidFill>
                <a:srgbClr val="000000"/>
              </a:solidFill>
              <a:prstDash val="solid"/>
              <a:miter lim="800000"/>
              <a:headEnd len="sm" w="sm" type="triangle"/>
              <a:tailEnd len="med" w="med" type="triangle"/>
            </a:ln>
          </p:spPr>
        </p:cxnSp>
        <p:cxnSp>
          <p:nvCxnSpPr>
            <p:cNvPr id="893" name="Google Shape;893;p4"/>
            <p:cNvCxnSpPr>
              <a:stCxn id="894" idx="2"/>
            </p:cNvCxnSpPr>
            <p:nvPr/>
          </p:nvCxnSpPr>
          <p:spPr>
            <a:xfrm>
              <a:off x="5239693" y="2375141"/>
              <a:ext cx="2100" cy="294900"/>
            </a:xfrm>
            <a:prstGeom prst="straightConnector1">
              <a:avLst/>
            </a:prstGeom>
            <a:noFill/>
            <a:ln cap="flat" cmpd="sng" w="9525">
              <a:solidFill>
                <a:srgbClr val="000000"/>
              </a:solidFill>
              <a:prstDash val="dash"/>
              <a:miter lim="800000"/>
              <a:headEnd len="sm" w="sm" type="none"/>
              <a:tailEnd len="sm" w="sm" type="none"/>
            </a:ln>
          </p:spPr>
        </p:cxnSp>
        <p:sp>
          <p:nvSpPr>
            <p:cNvPr id="894" name="Google Shape;894;p4"/>
            <p:cNvSpPr txBox="1"/>
            <p:nvPr/>
          </p:nvSpPr>
          <p:spPr>
            <a:xfrm>
              <a:off x="4302043" y="1851941"/>
              <a:ext cx="1875300" cy="523200"/>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bel"/>
                  <a:ea typeface="Abel"/>
                  <a:cs typeface="Abel"/>
                  <a:sym typeface="Abel"/>
                </a:rPr>
                <a:t>Incoming, Outgoing Calls to external numbers </a:t>
              </a:r>
              <a:endParaRPr b="1" i="0" sz="1400" u="none" cap="none" strike="noStrike">
                <a:solidFill>
                  <a:srgbClr val="000000"/>
                </a:solidFill>
                <a:latin typeface="Abel"/>
                <a:ea typeface="Abel"/>
                <a:cs typeface="Abel"/>
                <a:sym typeface="Abe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5"/>
          <p:cNvSpPr txBox="1"/>
          <p:nvPr>
            <p:ph type="title"/>
          </p:nvPr>
        </p:nvSpPr>
        <p:spPr>
          <a:xfrm>
            <a:off x="1690825" y="1752225"/>
            <a:ext cx="5792700" cy="915000"/>
          </a:xfrm>
          <a:prstGeom prst="rect">
            <a:avLst/>
          </a:prstGeom>
          <a:noFill/>
          <a:ln>
            <a:noFill/>
          </a:ln>
        </p:spPr>
        <p:txBody>
          <a:bodyPr anchorCtr="0" anchor="ctr" bIns="68575" lIns="68575" spcFirstLastPara="1" rIns="68575" wrap="square" tIns="68575">
            <a:noAutofit/>
          </a:bodyPr>
          <a:lstStyle/>
          <a:p>
            <a:pPr indent="0" lvl="0" marL="0" rtl="0" algn="ctr">
              <a:lnSpc>
                <a:spcPct val="100000"/>
              </a:lnSpc>
              <a:spcBef>
                <a:spcPts val="0"/>
              </a:spcBef>
              <a:spcAft>
                <a:spcPts val="0"/>
              </a:spcAft>
              <a:buSzPts val="2600"/>
              <a:buNone/>
            </a:pPr>
            <a:r>
              <a:rPr b="1" lang="en">
                <a:latin typeface="Calibri"/>
                <a:ea typeface="Calibri"/>
                <a:cs typeface="Calibri"/>
                <a:sym typeface="Calibri"/>
              </a:rPr>
              <a:t>MS Teams Basic User Guide</a:t>
            </a:r>
            <a:endParaRPr b="1">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6"/>
          <p:cNvSpPr txBox="1"/>
          <p:nvPr/>
        </p:nvSpPr>
        <p:spPr>
          <a:xfrm>
            <a:off x="304551" y="198650"/>
            <a:ext cx="76638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chemeClr val="dk2"/>
                </a:solidFill>
                <a:latin typeface="Calibri"/>
                <a:ea typeface="Calibri"/>
                <a:cs typeface="Calibri"/>
                <a:sym typeface="Calibri"/>
              </a:rPr>
              <a:t>1. MS Teams User Interface</a:t>
            </a:r>
            <a:endParaRPr b="1" i="0" sz="2700" u="none" cap="none" strike="noStrike">
              <a:solidFill>
                <a:schemeClr val="dk2"/>
              </a:solidFill>
              <a:latin typeface="Calibri"/>
              <a:ea typeface="Calibri"/>
              <a:cs typeface="Calibri"/>
              <a:sym typeface="Calibri"/>
            </a:endParaRPr>
          </a:p>
        </p:txBody>
      </p:sp>
      <p:sp>
        <p:nvSpPr>
          <p:cNvPr id="906" name="Google Shape;906;p6"/>
          <p:cNvSpPr txBox="1"/>
          <p:nvPr/>
        </p:nvSpPr>
        <p:spPr>
          <a:xfrm>
            <a:off x="356700" y="1103975"/>
            <a:ext cx="3279000" cy="2918700"/>
          </a:xfrm>
          <a:prstGeom prst="rect">
            <a:avLst/>
          </a:prstGeom>
          <a:noFill/>
          <a:ln>
            <a:noFill/>
          </a:ln>
        </p:spPr>
        <p:txBody>
          <a:bodyPr anchorCtr="0" anchor="ctr" bIns="91425" lIns="91425" spcFirstLastPara="1" rIns="91425" wrap="square" tIns="91425">
            <a:noAutofit/>
          </a:bodyPr>
          <a:lstStyle/>
          <a:p>
            <a:pPr indent="-311150" lvl="0" marL="457200" marR="0" rtl="0" algn="just">
              <a:lnSpc>
                <a:spcPct val="115000"/>
              </a:lnSpc>
              <a:spcBef>
                <a:spcPts val="0"/>
              </a:spcBef>
              <a:spcAft>
                <a:spcPts val="0"/>
              </a:spcAft>
              <a:buClr>
                <a:schemeClr val="dk2"/>
              </a:buClr>
              <a:buSzPts val="1300"/>
              <a:buFont typeface="Calibri"/>
              <a:buAutoNum type="arabicPeriod"/>
            </a:pPr>
            <a:r>
              <a:rPr b="1" i="0" lang="en" sz="1300" u="none" cap="none" strike="noStrike">
                <a:solidFill>
                  <a:schemeClr val="dk2"/>
                </a:solidFill>
                <a:latin typeface="Calibri"/>
                <a:ea typeface="Calibri"/>
                <a:cs typeface="Calibri"/>
                <a:sym typeface="Calibri"/>
              </a:rPr>
              <a:t>MS Teams Outgoing Call</a:t>
            </a:r>
            <a:endParaRPr b="1" i="0" sz="1300" u="none" cap="none" strike="noStrike">
              <a:solidFill>
                <a:schemeClr val="dk2"/>
              </a:solidFill>
              <a:latin typeface="Calibri"/>
              <a:ea typeface="Calibri"/>
              <a:cs typeface="Calibri"/>
              <a:sym typeface="Calibri"/>
            </a:endParaRPr>
          </a:p>
          <a:p>
            <a:pPr indent="-311150" lvl="1" marL="914400" marR="0" rtl="0" algn="just">
              <a:lnSpc>
                <a:spcPct val="115000"/>
              </a:lnSpc>
              <a:spcBef>
                <a:spcPts val="0"/>
              </a:spcBef>
              <a:spcAft>
                <a:spcPts val="0"/>
              </a:spcAft>
              <a:buClr>
                <a:schemeClr val="dk2"/>
              </a:buClr>
              <a:buSzPts val="1300"/>
              <a:buFont typeface="Calibri"/>
              <a:buAutoNum type="alphaLcPeriod"/>
            </a:pPr>
            <a:r>
              <a:rPr b="0" i="0" lang="en" sz="1300" u="none" cap="none" strike="noStrike">
                <a:solidFill>
                  <a:schemeClr val="dk2"/>
                </a:solidFill>
                <a:latin typeface="Calibri"/>
                <a:ea typeface="Calibri"/>
                <a:cs typeface="Calibri"/>
                <a:sym typeface="Calibri"/>
              </a:rPr>
              <a:t>Login your MS Teams account &gt; Go to </a:t>
            </a:r>
            <a:r>
              <a:rPr b="1" i="0" lang="en" sz="1300" u="none" cap="none" strike="noStrike">
                <a:solidFill>
                  <a:schemeClr val="dk2"/>
                </a:solidFill>
                <a:latin typeface="Calibri"/>
                <a:ea typeface="Calibri"/>
                <a:cs typeface="Calibri"/>
                <a:sym typeface="Calibri"/>
              </a:rPr>
              <a:t>Calls</a:t>
            </a:r>
            <a:r>
              <a:rPr b="0" i="0" lang="en" sz="1300" u="none" cap="none" strike="noStrike">
                <a:solidFill>
                  <a:schemeClr val="dk2"/>
                </a:solidFill>
                <a:latin typeface="Calibri"/>
                <a:ea typeface="Calibri"/>
                <a:cs typeface="Calibri"/>
                <a:sym typeface="Calibri"/>
              </a:rPr>
              <a:t> &gt; Dial a Number &gt; Enter contact &gt; Call</a:t>
            </a:r>
            <a:endParaRPr b="0" i="0" sz="1300" u="none" cap="none" strike="noStrike">
              <a:solidFill>
                <a:schemeClr val="dk2"/>
              </a:solidFill>
              <a:latin typeface="Calibri"/>
              <a:ea typeface="Calibri"/>
              <a:cs typeface="Calibri"/>
              <a:sym typeface="Calibri"/>
            </a:endParaRPr>
          </a:p>
          <a:p>
            <a:pPr indent="-311150" lvl="0" marL="457200" marR="0" rtl="0" algn="just">
              <a:lnSpc>
                <a:spcPct val="115000"/>
              </a:lnSpc>
              <a:spcBef>
                <a:spcPts val="0"/>
              </a:spcBef>
              <a:spcAft>
                <a:spcPts val="0"/>
              </a:spcAft>
              <a:buClr>
                <a:schemeClr val="dk2"/>
              </a:buClr>
              <a:buSzPts val="1300"/>
              <a:buFont typeface="Calibri"/>
              <a:buAutoNum type="arabicPeriod"/>
            </a:pPr>
            <a:r>
              <a:rPr b="1" i="0" lang="en" sz="1300" u="none" cap="none" strike="noStrike">
                <a:solidFill>
                  <a:schemeClr val="dk2"/>
                </a:solidFill>
                <a:latin typeface="Calibri"/>
                <a:ea typeface="Calibri"/>
                <a:cs typeface="Calibri"/>
                <a:sym typeface="Calibri"/>
              </a:rPr>
              <a:t>MS Teams Incoming Call</a:t>
            </a:r>
            <a:endParaRPr b="1" i="0" sz="1300" u="none" cap="none" strike="noStrike">
              <a:solidFill>
                <a:schemeClr val="dk2"/>
              </a:solidFill>
              <a:latin typeface="Calibri"/>
              <a:ea typeface="Calibri"/>
              <a:cs typeface="Calibri"/>
              <a:sym typeface="Calibri"/>
            </a:endParaRPr>
          </a:p>
          <a:p>
            <a:pPr indent="-311150" lvl="1" marL="914400" marR="0" rtl="0" algn="just">
              <a:lnSpc>
                <a:spcPct val="115000"/>
              </a:lnSpc>
              <a:spcBef>
                <a:spcPts val="0"/>
              </a:spcBef>
              <a:spcAft>
                <a:spcPts val="0"/>
              </a:spcAft>
              <a:buClr>
                <a:schemeClr val="dk2"/>
              </a:buClr>
              <a:buSzPts val="1300"/>
              <a:buFont typeface="Calibri"/>
              <a:buAutoNum type="alphaLcPeriod"/>
            </a:pPr>
            <a:r>
              <a:rPr b="0" i="0" lang="en" sz="1300" u="none" cap="none" strike="noStrike">
                <a:solidFill>
                  <a:schemeClr val="dk2"/>
                </a:solidFill>
                <a:latin typeface="Calibri"/>
                <a:ea typeface="Calibri"/>
                <a:cs typeface="Calibri"/>
                <a:sym typeface="Calibri"/>
              </a:rPr>
              <a:t>On both Web, Mobile and Desktop App, users will see an incoming call notification. Click on the Green Call button to pick up the incoming call.</a:t>
            </a:r>
            <a:endParaRPr b="0" i="0" sz="1300" u="none" cap="none" strike="noStrike">
              <a:solidFill>
                <a:schemeClr val="dk2"/>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Calibri"/>
              <a:ea typeface="Calibri"/>
              <a:cs typeface="Calibri"/>
              <a:sym typeface="Calibri"/>
            </a:endParaRPr>
          </a:p>
        </p:txBody>
      </p:sp>
      <p:grpSp>
        <p:nvGrpSpPr>
          <p:cNvPr id="907" name="Google Shape;907;p6"/>
          <p:cNvGrpSpPr/>
          <p:nvPr/>
        </p:nvGrpSpPr>
        <p:grpSpPr>
          <a:xfrm>
            <a:off x="3897250" y="969887"/>
            <a:ext cx="4929064" cy="3365274"/>
            <a:chOff x="3897250" y="969887"/>
            <a:chExt cx="4929064" cy="3365274"/>
          </a:xfrm>
        </p:grpSpPr>
        <p:pic>
          <p:nvPicPr>
            <p:cNvPr id="908" name="Google Shape;908;p6"/>
            <p:cNvPicPr preferRelativeResize="0"/>
            <p:nvPr/>
          </p:nvPicPr>
          <p:blipFill rotWithShape="1">
            <a:blip r:embed="rId3">
              <a:alphaModFix/>
            </a:blip>
            <a:srcRect b="0" l="0" r="0" t="0"/>
            <a:stretch/>
          </p:blipFill>
          <p:spPr>
            <a:xfrm>
              <a:off x="3952045" y="1285879"/>
              <a:ext cx="4808699" cy="2484757"/>
            </a:xfrm>
            <a:prstGeom prst="rect">
              <a:avLst/>
            </a:prstGeom>
            <a:noFill/>
            <a:ln>
              <a:noFill/>
            </a:ln>
          </p:spPr>
        </p:pic>
        <p:sp>
          <p:nvSpPr>
            <p:cNvPr id="909" name="Google Shape;909;p6"/>
            <p:cNvSpPr txBox="1"/>
            <p:nvPr/>
          </p:nvSpPr>
          <p:spPr>
            <a:xfrm>
              <a:off x="3952045" y="969887"/>
              <a:ext cx="30447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Outbound calls to normal phone numbers</a:t>
              </a:r>
              <a:endParaRPr b="0" i="0" sz="900" u="none" cap="none" strike="noStrike">
                <a:solidFill>
                  <a:srgbClr val="000000"/>
                </a:solidFill>
                <a:latin typeface="Calibri"/>
                <a:ea typeface="Calibri"/>
                <a:cs typeface="Calibri"/>
                <a:sym typeface="Calibri"/>
              </a:endParaRPr>
            </a:p>
          </p:txBody>
        </p:sp>
        <p:sp>
          <p:nvSpPr>
            <p:cNvPr id="910" name="Google Shape;910;p6"/>
            <p:cNvSpPr txBox="1"/>
            <p:nvPr/>
          </p:nvSpPr>
          <p:spPr>
            <a:xfrm>
              <a:off x="5835745" y="3873349"/>
              <a:ext cx="2925000" cy="461812"/>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Receive inbound calls from your mobile or fixed line numbers  on MS Teams Apps</a:t>
              </a:r>
              <a:endParaRPr b="0" i="0" sz="900" u="none" cap="none" strike="noStrike">
                <a:solidFill>
                  <a:srgbClr val="000000"/>
                </a:solidFill>
                <a:latin typeface="Calibri"/>
                <a:ea typeface="Calibri"/>
                <a:cs typeface="Calibri"/>
                <a:sym typeface="Calibri"/>
              </a:endParaRPr>
            </a:p>
          </p:txBody>
        </p:sp>
        <p:sp>
          <p:nvSpPr>
            <p:cNvPr id="911" name="Google Shape;911;p6"/>
            <p:cNvSpPr/>
            <p:nvPr/>
          </p:nvSpPr>
          <p:spPr>
            <a:xfrm>
              <a:off x="3897250" y="1212800"/>
              <a:ext cx="1344000" cy="26295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12" name="Google Shape;912;p6"/>
            <p:cNvPicPr preferRelativeResize="0"/>
            <p:nvPr/>
          </p:nvPicPr>
          <p:blipFill rotWithShape="1">
            <a:blip r:embed="rId4">
              <a:alphaModFix/>
            </a:blip>
            <a:srcRect b="0" l="0" r="0" t="0"/>
            <a:stretch/>
          </p:blipFill>
          <p:spPr>
            <a:xfrm>
              <a:off x="7611147" y="2975178"/>
              <a:ext cx="1149598" cy="795456"/>
            </a:xfrm>
            <a:prstGeom prst="rect">
              <a:avLst/>
            </a:prstGeom>
            <a:noFill/>
            <a:ln>
              <a:noFill/>
            </a:ln>
          </p:spPr>
        </p:pic>
        <p:sp>
          <p:nvSpPr>
            <p:cNvPr id="913" name="Google Shape;913;p6"/>
            <p:cNvSpPr/>
            <p:nvPr/>
          </p:nvSpPr>
          <p:spPr>
            <a:xfrm>
              <a:off x="7551599" y="2924836"/>
              <a:ext cx="1274715" cy="917462"/>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7"/>
          <p:cNvSpPr txBox="1"/>
          <p:nvPr/>
        </p:nvSpPr>
        <p:spPr>
          <a:xfrm>
            <a:off x="304551" y="198650"/>
            <a:ext cx="76638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chemeClr val="dk2"/>
                </a:solidFill>
                <a:latin typeface="Calibri"/>
                <a:ea typeface="Calibri"/>
                <a:cs typeface="Calibri"/>
                <a:sym typeface="Calibri"/>
              </a:rPr>
              <a:t>2.   MS Teams Call Transfer</a:t>
            </a:r>
            <a:endParaRPr b="1" i="0" sz="2700" u="none" cap="none" strike="noStrike">
              <a:solidFill>
                <a:schemeClr val="dk2"/>
              </a:solidFill>
              <a:latin typeface="Calibri"/>
              <a:ea typeface="Calibri"/>
              <a:cs typeface="Calibri"/>
              <a:sym typeface="Calibri"/>
            </a:endParaRPr>
          </a:p>
        </p:txBody>
      </p:sp>
      <p:sp>
        <p:nvSpPr>
          <p:cNvPr id="919" name="Google Shape;919;p7"/>
          <p:cNvSpPr txBox="1"/>
          <p:nvPr/>
        </p:nvSpPr>
        <p:spPr>
          <a:xfrm>
            <a:off x="317669" y="1048525"/>
            <a:ext cx="3378600" cy="34485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300"/>
              <a:buFont typeface="Arial"/>
              <a:buNone/>
            </a:pPr>
            <a:r>
              <a:rPr b="0" i="0" lang="en" sz="1300" u="none" cap="none" strike="noStrike">
                <a:solidFill>
                  <a:schemeClr val="dk2"/>
                </a:solidFill>
                <a:latin typeface="Calibri"/>
                <a:ea typeface="Calibri"/>
                <a:cs typeface="Calibri"/>
                <a:sym typeface="Calibri"/>
              </a:rPr>
              <a:t>During an active call, users will have these options available:</a:t>
            </a:r>
            <a:endParaRPr b="0" i="0" sz="1300" u="none" cap="none" strike="noStrike">
              <a:solidFill>
                <a:schemeClr val="dk2"/>
              </a:solidFill>
              <a:latin typeface="Calibri"/>
              <a:ea typeface="Calibri"/>
              <a:cs typeface="Calibri"/>
              <a:sym typeface="Calibri"/>
            </a:endParaRPr>
          </a:p>
          <a:p>
            <a:pPr indent="-311150" lvl="1" marL="514350" marR="0" rtl="0" algn="just">
              <a:lnSpc>
                <a:spcPct val="115000"/>
              </a:lnSpc>
              <a:spcBef>
                <a:spcPts val="0"/>
              </a:spcBef>
              <a:spcAft>
                <a:spcPts val="0"/>
              </a:spcAft>
              <a:buClr>
                <a:schemeClr val="dk2"/>
              </a:buClr>
              <a:buSzPts val="1300"/>
              <a:buFont typeface="Lato"/>
              <a:buAutoNum type="alphaLcPeriod"/>
            </a:pPr>
            <a:r>
              <a:rPr b="1" i="0" lang="en" sz="1300" u="none" cap="none" strike="noStrike">
                <a:solidFill>
                  <a:schemeClr val="dk2"/>
                </a:solidFill>
                <a:latin typeface="Calibri"/>
                <a:ea typeface="Calibri"/>
                <a:cs typeface="Calibri"/>
                <a:sym typeface="Calibri"/>
              </a:rPr>
              <a:t>Direct Transfer</a:t>
            </a:r>
            <a:r>
              <a:rPr b="0" i="0" lang="en" sz="1300" u="none" cap="none" strike="noStrike">
                <a:solidFill>
                  <a:schemeClr val="dk2"/>
                </a:solidFill>
                <a:latin typeface="Calibri"/>
                <a:ea typeface="Calibri"/>
                <a:cs typeface="Calibri"/>
                <a:sym typeface="Calibri"/>
              </a:rPr>
              <a:t> - allows users to transfer the call blindly.</a:t>
            </a:r>
            <a:endParaRPr b="0" i="0" sz="1300" u="none" cap="none" strike="noStrike">
              <a:solidFill>
                <a:schemeClr val="dk2"/>
              </a:solidFill>
              <a:latin typeface="Calibri"/>
              <a:ea typeface="Calibri"/>
              <a:cs typeface="Calibri"/>
              <a:sym typeface="Calibri"/>
            </a:endParaRPr>
          </a:p>
          <a:p>
            <a:pPr indent="-311150" lvl="1" marL="514350" marR="0" rtl="0" algn="just">
              <a:lnSpc>
                <a:spcPct val="115000"/>
              </a:lnSpc>
              <a:spcBef>
                <a:spcPts val="0"/>
              </a:spcBef>
              <a:spcAft>
                <a:spcPts val="0"/>
              </a:spcAft>
              <a:buClr>
                <a:schemeClr val="dk2"/>
              </a:buClr>
              <a:buSzPts val="1300"/>
              <a:buFont typeface="Lato"/>
              <a:buAutoNum type="alphaLcPeriod"/>
            </a:pPr>
            <a:r>
              <a:rPr b="1" i="0" lang="en" sz="1300" u="none" cap="none" strike="noStrike">
                <a:solidFill>
                  <a:schemeClr val="dk2"/>
                </a:solidFill>
                <a:latin typeface="Calibri"/>
                <a:ea typeface="Calibri"/>
                <a:cs typeface="Calibri"/>
                <a:sym typeface="Calibri"/>
              </a:rPr>
              <a:t>Consult then Transfer</a:t>
            </a:r>
            <a:r>
              <a:rPr b="0" i="0" lang="en" sz="1300" u="none" cap="none" strike="noStrike">
                <a:solidFill>
                  <a:schemeClr val="dk2"/>
                </a:solidFill>
                <a:latin typeface="Calibri"/>
                <a:ea typeface="Calibri"/>
                <a:cs typeface="Calibri"/>
                <a:sym typeface="Calibri"/>
              </a:rPr>
              <a:t> - using MS Teams Directory on desktop or mobile, user can either use the chat box or do a warm transfer to converse with the transfer destination first. After which, the transferer can click on the Transfer button to complete the call, or go back to the caller if declined.</a:t>
            </a:r>
            <a:endParaRPr b="0" i="0" sz="1300" u="none" cap="none" strike="noStrike">
              <a:solidFill>
                <a:schemeClr val="dk2"/>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300"/>
              <a:buFont typeface="Arial"/>
              <a:buNone/>
            </a:pPr>
            <a:r>
              <a:t/>
            </a:r>
            <a:endParaRPr b="0" i="0" sz="1300" u="none" cap="none" strike="noStrike">
              <a:solidFill>
                <a:schemeClr val="dk2"/>
              </a:solidFill>
              <a:latin typeface="Calibri"/>
              <a:ea typeface="Calibri"/>
              <a:cs typeface="Calibri"/>
              <a:sym typeface="Calibri"/>
            </a:endParaRPr>
          </a:p>
        </p:txBody>
      </p:sp>
      <p:pic>
        <p:nvPicPr>
          <p:cNvPr id="920" name="Google Shape;920;p7"/>
          <p:cNvPicPr preferRelativeResize="0"/>
          <p:nvPr/>
        </p:nvPicPr>
        <p:blipFill>
          <a:blip r:embed="rId3">
            <a:alphaModFix/>
          </a:blip>
          <a:stretch>
            <a:fillRect/>
          </a:stretch>
        </p:blipFill>
        <p:spPr>
          <a:xfrm>
            <a:off x="3848669" y="905150"/>
            <a:ext cx="5142927" cy="3204285"/>
          </a:xfrm>
          <a:prstGeom prst="rect">
            <a:avLst/>
          </a:prstGeom>
          <a:noFill/>
          <a:ln cap="flat" cmpd="sng" w="9525">
            <a:solidFill>
              <a:schemeClr val="dk2"/>
            </a:solidFill>
            <a:prstDash val="solid"/>
            <a:round/>
            <a:headEnd len="sm" w="sm" type="none"/>
            <a:tailEnd len="sm" w="sm" type="none"/>
          </a:ln>
        </p:spPr>
      </p:pic>
      <p:sp>
        <p:nvSpPr>
          <p:cNvPr id="921" name="Google Shape;921;p7"/>
          <p:cNvSpPr/>
          <p:nvPr/>
        </p:nvSpPr>
        <p:spPr>
          <a:xfrm>
            <a:off x="5800925" y="1353900"/>
            <a:ext cx="1176900" cy="3852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8"/>
          <p:cNvSpPr txBox="1"/>
          <p:nvPr/>
        </p:nvSpPr>
        <p:spPr>
          <a:xfrm>
            <a:off x="304551" y="198650"/>
            <a:ext cx="76638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chemeClr val="dk2"/>
                </a:solidFill>
                <a:latin typeface="Calibri"/>
                <a:ea typeface="Calibri"/>
                <a:cs typeface="Calibri"/>
                <a:sym typeface="Calibri"/>
              </a:rPr>
              <a:t>2.   MS Teams Call Transfer - Desktop View</a:t>
            </a:r>
            <a:endParaRPr b="1" i="0" sz="2700" u="none" cap="none" strike="noStrike">
              <a:solidFill>
                <a:schemeClr val="dk2"/>
              </a:solidFill>
              <a:latin typeface="Calibri"/>
              <a:ea typeface="Calibri"/>
              <a:cs typeface="Calibri"/>
              <a:sym typeface="Calibri"/>
            </a:endParaRPr>
          </a:p>
        </p:txBody>
      </p:sp>
      <p:grpSp>
        <p:nvGrpSpPr>
          <p:cNvPr id="927" name="Google Shape;927;p8"/>
          <p:cNvGrpSpPr/>
          <p:nvPr/>
        </p:nvGrpSpPr>
        <p:grpSpPr>
          <a:xfrm>
            <a:off x="896788" y="3960568"/>
            <a:ext cx="5735050" cy="354000"/>
            <a:chOff x="896788" y="4580950"/>
            <a:chExt cx="5735050" cy="354000"/>
          </a:xfrm>
        </p:grpSpPr>
        <p:sp>
          <p:nvSpPr>
            <p:cNvPr id="928" name="Google Shape;928;p8"/>
            <p:cNvSpPr txBox="1"/>
            <p:nvPr/>
          </p:nvSpPr>
          <p:spPr>
            <a:xfrm>
              <a:off x="896788" y="4580950"/>
              <a:ext cx="10590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Direct Transfer</a:t>
              </a:r>
              <a:endParaRPr b="0" i="0" sz="1100" u="none" cap="none" strike="noStrike">
                <a:solidFill>
                  <a:srgbClr val="000000"/>
                </a:solidFill>
                <a:latin typeface="Calibri"/>
                <a:ea typeface="Calibri"/>
                <a:cs typeface="Calibri"/>
                <a:sym typeface="Calibri"/>
              </a:endParaRPr>
            </a:p>
          </p:txBody>
        </p:sp>
        <p:sp>
          <p:nvSpPr>
            <p:cNvPr id="929" name="Google Shape;929;p8"/>
            <p:cNvSpPr txBox="1"/>
            <p:nvPr/>
          </p:nvSpPr>
          <p:spPr>
            <a:xfrm>
              <a:off x="5221238" y="4580950"/>
              <a:ext cx="14106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Consult then Transfer</a:t>
              </a:r>
              <a:endParaRPr b="0" i="0" sz="1100" u="none" cap="none" strike="noStrike">
                <a:solidFill>
                  <a:srgbClr val="000000"/>
                </a:solidFill>
                <a:latin typeface="Calibri"/>
                <a:ea typeface="Calibri"/>
                <a:cs typeface="Calibri"/>
                <a:sym typeface="Calibri"/>
              </a:endParaRPr>
            </a:p>
          </p:txBody>
        </p:sp>
      </p:grpSp>
      <p:pic>
        <p:nvPicPr>
          <p:cNvPr id="930" name="Google Shape;930;p8"/>
          <p:cNvPicPr preferRelativeResize="0"/>
          <p:nvPr/>
        </p:nvPicPr>
        <p:blipFill>
          <a:blip r:embed="rId3">
            <a:alphaModFix/>
          </a:blip>
          <a:stretch>
            <a:fillRect/>
          </a:stretch>
        </p:blipFill>
        <p:spPr>
          <a:xfrm>
            <a:off x="147200" y="1350800"/>
            <a:ext cx="2563098" cy="2346625"/>
          </a:xfrm>
          <a:prstGeom prst="rect">
            <a:avLst/>
          </a:prstGeom>
          <a:noFill/>
          <a:ln cap="flat" cmpd="sng" w="9525">
            <a:solidFill>
              <a:schemeClr val="dk2"/>
            </a:solidFill>
            <a:prstDash val="solid"/>
            <a:round/>
            <a:headEnd len="sm" w="sm" type="none"/>
            <a:tailEnd len="sm" w="sm" type="none"/>
          </a:ln>
        </p:spPr>
      </p:pic>
      <p:pic>
        <p:nvPicPr>
          <p:cNvPr id="931" name="Google Shape;931;p8"/>
          <p:cNvPicPr preferRelativeResize="0"/>
          <p:nvPr/>
        </p:nvPicPr>
        <p:blipFill>
          <a:blip r:embed="rId4">
            <a:alphaModFix/>
          </a:blip>
          <a:stretch>
            <a:fillRect/>
          </a:stretch>
        </p:blipFill>
        <p:spPr>
          <a:xfrm>
            <a:off x="3045675" y="1350800"/>
            <a:ext cx="2794199" cy="2346625"/>
          </a:xfrm>
          <a:prstGeom prst="rect">
            <a:avLst/>
          </a:prstGeom>
          <a:noFill/>
          <a:ln cap="flat" cmpd="sng" w="9525">
            <a:solidFill>
              <a:schemeClr val="dk2"/>
            </a:solidFill>
            <a:prstDash val="solid"/>
            <a:round/>
            <a:headEnd len="sm" w="sm" type="none"/>
            <a:tailEnd len="sm" w="sm" type="none"/>
          </a:ln>
        </p:spPr>
      </p:pic>
      <p:pic>
        <p:nvPicPr>
          <p:cNvPr id="932" name="Google Shape;932;p8"/>
          <p:cNvPicPr preferRelativeResize="0"/>
          <p:nvPr/>
        </p:nvPicPr>
        <p:blipFill>
          <a:blip r:embed="rId5">
            <a:alphaModFix/>
          </a:blip>
          <a:stretch>
            <a:fillRect/>
          </a:stretch>
        </p:blipFill>
        <p:spPr>
          <a:xfrm>
            <a:off x="6321125" y="1350800"/>
            <a:ext cx="2635827" cy="2346625"/>
          </a:xfrm>
          <a:prstGeom prst="rect">
            <a:avLst/>
          </a:prstGeom>
          <a:noFill/>
          <a:ln cap="flat" cmpd="sng" w="9525">
            <a:solidFill>
              <a:schemeClr val="dk2"/>
            </a:solidFill>
            <a:prstDash val="solid"/>
            <a:round/>
            <a:headEnd len="sm" w="sm" type="none"/>
            <a:tailEnd len="sm" w="sm" type="none"/>
          </a:ln>
        </p:spPr>
      </p:pic>
      <p:cxnSp>
        <p:nvCxnSpPr>
          <p:cNvPr id="933" name="Google Shape;933;p8"/>
          <p:cNvCxnSpPr>
            <a:stCxn id="931" idx="3"/>
            <a:endCxn id="932" idx="1"/>
          </p:cNvCxnSpPr>
          <p:nvPr/>
        </p:nvCxnSpPr>
        <p:spPr>
          <a:xfrm>
            <a:off x="5839874" y="2524112"/>
            <a:ext cx="481200" cy="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9"/>
          <p:cNvSpPr txBox="1"/>
          <p:nvPr/>
        </p:nvSpPr>
        <p:spPr>
          <a:xfrm>
            <a:off x="304551" y="198650"/>
            <a:ext cx="7663800" cy="554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chemeClr val="dk2"/>
                </a:solidFill>
                <a:latin typeface="Calibri"/>
                <a:ea typeface="Calibri"/>
                <a:cs typeface="Calibri"/>
                <a:sym typeface="Calibri"/>
              </a:rPr>
              <a:t>2.   MS Teams Call Transfer - Mobile App View</a:t>
            </a:r>
            <a:endParaRPr b="1" i="0" sz="2700" u="none" cap="none" strike="noStrike">
              <a:solidFill>
                <a:schemeClr val="dk2"/>
              </a:solidFill>
              <a:latin typeface="Calibri"/>
              <a:ea typeface="Calibri"/>
              <a:cs typeface="Calibri"/>
              <a:sym typeface="Calibri"/>
            </a:endParaRPr>
          </a:p>
        </p:txBody>
      </p:sp>
      <p:pic>
        <p:nvPicPr>
          <p:cNvPr id="939" name="Google Shape;939;p9"/>
          <p:cNvPicPr preferRelativeResize="0"/>
          <p:nvPr/>
        </p:nvPicPr>
        <p:blipFill rotWithShape="1">
          <a:blip r:embed="rId3">
            <a:alphaModFix/>
          </a:blip>
          <a:srcRect b="0" l="0" r="0" t="0"/>
          <a:stretch/>
        </p:blipFill>
        <p:spPr>
          <a:xfrm>
            <a:off x="2927438" y="1115475"/>
            <a:ext cx="1511174" cy="3083873"/>
          </a:xfrm>
          <a:prstGeom prst="rect">
            <a:avLst/>
          </a:prstGeom>
          <a:noFill/>
          <a:ln cap="flat" cmpd="sng" w="9525">
            <a:solidFill>
              <a:srgbClr val="B7B7B7"/>
            </a:solidFill>
            <a:prstDash val="solid"/>
            <a:round/>
            <a:headEnd len="sm" w="sm" type="none"/>
            <a:tailEnd len="sm" w="sm" type="none"/>
          </a:ln>
        </p:spPr>
      </p:pic>
      <p:pic>
        <p:nvPicPr>
          <p:cNvPr id="940" name="Google Shape;940;p9"/>
          <p:cNvPicPr preferRelativeResize="0"/>
          <p:nvPr/>
        </p:nvPicPr>
        <p:blipFill rotWithShape="1">
          <a:blip r:embed="rId4">
            <a:alphaModFix/>
          </a:blip>
          <a:srcRect b="0" l="0" r="0" t="0"/>
          <a:stretch/>
        </p:blipFill>
        <p:spPr>
          <a:xfrm>
            <a:off x="653388" y="1115464"/>
            <a:ext cx="1511181" cy="3083878"/>
          </a:xfrm>
          <a:prstGeom prst="rect">
            <a:avLst/>
          </a:prstGeom>
          <a:noFill/>
          <a:ln cap="flat" cmpd="sng" w="9525">
            <a:solidFill>
              <a:srgbClr val="B7B7B7"/>
            </a:solidFill>
            <a:prstDash val="solid"/>
            <a:round/>
            <a:headEnd len="sm" w="sm" type="none"/>
            <a:tailEnd len="sm" w="sm" type="none"/>
          </a:ln>
        </p:spPr>
      </p:pic>
      <p:pic>
        <p:nvPicPr>
          <p:cNvPr id="941" name="Google Shape;941;p9"/>
          <p:cNvPicPr preferRelativeResize="0"/>
          <p:nvPr/>
        </p:nvPicPr>
        <p:blipFill rotWithShape="1">
          <a:blip r:embed="rId5">
            <a:alphaModFix/>
          </a:blip>
          <a:srcRect b="0" l="0" r="0" t="0"/>
          <a:stretch/>
        </p:blipFill>
        <p:spPr>
          <a:xfrm>
            <a:off x="4705387" y="1115463"/>
            <a:ext cx="1511174" cy="3083890"/>
          </a:xfrm>
          <a:prstGeom prst="rect">
            <a:avLst/>
          </a:prstGeom>
          <a:noFill/>
          <a:ln cap="flat" cmpd="sng" w="9525">
            <a:solidFill>
              <a:srgbClr val="B7B7B7"/>
            </a:solidFill>
            <a:prstDash val="solid"/>
            <a:round/>
            <a:headEnd len="sm" w="sm" type="none"/>
            <a:tailEnd len="sm" w="sm" type="none"/>
          </a:ln>
        </p:spPr>
      </p:pic>
      <p:pic>
        <p:nvPicPr>
          <p:cNvPr id="942" name="Google Shape;942;p9"/>
          <p:cNvPicPr preferRelativeResize="0"/>
          <p:nvPr/>
        </p:nvPicPr>
        <p:blipFill rotWithShape="1">
          <a:blip r:embed="rId6">
            <a:alphaModFix/>
          </a:blip>
          <a:srcRect b="0" l="0" r="0" t="0"/>
          <a:stretch/>
        </p:blipFill>
        <p:spPr>
          <a:xfrm>
            <a:off x="6979438" y="1115474"/>
            <a:ext cx="1511174" cy="3083890"/>
          </a:xfrm>
          <a:prstGeom prst="rect">
            <a:avLst/>
          </a:prstGeom>
          <a:noFill/>
          <a:ln cap="flat" cmpd="sng" w="9525">
            <a:solidFill>
              <a:srgbClr val="B7B7B7"/>
            </a:solidFill>
            <a:prstDash val="solid"/>
            <a:round/>
            <a:headEnd len="sm" w="sm" type="none"/>
            <a:tailEnd len="sm" w="sm" type="none"/>
          </a:ln>
        </p:spPr>
      </p:pic>
      <p:sp>
        <p:nvSpPr>
          <p:cNvPr id="943" name="Google Shape;943;p9"/>
          <p:cNvSpPr/>
          <p:nvPr/>
        </p:nvSpPr>
        <p:spPr>
          <a:xfrm>
            <a:off x="689250" y="3627888"/>
            <a:ext cx="714300" cy="184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9"/>
          <p:cNvSpPr/>
          <p:nvPr/>
        </p:nvSpPr>
        <p:spPr>
          <a:xfrm>
            <a:off x="2976375" y="3627888"/>
            <a:ext cx="831000" cy="3531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9"/>
          <p:cNvSpPr txBox="1"/>
          <p:nvPr/>
        </p:nvSpPr>
        <p:spPr>
          <a:xfrm>
            <a:off x="4097100" y="4316988"/>
            <a:ext cx="9498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Transfer Now</a:t>
            </a:r>
            <a:endParaRPr b="0" i="0" sz="1100" u="none" cap="none" strike="noStrike">
              <a:solidFill>
                <a:srgbClr val="000000"/>
              </a:solidFill>
              <a:latin typeface="Calibri"/>
              <a:ea typeface="Calibri"/>
              <a:cs typeface="Calibri"/>
              <a:sym typeface="Calibri"/>
            </a:endParaRPr>
          </a:p>
        </p:txBody>
      </p:sp>
      <p:sp>
        <p:nvSpPr>
          <p:cNvPr id="946" name="Google Shape;946;p9"/>
          <p:cNvSpPr txBox="1"/>
          <p:nvPr/>
        </p:nvSpPr>
        <p:spPr>
          <a:xfrm>
            <a:off x="7087175" y="4316988"/>
            <a:ext cx="12957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Consult First (Chat)</a:t>
            </a:r>
            <a:endParaRPr b="0" i="0" sz="1100" u="none" cap="none" strike="noStrik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