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F5C9CE1-C1A2-4949-BAF5-B6336ADE99A5}">
  <a:tblStyle styleId="{0F5C9CE1-C1A2-4949-BAF5-B6336ADE99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some volcanoes explode?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{0F5C9CE1-C1A2-4949-BAF5-B6336ADE99A5}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basalt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rock formed when thin, fast-moving lava cools and is usually very dark in color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cone volcano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volcano with slow-flowing, thick lava that usually erupts with an explosion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erupt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lava quickly comes out of a volcano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felsite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rock formed when thick, slow-moving lava cools and is usually light in color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lava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liquid rock that flows or explodes from a volcano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rock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solid natural material that is found on and under the surface of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shield volcano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volcano with fast-flowing, thin lava that does not usually erupt with an explosion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volcano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an opening where lava flows or explodes out from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some volcanoes explode?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