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8" r:id="rId4"/>
    <p:sldId id="272" r:id="rId5"/>
    <p:sldId id="263" r:id="rId6"/>
    <p:sldId id="273" r:id="rId7"/>
    <p:sldId id="265" r:id="rId8"/>
    <p:sldId id="274" r:id="rId9"/>
    <p:sldId id="267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52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6A9A43C3-3AFB-4FA0-9212-9452A1B1F24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764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6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3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A9A43C3-3AFB-4FA0-9212-9452A1B1F24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68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82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7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A43C3-3AFB-4FA0-9212-9452A1B1F24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623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A9A43C3-3AFB-4FA0-9212-9452A1B1F24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29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A9A43C3-3AFB-4FA0-9212-9452A1B1F24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90E212C-5B6E-4262-B747-83DECB8E7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3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DÂNG LÊN Chúa</a:t>
            </a:r>
            <a:endParaRPr lang="en-US" sz="8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553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2768BB-6265-0E57-A5A6-B5F5AC8037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EDE08-E324-2457-1440-B10878C42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028D0A-57FC-786E-232F-57292D785F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CCFCBB9-D21B-A29D-282B-128BBD8B5B2E}"/>
              </a:ext>
            </a:extLst>
          </p:cNvPr>
          <p:cNvSpPr/>
          <p:nvPr/>
        </p:nvSpPr>
        <p:spPr>
          <a:xfrm>
            <a:off x="438727" y="377641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/>
              <a:t>Dâng lên Chúa rượu bánh thơm sẽ trở thành Mình Máu Chúa. Dâng lên Chúa hồn xác con để trở thành lễ hy sinh.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181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377641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/>
              <a:t>Dâng lên Chúa rượu bánh thơm sẽ trở thành Mình Máu Chúa. Dâng lên Chúa hồn xác con để trở thành lễ hy sinh.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0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87928" y="605138"/>
            <a:ext cx="114161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72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/>
              <a:t>Như giọt nước hòa tan trong chén thánh, xin cho con được kết hợp với Ngài.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040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43EC6C-CB07-B5F1-9702-85E0B9AC7B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10553-3DEB-FB22-AC91-C59DD09D1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A76F12-F4E4-CE58-7984-59F8D5F9E1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C199073-66B0-BAC1-2874-01A465040642}"/>
              </a:ext>
            </a:extLst>
          </p:cNvPr>
          <p:cNvSpPr/>
          <p:nvPr/>
        </p:nvSpPr>
        <p:spPr>
          <a:xfrm>
            <a:off x="438727" y="377641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/>
              <a:t>Dâng lên Chúa rượu bánh thơm sẽ trở thành Mình Máu Chúa. Dâng lên Chúa hồn xác con để trở thành lễ hy sinh.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123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953052"/>
            <a:ext cx="1131454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7200" b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/>
              <a:t>Như trầm ngát tỏa bay nơi cung thánh, xin dâng lên lời thiết tha nguyện cầu.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2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A4AD04-73A7-6B61-EA0B-92D618E912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38B15-A01D-1665-89D3-EC7EB135B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6166B4-F38C-3CDF-0A50-4FD9F859F5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94C7D70-A306-B057-4042-F3615C15D58F}"/>
              </a:ext>
            </a:extLst>
          </p:cNvPr>
          <p:cNvSpPr/>
          <p:nvPr/>
        </p:nvSpPr>
        <p:spPr>
          <a:xfrm>
            <a:off x="438727" y="377641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/>
              <a:t>Dâng lên Chúa rượu bánh thơm sẽ trở thành Mình Máu Chúa. Dâng lên Chúa hồn xác con để trở thành lễ hy sinh.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330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953052"/>
            <a:ext cx="1131454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7200" b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/>
              <a:t>Như của lễ chiều xưa trên thánh giá, xin dâng lên rượu bánh thơm vẹn toàn.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306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AACC06-16A7-D108-AA01-F332E9534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C4FD4-AA0B-9314-8D47-CE778DC9A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DE20DC-AB8D-AAFC-45D4-F7D1E5D278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499E5CB-B6CA-8B11-3AB0-6CEC96AEBBB0}"/>
              </a:ext>
            </a:extLst>
          </p:cNvPr>
          <p:cNvSpPr/>
          <p:nvPr/>
        </p:nvSpPr>
        <p:spPr>
          <a:xfrm>
            <a:off x="438727" y="377641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400" b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/>
              <a:t>Dâng lên Chúa rượu bánh thơm sẽ trở thành Mình Máu Chúa. Dâng lên Chúa hồn xác con để trở thành lễ hy sinh.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838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953052"/>
            <a:ext cx="1131454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7200" b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/>
              <a:t> </a:t>
            </a:r>
            <a:r>
              <a:rPr lang="vi-VN" sz="7200" b="1"/>
              <a:t>Như vạn khúc đàn tơ vang réo rắt, xin dâng lên lòng mến yêu chân thành.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577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53</TotalTime>
  <Words>223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Garamond</vt:lpstr>
      <vt:lpstr>Savon</vt:lpstr>
      <vt:lpstr>DÂNG LÊN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LOÀI NGƯỜI ƠI</dc:title>
  <dc:creator>Admin</dc:creator>
  <cp:lastModifiedBy>Phúc Đinh</cp:lastModifiedBy>
  <cp:revision>38</cp:revision>
  <dcterms:created xsi:type="dcterms:W3CDTF">2024-12-09T14:34:39Z</dcterms:created>
  <dcterms:modified xsi:type="dcterms:W3CDTF">2025-05-30T09:27:27Z</dcterms:modified>
</cp:coreProperties>
</file>