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86D3-FE95-484A-C9FF-69293920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76ACE28-B0F2-02CA-879F-A2A9044705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6ACE28-B0F2-02CA-879F-A2A9044705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89BA6FB-8392-3C6C-3659-F5AC1F7F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353159E-316F-4637-B6D4-117EF01F22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C7B5803-1DA9-1108-DAE9-BCA46D8A74A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" name="Shape0_20210625_174740">
            <a:extLst>
              <a:ext uri="{FF2B5EF4-FFF2-40B4-BE49-F238E27FC236}">
                <a16:creationId xmlns:a16="http://schemas.microsoft.com/office/drawing/2014/main" id="{E3B51786-B49A-F413-E2F7-F03ABD77EC10}"/>
              </a:ext>
            </a:extLst>
          </p:cNvPr>
          <p:cNvCxnSpPr>
            <a:cxnSpLocks/>
          </p:cNvCxnSpPr>
          <p:nvPr/>
        </p:nvCxnSpPr>
        <p:spPr>
          <a:xfrm>
            <a:off x="3324578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hape0_20220512_134702">
            <a:extLst>
              <a:ext uri="{FF2B5EF4-FFF2-40B4-BE49-F238E27FC236}">
                <a16:creationId xmlns:a16="http://schemas.microsoft.com/office/drawing/2014/main" id="{80435193-4252-18D9-23B6-D341346AB291}"/>
              </a:ext>
            </a:extLst>
          </p:cNvPr>
          <p:cNvSpPr/>
          <p:nvPr/>
        </p:nvSpPr>
        <p:spPr>
          <a:xfrm>
            <a:off x="673022" y="1299482"/>
            <a:ext cx="2574799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23BBF2FA-E877-2D06-F424-26FA9A64677E}"/>
              </a:ext>
            </a:extLst>
          </p:cNvPr>
          <p:cNvSpPr/>
          <p:nvPr/>
        </p:nvSpPr>
        <p:spPr>
          <a:xfrm>
            <a:off x="3445773" y="1299482"/>
            <a:ext cx="2574800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3" name="Shape1_20220512_134702">
            <a:extLst>
              <a:ext uri="{FF2B5EF4-FFF2-40B4-BE49-F238E27FC236}">
                <a16:creationId xmlns:a16="http://schemas.microsoft.com/office/drawing/2014/main" id="{7898A7C1-04E7-1355-1F47-72C8D7B22AEC}"/>
              </a:ext>
            </a:extLst>
          </p:cNvPr>
          <p:cNvSpPr/>
          <p:nvPr/>
        </p:nvSpPr>
        <p:spPr>
          <a:xfrm>
            <a:off x="6194923" y="1299482"/>
            <a:ext cx="2574800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4" name="Shape0_20210625_174740">
            <a:extLst>
              <a:ext uri="{FF2B5EF4-FFF2-40B4-BE49-F238E27FC236}">
                <a16:creationId xmlns:a16="http://schemas.microsoft.com/office/drawing/2014/main" id="{8ECB7299-6F2B-E94F-60F2-F128E2F21141}"/>
              </a:ext>
            </a:extLst>
          </p:cNvPr>
          <p:cNvCxnSpPr>
            <a:cxnSpLocks/>
          </p:cNvCxnSpPr>
          <p:nvPr/>
        </p:nvCxnSpPr>
        <p:spPr>
          <a:xfrm>
            <a:off x="6096000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BA3B2C3-2689-903A-6720-3AAF77CBB813}"/>
              </a:ext>
            </a:extLst>
          </p:cNvPr>
          <p:cNvSpPr txBox="1">
            <a:spLocks/>
          </p:cNvSpPr>
          <p:nvPr/>
        </p:nvSpPr>
        <p:spPr>
          <a:xfrm>
            <a:off x="3404577" y="2734473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D1FCBB-5F78-6F76-6153-9BD9B5B14D05}"/>
              </a:ext>
            </a:extLst>
          </p:cNvPr>
          <p:cNvSpPr>
            <a:spLocks/>
          </p:cNvSpPr>
          <p:nvPr/>
        </p:nvSpPr>
        <p:spPr>
          <a:xfrm>
            <a:off x="3404577" y="2393581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513442B-B8A8-8762-5784-467FD72F084E}"/>
              </a:ext>
            </a:extLst>
          </p:cNvPr>
          <p:cNvSpPr txBox="1">
            <a:spLocks/>
          </p:cNvSpPr>
          <p:nvPr/>
        </p:nvSpPr>
        <p:spPr>
          <a:xfrm>
            <a:off x="6153727" y="2734473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9A2276-A9F7-3C59-8F15-F6DEB09EEE54}"/>
              </a:ext>
            </a:extLst>
          </p:cNvPr>
          <p:cNvSpPr>
            <a:spLocks/>
          </p:cNvSpPr>
          <p:nvPr/>
        </p:nvSpPr>
        <p:spPr>
          <a:xfrm>
            <a:off x="6153727" y="2393581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B78CCC-D7F3-2DAE-B47C-401DF789F2FB}"/>
              </a:ext>
            </a:extLst>
          </p:cNvPr>
          <p:cNvSpPr txBox="1">
            <a:spLocks/>
          </p:cNvSpPr>
          <p:nvPr/>
        </p:nvSpPr>
        <p:spPr>
          <a:xfrm>
            <a:off x="640569" y="2734473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F5F805-8E73-216E-20CF-A091F5F2AADF}"/>
              </a:ext>
            </a:extLst>
          </p:cNvPr>
          <p:cNvSpPr>
            <a:spLocks/>
          </p:cNvSpPr>
          <p:nvPr/>
        </p:nvSpPr>
        <p:spPr>
          <a:xfrm>
            <a:off x="640569" y="2393581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4" name="Shape1_20220512_134702">
            <a:extLst>
              <a:ext uri="{FF2B5EF4-FFF2-40B4-BE49-F238E27FC236}">
                <a16:creationId xmlns:a16="http://schemas.microsoft.com/office/drawing/2014/main" id="{316A60F6-33E2-00F2-FF19-FEB1C1AB5923}"/>
              </a:ext>
            </a:extLst>
          </p:cNvPr>
          <p:cNvSpPr/>
          <p:nvPr/>
        </p:nvSpPr>
        <p:spPr>
          <a:xfrm>
            <a:off x="8966345" y="1299482"/>
            <a:ext cx="2574800" cy="603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5" name="Shape0_20210625_174740">
            <a:extLst>
              <a:ext uri="{FF2B5EF4-FFF2-40B4-BE49-F238E27FC236}">
                <a16:creationId xmlns:a16="http://schemas.microsoft.com/office/drawing/2014/main" id="{26BF24E1-2878-F3D9-6C80-58DF848693A7}"/>
              </a:ext>
            </a:extLst>
          </p:cNvPr>
          <p:cNvCxnSpPr>
            <a:cxnSpLocks/>
          </p:cNvCxnSpPr>
          <p:nvPr/>
        </p:nvCxnSpPr>
        <p:spPr>
          <a:xfrm>
            <a:off x="8867422" y="2176410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DF61028-87B9-A09B-0FDF-C1A6900ED392}"/>
              </a:ext>
            </a:extLst>
          </p:cNvPr>
          <p:cNvSpPr txBox="1">
            <a:spLocks/>
          </p:cNvSpPr>
          <p:nvPr/>
        </p:nvSpPr>
        <p:spPr>
          <a:xfrm>
            <a:off x="8895462" y="2734473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B93CB1-642C-C4E8-838C-780B2A2748FA}"/>
              </a:ext>
            </a:extLst>
          </p:cNvPr>
          <p:cNvSpPr>
            <a:spLocks/>
          </p:cNvSpPr>
          <p:nvPr/>
        </p:nvSpPr>
        <p:spPr>
          <a:xfrm>
            <a:off x="8895462" y="2393581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229940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Georgia</vt:lpstr>
      <vt:lpstr>Roboto Lt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124</cp:revision>
  <dcterms:created xsi:type="dcterms:W3CDTF">2025-07-09T10:57:17Z</dcterms:created>
  <dcterms:modified xsi:type="dcterms:W3CDTF">2025-10-22T09:38:24Z</dcterms:modified>
  <cp:category/>
</cp:coreProperties>
</file>