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7" r:id="rId5"/>
    <p:sldId id="286" r:id="rId6"/>
    <p:sldId id="28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226;y%20th&#7853;p%20t&#7921;%20n&#7903;%20hoa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6"/>
            <a:ext cx="113792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diệt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42074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quỷ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6"/>
            <a:ext cx="113792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diệt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06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kèn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tấu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6"/>
            <a:ext cx="113792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diệt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665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242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Cây thập tự nở hoa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2025-05-15T15:58:49Z</dcterms:modified>
</cp:coreProperties>
</file>