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74" r:id="rId2"/>
  </p:sldIdLst>
  <p:sldSz cx="18288000" cy="10287000"/>
  <p:notesSz cx="6858000" cy="9144000"/>
  <p:embeddedFontLst>
    <p:embeddedFont>
      <p:font typeface="ＭＳ Ｐゴシック" panose="020B0600070205080204" pitchFamily="34" charset="-128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01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1D143-DA90-4F70-3021-808DD1FA3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439336C-0C86-6EBB-C940-8BEDCDCE58F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439336C-0C86-6EBB-C940-8BEDCDCE58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B6D86B8-A6EE-10CC-FEC9-880F658F1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BA12672-60D2-EAA7-26CA-4BB370406148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ound Same Side Corner Rectangle 2">
            <a:extLst>
              <a:ext uri="{FF2B5EF4-FFF2-40B4-BE49-F238E27FC236}">
                <a16:creationId xmlns:a16="http://schemas.microsoft.com/office/drawing/2014/main" id="{1DE679E1-C39B-C627-5096-CD483FA7D1C5}"/>
              </a:ext>
            </a:extLst>
          </p:cNvPr>
          <p:cNvSpPr/>
          <p:nvPr/>
        </p:nvSpPr>
        <p:spPr>
          <a:xfrm>
            <a:off x="3387134" y="1654632"/>
            <a:ext cx="3350937" cy="1635315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ea typeface="ＭＳ Ｐゴシック"/>
              </a:rPr>
              <a:t>Text</a:t>
            </a:r>
          </a:p>
        </p:txBody>
      </p:sp>
      <p:sp>
        <p:nvSpPr>
          <p:cNvPr id="6" name="Round Same Side Corner Rectangle 23">
            <a:extLst>
              <a:ext uri="{FF2B5EF4-FFF2-40B4-BE49-F238E27FC236}">
                <a16:creationId xmlns:a16="http://schemas.microsoft.com/office/drawing/2014/main" id="{824E3991-0051-EF76-A880-5E8509B0D8DF}"/>
              </a:ext>
            </a:extLst>
          </p:cNvPr>
          <p:cNvSpPr/>
          <p:nvPr/>
        </p:nvSpPr>
        <p:spPr>
          <a:xfrm>
            <a:off x="6904575" y="1654632"/>
            <a:ext cx="3350937" cy="1635315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ea typeface="ＭＳ Ｐゴシック"/>
              </a:rPr>
              <a:t>Text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01DFA5-93A0-6ECA-3B59-566A53A3276B}"/>
              </a:ext>
            </a:extLst>
          </p:cNvPr>
          <p:cNvSpPr/>
          <p:nvPr/>
        </p:nvSpPr>
        <p:spPr>
          <a:xfrm>
            <a:off x="3387134" y="3538714"/>
            <a:ext cx="3350937" cy="250593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ea typeface="ＭＳ Ｐゴシック"/>
              </a:rPr>
              <a:t>…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667427-ADE7-B7C3-B486-89AF29BE917D}"/>
              </a:ext>
            </a:extLst>
          </p:cNvPr>
          <p:cNvSpPr/>
          <p:nvPr/>
        </p:nvSpPr>
        <p:spPr>
          <a:xfrm>
            <a:off x="6904575" y="3538714"/>
            <a:ext cx="3350937" cy="250593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ea typeface="ＭＳ Ｐゴシック"/>
              </a:rPr>
              <a:t>….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F14D5C-C180-7CEF-457F-2D0441D24E69}"/>
              </a:ext>
            </a:extLst>
          </p:cNvPr>
          <p:cNvSpPr/>
          <p:nvPr/>
        </p:nvSpPr>
        <p:spPr>
          <a:xfrm>
            <a:off x="3387134" y="6293410"/>
            <a:ext cx="3350937" cy="250593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ea typeface="ＭＳ Ｐゴシック"/>
              </a:rPr>
              <a:t>…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E78A02-A08E-E0F4-B89D-CDB811D367F2}"/>
              </a:ext>
            </a:extLst>
          </p:cNvPr>
          <p:cNvSpPr/>
          <p:nvPr/>
        </p:nvSpPr>
        <p:spPr>
          <a:xfrm>
            <a:off x="6904575" y="6293410"/>
            <a:ext cx="3350937" cy="250593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ea typeface="ＭＳ Ｐゴシック"/>
              </a:rPr>
              <a:t>…</a:t>
            </a:r>
          </a:p>
        </p:txBody>
      </p:sp>
      <p:sp>
        <p:nvSpPr>
          <p:cNvPr id="7" name="Round Same Side Corner Rectangle 25">
            <a:extLst>
              <a:ext uri="{FF2B5EF4-FFF2-40B4-BE49-F238E27FC236}">
                <a16:creationId xmlns:a16="http://schemas.microsoft.com/office/drawing/2014/main" id="{5CDF883E-404A-DACC-4306-045F37D2A7F2}"/>
              </a:ext>
            </a:extLst>
          </p:cNvPr>
          <p:cNvSpPr/>
          <p:nvPr/>
        </p:nvSpPr>
        <p:spPr>
          <a:xfrm>
            <a:off x="10422017" y="1654632"/>
            <a:ext cx="3350937" cy="1635315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ea typeface="ＭＳ Ｐゴシック"/>
              </a:rPr>
              <a:t>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49B707-DA1C-F086-CCBF-4C3FAB6055C4}"/>
              </a:ext>
            </a:extLst>
          </p:cNvPr>
          <p:cNvSpPr/>
          <p:nvPr/>
        </p:nvSpPr>
        <p:spPr>
          <a:xfrm>
            <a:off x="10422017" y="3538714"/>
            <a:ext cx="3350937" cy="250593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ea typeface="ＭＳ Ｐゴシック"/>
              </a:rPr>
              <a:t>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AC4D94-78D5-6399-7C58-B938547C274E}"/>
              </a:ext>
            </a:extLst>
          </p:cNvPr>
          <p:cNvSpPr/>
          <p:nvPr/>
        </p:nvSpPr>
        <p:spPr>
          <a:xfrm>
            <a:off x="10422017" y="6293410"/>
            <a:ext cx="3350937" cy="250593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ea typeface="ＭＳ Ｐゴシック"/>
              </a:rPr>
              <a:t>…</a:t>
            </a:r>
          </a:p>
        </p:txBody>
      </p:sp>
      <p:sp>
        <p:nvSpPr>
          <p:cNvPr id="14" name="Round Same Side Corner Rectangle 45">
            <a:extLst>
              <a:ext uri="{FF2B5EF4-FFF2-40B4-BE49-F238E27FC236}">
                <a16:creationId xmlns:a16="http://schemas.microsoft.com/office/drawing/2014/main" id="{E4992599-BFAB-8FF7-A7C7-1703FD87F21D}"/>
              </a:ext>
            </a:extLst>
          </p:cNvPr>
          <p:cNvSpPr/>
          <p:nvPr/>
        </p:nvSpPr>
        <p:spPr>
          <a:xfrm rot="16200000">
            <a:off x="838943" y="3725050"/>
            <a:ext cx="2505932" cy="2133254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ea typeface="ＭＳ Ｐゴシック"/>
              </a:rPr>
              <a:t>Insert heading</a:t>
            </a:r>
          </a:p>
        </p:txBody>
      </p:sp>
      <p:sp>
        <p:nvSpPr>
          <p:cNvPr id="15" name="Round Same Side Corner Rectangle 46">
            <a:extLst>
              <a:ext uri="{FF2B5EF4-FFF2-40B4-BE49-F238E27FC236}">
                <a16:creationId xmlns:a16="http://schemas.microsoft.com/office/drawing/2014/main" id="{6D2411B9-1B7E-5443-DE47-108EF78CF0B7}"/>
              </a:ext>
            </a:extLst>
          </p:cNvPr>
          <p:cNvSpPr/>
          <p:nvPr/>
        </p:nvSpPr>
        <p:spPr>
          <a:xfrm rot="16200000">
            <a:off x="838943" y="6479749"/>
            <a:ext cx="2505932" cy="2133254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ea typeface="ＭＳ Ｐゴシック"/>
              </a:rPr>
              <a:t>Insert heading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BB66208-3440-484B-FF2E-99BAB0B4A2D2}"/>
              </a:ext>
            </a:extLst>
          </p:cNvPr>
          <p:cNvSpPr/>
          <p:nvPr/>
        </p:nvSpPr>
        <p:spPr>
          <a:xfrm>
            <a:off x="1388204" y="2306332"/>
            <a:ext cx="1407408" cy="73866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spAutoFit/>
          </a:bodyPr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2960"/>
                </a:solidFill>
                <a:ea typeface="ＭＳ Ｐゴシック"/>
              </a:rPr>
              <a:t>Insert heading</a:t>
            </a:r>
          </a:p>
        </p:txBody>
      </p:sp>
      <p:sp>
        <p:nvSpPr>
          <p:cNvPr id="19" name="Round Same Side Corner Rectangle 25">
            <a:extLst>
              <a:ext uri="{FF2B5EF4-FFF2-40B4-BE49-F238E27FC236}">
                <a16:creationId xmlns:a16="http://schemas.microsoft.com/office/drawing/2014/main" id="{3C8C6EAF-9FE1-BABF-49EE-24614BC3FCC2}"/>
              </a:ext>
            </a:extLst>
          </p:cNvPr>
          <p:cNvSpPr/>
          <p:nvPr/>
        </p:nvSpPr>
        <p:spPr>
          <a:xfrm>
            <a:off x="13911783" y="1654632"/>
            <a:ext cx="3350937" cy="1635315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ea typeface="ＭＳ Ｐゴシック"/>
              </a:rPr>
              <a:t>Text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CF8FCFA-6C06-5B08-391D-DF3AE4BDC337}"/>
              </a:ext>
            </a:extLst>
          </p:cNvPr>
          <p:cNvSpPr/>
          <p:nvPr/>
        </p:nvSpPr>
        <p:spPr>
          <a:xfrm>
            <a:off x="13911783" y="3538714"/>
            <a:ext cx="3350937" cy="250593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ea typeface="ＭＳ Ｐゴシック"/>
              </a:rPr>
              <a:t>…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DF45B6-FE4E-8A38-921A-D2EEBCFC5E06}"/>
              </a:ext>
            </a:extLst>
          </p:cNvPr>
          <p:cNvSpPr/>
          <p:nvPr/>
        </p:nvSpPr>
        <p:spPr>
          <a:xfrm>
            <a:off x="13911783" y="6293410"/>
            <a:ext cx="3350937" cy="250593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ea typeface="ＭＳ Ｐゴシック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0826074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7991</TotalTime>
  <Words>20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Crimson Pro</vt:lpstr>
      <vt:lpstr>Aptos</vt:lpstr>
      <vt:lpstr>ＭＳ Ｐゴシック</vt:lpstr>
      <vt:lpstr>Symbol</vt:lpstr>
      <vt:lpstr>Arial</vt:lpstr>
      <vt:lpstr>Custom Design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438</cp:revision>
  <dcterms:created xsi:type="dcterms:W3CDTF">2006-08-16T00:00:00Z</dcterms:created>
  <dcterms:modified xsi:type="dcterms:W3CDTF">2025-10-06T10:37:41Z</dcterms:modified>
  <cp:category/>
  <dc:identifier>DAGkDf5R9EM</dc:identifier>
</cp:coreProperties>
</file>