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6" r:id="rId4"/>
    <p:sldId id="317" r:id="rId5"/>
    <p:sldId id="318" r:id="rId6"/>
    <p:sldId id="319" r:id="rId7"/>
    <p:sldId id="325" r:id="rId8"/>
    <p:sldId id="326" r:id="rId9"/>
    <p:sldId id="327" r:id="rId10"/>
    <p:sldId id="324" r:id="rId11"/>
    <p:sldId id="328" r:id="rId12"/>
    <p:sldId id="329" r:id="rId13"/>
    <p:sldId id="33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80" y="10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MÁTTHÊU LÊ VĂN GẪM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10668"/>
            <a:ext cx="1130841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3.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trường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nhiễu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nhương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Con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dủ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nhiều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tai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ương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giúp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qua </a:t>
            </a:r>
            <a:r>
              <a:rPr lang="en-US" sz="5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sầu</a:t>
            </a:r>
            <a:r>
              <a:rPr lang="en-US" sz="5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000" b="1" err="1">
                <a:latin typeface="Arial" pitchFamily="34" charset="0"/>
                <a:ea typeface="Tahoma" pitchFamily="34" charset="0"/>
                <a:cs typeface="Arial" pitchFamily="34" charset="0"/>
              </a:rPr>
              <a:t>vương</a:t>
            </a:r>
            <a:r>
              <a:rPr lang="en-US" sz="5000" b="1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5000" b="1">
                <a:latin typeface="Arial" pitchFamily="34" charset="0"/>
                <a:cs typeface="Arial" pitchFamily="34" charset="0"/>
              </a:rPr>
              <a:t> Con không thất vọng. Con không ngã lòng. Cậy tin Phó thác Chúa hằng quan phòng.</a:t>
            </a:r>
            <a:endParaRPr lang="vi-VN" sz="50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14C8B-0CBC-3EBE-9153-11A575294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2AA26-5C5D-5A1D-4948-B2B7B5515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8CD383-35F2-8B36-0CA5-3BA9658640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91CAF7B-C30E-CB43-6117-B6DD65311EA6}"/>
              </a:ext>
            </a:extLst>
          </p:cNvPr>
          <p:cNvSpPr/>
          <p:nvPr/>
        </p:nvSpPr>
        <p:spPr>
          <a:xfrm>
            <a:off x="374754" y="3528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</a:t>
            </a:r>
            <a:r>
              <a:rPr lang="en-US" sz="6000" b="1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Mát-thêu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Gẫm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năm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Mát-thêu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Gẫm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Nêu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gông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cùm</a:t>
            </a:r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319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637BC-5816-0F9D-39C7-327351EEC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7A3D-73EE-CFBC-76CF-7CD586449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8C6BEE-2864-83A8-4EFE-40E8EE10C8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C8EB03E-3F05-08F3-43F2-090D43B1E542}"/>
              </a:ext>
            </a:extLst>
          </p:cNvPr>
          <p:cNvSpPr/>
          <p:nvPr/>
        </p:nvSpPr>
        <p:spPr>
          <a:xfrm>
            <a:off x="374754" y="3528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Dù thịt tan máu rơi. Thề tuyên xưng danh Chúa mà thôi. Dù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gông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cùm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thịt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tan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rơi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xưng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mà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thôi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317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10AD5-21F8-10E2-6EAA-6A0743BD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12E7B-105B-7F43-E97B-1B32BDC14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2ADE65-BA2B-6959-7B20-459721B97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D2F0606-07A0-AD20-0F09-F025BEA3EA38}"/>
              </a:ext>
            </a:extLst>
          </p:cNvPr>
          <p:cNvSpPr/>
          <p:nvPr/>
        </p:nvSpPr>
        <p:spPr>
          <a:xfrm>
            <a:off x="374754" y="27785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Mát-thêu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Gẫm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Giờ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ban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chốn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cảm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giúp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hèn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càng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thêm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hộ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toàn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Việt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Nam.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793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26785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nhiều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khăn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Nhưng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vẫn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ngập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tràn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lao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tù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đổ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cậy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trông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hướng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lên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5500" b="1">
                <a:latin typeface="Arial" pitchFamily="34" charset="0"/>
                <a:ea typeface="Tahoma" pitchFamily="34" charset="0"/>
                <a:cs typeface="Arial" pitchFamily="34" charset="0"/>
              </a:rPr>
              <a:t> cao 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Tin theo Chúa Trời. Luôn yêu mến Người. Dù ngàn nguy khó vững tâm giữa đời.</a:t>
            </a:r>
            <a:endParaRPr lang="vi-VN" sz="55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</a:t>
            </a:r>
            <a:r>
              <a:rPr lang="en-US" sz="6000" b="1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Mát-thêu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Gẫm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năm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Mát-thêu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Gẫm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Nêu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gông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cùm</a:t>
            </a:r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Dù thịt tan máu rơi. Thề tuyên xưng danh Chúa mà thôi. Dù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gông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cùm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thịt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tan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rơi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xưng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mà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thôi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7785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Mát-thêu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Gẫm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Giờ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ban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chốn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cảm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giúp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hèn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càng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thêm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hộ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toàn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Việt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Nam.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Kìa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pháp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trường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chiêng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Như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thiêng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đang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gọi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mời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quê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nguồn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an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thảnh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thơi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dẫu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err="1">
                <a:latin typeface="Arial" pitchFamily="34" charset="0"/>
                <a:ea typeface="Tahoma" pitchFamily="34" charset="0"/>
                <a:cs typeface="Arial" pitchFamily="34" charset="0"/>
              </a:rPr>
              <a:t>đầu</a:t>
            </a:r>
            <a:r>
              <a:rPr lang="en-US" sz="5500" b="1">
                <a:latin typeface="Arial" pitchFamily="34" charset="0"/>
                <a:ea typeface="Tahoma" pitchFamily="34" charset="0"/>
                <a:cs typeface="Arial" pitchFamily="34" charset="0"/>
              </a:rPr>
              <a:t> rơi 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Kiên trung sắt son. Tuyên xưng Đức Tin. Nhìn lên Thánh giá Chúa luôn giữ gìn.</a:t>
            </a:r>
            <a:endParaRPr lang="vi-VN" sz="55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C683E-6752-BE99-64C8-4CF56D116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142ED-D3E0-F56D-579F-94175D881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C072BC-D940-AE91-04D2-B6B0FF8631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7695A64-778A-C259-355E-299801E5E64F}"/>
              </a:ext>
            </a:extLst>
          </p:cNvPr>
          <p:cNvSpPr/>
          <p:nvPr/>
        </p:nvSpPr>
        <p:spPr>
          <a:xfrm>
            <a:off x="374754" y="3528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</a:t>
            </a:r>
            <a:r>
              <a:rPr lang="en-US" sz="6000" b="1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Mát-thêu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Gẫm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năm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Mát-thêu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Gẫm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Nêu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gông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cùm</a:t>
            </a:r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570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6DF23-7298-1DEC-5AAB-1EA22F4C0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936BE-BCDB-2912-8084-C3590E62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F3C56C-976E-B026-5608-55D5EF3EE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7B1E738-A0BD-576D-40D3-603954DECA03}"/>
              </a:ext>
            </a:extLst>
          </p:cNvPr>
          <p:cNvSpPr/>
          <p:nvPr/>
        </p:nvSpPr>
        <p:spPr>
          <a:xfrm>
            <a:off x="374754" y="3528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Dù thịt tan máu rơi. Thề tuyên xưng danh Chúa mà thôi. Dù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gông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cùm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thịt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tan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rơi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Thề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tuyên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xưng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mà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thôi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25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C941E-9528-C65A-731B-691A9D25B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FEE6B-A815-15E6-22F0-6A09D6E47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7C1383-F8DC-41A6-752E-7B57820B87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239F321-8850-FF2D-18ED-70EFA4B66A66}"/>
              </a:ext>
            </a:extLst>
          </p:cNvPr>
          <p:cNvSpPr/>
          <p:nvPr/>
        </p:nvSpPr>
        <p:spPr>
          <a:xfrm>
            <a:off x="374754" y="27785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Mát-thêu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Văn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Gẫm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Giờ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ban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vinh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quê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chốn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dương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cảm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giúp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hèn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ngày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càng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thêm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Tin.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hộ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toàn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dân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Việt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Nam.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231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649</TotalTime>
  <Words>496</Words>
  <Application>Microsoft Office PowerPoint</Application>
  <PresentationFormat>Widescreen</PresentationFormat>
  <Paragraphs>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Garamond</vt:lpstr>
      <vt:lpstr>Savon</vt:lpstr>
      <vt:lpstr>THÁNH MÁTTHÊU LÊ VĂN GẪM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134</cp:revision>
  <dcterms:created xsi:type="dcterms:W3CDTF">2024-12-09T09:39:37Z</dcterms:created>
  <dcterms:modified xsi:type="dcterms:W3CDTF">2025-10-07T16:11:05Z</dcterms:modified>
</cp:coreProperties>
</file>