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84" r:id="rId1"/>
    <p:sldMasterId id="2147483696" r:id="rId2"/>
    <p:sldMasterId id="2147483768" r:id="rId3"/>
    <p:sldMasterId id="2147483780" r:id="rId4"/>
    <p:sldMasterId id="2147483792" r:id="rId5"/>
  </p:sldMasterIdLst>
  <p:notesMasterIdLst>
    <p:notesMasterId r:id="rId61"/>
  </p:notesMasterIdLst>
  <p:sldIdLst>
    <p:sldId id="2134808265" r:id="rId6"/>
    <p:sldId id="2134808281" r:id="rId7"/>
    <p:sldId id="2134808266" r:id="rId8"/>
    <p:sldId id="2134808267" r:id="rId9"/>
    <p:sldId id="2134808419" r:id="rId10"/>
    <p:sldId id="2134808284" r:id="rId11"/>
    <p:sldId id="2134808268" r:id="rId12"/>
    <p:sldId id="2134806282" r:id="rId13"/>
    <p:sldId id="2134808270" r:id="rId14"/>
    <p:sldId id="2134808271" r:id="rId15"/>
    <p:sldId id="2134808285" r:id="rId16"/>
    <p:sldId id="2134808273" r:id="rId17"/>
    <p:sldId id="2134808278" r:id="rId18"/>
    <p:sldId id="2134807223" r:id="rId19"/>
    <p:sldId id="2134806983" r:id="rId20"/>
    <p:sldId id="2134808277" r:id="rId21"/>
    <p:sldId id="2134808216" r:id="rId22"/>
    <p:sldId id="2134808217" r:id="rId23"/>
    <p:sldId id="2134808256" r:id="rId24"/>
    <p:sldId id="2134808212" r:id="rId25"/>
    <p:sldId id="2134808263" r:id="rId26"/>
    <p:sldId id="2134807313" r:id="rId27"/>
    <p:sldId id="2134807354" r:id="rId28"/>
    <p:sldId id="2134807353" r:id="rId29"/>
    <p:sldId id="2134808276" r:id="rId30"/>
    <p:sldId id="2134807343" r:id="rId31"/>
    <p:sldId id="2134807376" r:id="rId32"/>
    <p:sldId id="2134807350" r:id="rId33"/>
    <p:sldId id="2134807377" r:id="rId34"/>
    <p:sldId id="2134808286" r:id="rId35"/>
    <p:sldId id="2134808287" r:id="rId36"/>
    <p:sldId id="2134808264" r:id="rId37"/>
    <p:sldId id="2134806998" r:id="rId38"/>
    <p:sldId id="2134808289" r:id="rId39"/>
    <p:sldId id="2134806999" r:id="rId40"/>
    <p:sldId id="2134807000" r:id="rId41"/>
    <p:sldId id="2134807003" r:id="rId42"/>
    <p:sldId id="2134807004" r:id="rId43"/>
    <p:sldId id="2134808290" r:id="rId44"/>
    <p:sldId id="2134807011" r:id="rId45"/>
    <p:sldId id="2134808293" r:id="rId46"/>
    <p:sldId id="2134808294" r:id="rId47"/>
    <p:sldId id="2134808292" r:id="rId48"/>
    <p:sldId id="2134808295" r:id="rId49"/>
    <p:sldId id="2134808291" r:id="rId50"/>
    <p:sldId id="2134808296" r:id="rId51"/>
    <p:sldId id="2134808297" r:id="rId52"/>
    <p:sldId id="2134808298" r:id="rId53"/>
    <p:sldId id="2134806115" r:id="rId54"/>
    <p:sldId id="2134808299" r:id="rId55"/>
    <p:sldId id="2134807367" r:id="rId56"/>
    <p:sldId id="2134807368" r:id="rId57"/>
    <p:sldId id="2134807369" r:id="rId58"/>
    <p:sldId id="2134807370" r:id="rId59"/>
    <p:sldId id="2134807765" r:id="rId60"/>
  </p:sldIdLst>
  <p:sldSz cx="13716000" cy="10287000"/>
  <p:notesSz cx="6858000" cy="9144000"/>
  <p:embeddedFontLst>
    <p:embeddedFont>
      <p:font typeface="Cambria" panose="02040503050406030204" pitchFamily="18" charset="0"/>
      <p:regular r:id="rId62"/>
      <p:bold r:id="rId63"/>
      <p:italic r:id="rId64"/>
      <p:boldItalic r:id="rId65"/>
    </p:embeddedFont>
    <p:embeddedFont>
      <p:font typeface="Dosis" pitchFamily="2" charset="0"/>
      <p:regular r:id="rId66"/>
      <p:bold r:id="rId67"/>
    </p:embeddedFont>
    <p:embeddedFont>
      <p:font typeface="Dosis Bold" charset="0"/>
      <p:regular r:id="rId68"/>
      <p:bold r:id="rId69"/>
    </p:embeddedFont>
  </p:embeddedFontLst>
  <p:defaultTextStyle>
    <a:defPPr>
      <a:defRPr lang="fr-FR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6584"/>
    <a:srgbClr val="F2F2F2"/>
    <a:srgbClr val="63A2D1"/>
    <a:srgbClr val="FCBF17"/>
    <a:srgbClr val="BFBFBF"/>
    <a:srgbClr val="215968"/>
    <a:srgbClr val="E46C0A"/>
    <a:srgbClr val="FDEADA"/>
    <a:srgbClr val="106585"/>
    <a:srgbClr val="D9D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138" autoAdjust="0"/>
    <p:restoredTop sz="95196" autoAdjust="0"/>
  </p:normalViewPr>
  <p:slideViewPr>
    <p:cSldViewPr snapToGrid="0">
      <p:cViewPr varScale="1">
        <p:scale>
          <a:sx n="55" d="100"/>
          <a:sy n="55" d="100"/>
        </p:scale>
        <p:origin x="1061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font" Target="fonts/font2.fntdata"/><Relationship Id="rId68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font" Target="fonts/font5.fntdata"/><Relationship Id="rId5" Type="http://schemas.openxmlformats.org/officeDocument/2006/relationships/slideMaster" Target="slideMasters/slideMaster5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font" Target="fonts/font3.fntdata"/><Relationship Id="rId69" Type="http://schemas.openxmlformats.org/officeDocument/2006/relationships/font" Target="fonts/font8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font" Target="fonts/font6.fntdata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font" Target="fonts/font1.fntdata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font" Target="fonts/font4.fntdata"/><Relationship Id="rId73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" Type="http://schemas.openxmlformats.org/officeDocument/2006/relationships/slide" Target="slides/slide2.xml"/><Relationship Id="rId7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BA23E8-4B26-4847-82AA-716B989AA6C3}" type="datetimeFigureOut">
              <a:rPr lang="fr-FR" smtClean="0"/>
              <a:t>07/07/2025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9E1B-11DA-4B7D-8F83-C5BDF1FFE556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7191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341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3982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21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6462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1876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0417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124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69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998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7560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9559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8218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8783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8841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7224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5799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643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29619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7661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6131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0684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6007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3173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11752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1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84417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1145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6155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9939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6034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73051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435101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9548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0255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441549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39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39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19928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28700" y="3195638"/>
            <a:ext cx="11658600" cy="2205038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057400" y="5829300"/>
            <a:ext cx="9601200" cy="26289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429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800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1AD65-66C9-4C6C-B5BA-F29D7E838D6C}" type="datetimeFigureOut">
              <a:rPr lang="fr-FR" smtClean="0"/>
              <a:t>07/07/2025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48CE0-23E8-436C-933A-44A767B8655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99660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1AD65-66C9-4C6C-B5BA-F29D7E838D6C}" type="datetimeFigureOut">
              <a:rPr lang="fr-FR" smtClean="0"/>
              <a:t>07/07/2025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48CE0-23E8-436C-933A-44A767B8655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46698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83470" y="6610351"/>
            <a:ext cx="11658600" cy="2043113"/>
          </a:xfrm>
        </p:spPr>
        <p:txBody>
          <a:bodyPr anchor="t"/>
          <a:lstStyle>
            <a:lvl1pPr algn="l">
              <a:defRPr sz="6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083470" y="4360070"/>
            <a:ext cx="11658600" cy="2250281"/>
          </a:xfrm>
        </p:spPr>
        <p:txBody>
          <a:bodyPr anchor="b"/>
          <a:lstStyle>
            <a:lvl1pPr marL="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1AD65-66C9-4C6C-B5BA-F29D7E838D6C}" type="datetimeFigureOut">
              <a:rPr lang="fr-FR" smtClean="0"/>
              <a:t>07/07/2025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48CE0-23E8-436C-933A-44A767B8655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2572447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85800" y="2400301"/>
            <a:ext cx="6057900" cy="6788945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72300" y="2400301"/>
            <a:ext cx="6057900" cy="6788945"/>
          </a:xfrm>
        </p:spPr>
        <p:txBody>
          <a:bodyPr/>
          <a:lstStyle>
            <a:lvl1pPr>
              <a:defRPr sz="4200"/>
            </a:lvl1pPr>
            <a:lvl2pPr>
              <a:defRPr sz="3600"/>
            </a:lvl2pPr>
            <a:lvl3pPr>
              <a:defRPr sz="30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1AD65-66C9-4C6C-B5BA-F29D7E838D6C}" type="datetimeFigureOut">
              <a:rPr lang="fr-FR" smtClean="0"/>
              <a:t>07/07/2025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48CE0-23E8-436C-933A-44A767B8655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1879655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5800" y="2302670"/>
            <a:ext cx="6060282" cy="959643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85800" y="3262313"/>
            <a:ext cx="6060282" cy="5926932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67538" y="2302670"/>
            <a:ext cx="6062663" cy="959643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67538" y="3262313"/>
            <a:ext cx="6062663" cy="5926932"/>
          </a:xfrm>
        </p:spPr>
        <p:txBody>
          <a:bodyPr/>
          <a:lstStyle>
            <a:lvl1pPr>
              <a:defRPr sz="3600"/>
            </a:lvl1pPr>
            <a:lvl2pPr>
              <a:defRPr sz="30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1AD65-66C9-4C6C-B5BA-F29D7E838D6C}" type="datetimeFigureOut">
              <a:rPr lang="fr-FR" smtClean="0"/>
              <a:t>07/07/2025</a:t>
            </a:fld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48CE0-23E8-436C-933A-44A767B8655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025964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1AD65-66C9-4C6C-B5BA-F29D7E838D6C}" type="datetimeFigureOut">
              <a:rPr lang="fr-FR" smtClean="0"/>
              <a:t>07/07/2025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48CE0-23E8-436C-933A-44A767B8655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94607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1AD65-66C9-4C6C-B5BA-F29D7E838D6C}" type="datetimeFigureOut">
              <a:rPr lang="fr-FR" smtClean="0"/>
              <a:t>07/07/2025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48CE0-23E8-436C-933A-44A767B8655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056609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1" y="409575"/>
            <a:ext cx="4512470" cy="1743075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62575" y="409576"/>
            <a:ext cx="7667625" cy="8779670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85801" y="2152651"/>
            <a:ext cx="4512470" cy="7036595"/>
          </a:xfrm>
        </p:spPr>
        <p:txBody>
          <a:bodyPr/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1AD65-66C9-4C6C-B5BA-F29D7E838D6C}" type="datetimeFigureOut">
              <a:rPr lang="fr-FR" smtClean="0"/>
              <a:t>07/07/2025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48CE0-23E8-436C-933A-44A767B8655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200488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688432" y="7200900"/>
            <a:ext cx="8229600" cy="850107"/>
          </a:xfrm>
        </p:spPr>
        <p:txBody>
          <a:bodyPr anchor="b"/>
          <a:lstStyle>
            <a:lvl1pPr algn="l">
              <a:defRPr sz="3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2688432" y="919163"/>
            <a:ext cx="8229600" cy="6172200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688432" y="8051007"/>
            <a:ext cx="8229600" cy="1207293"/>
          </a:xfrm>
        </p:spPr>
        <p:txBody>
          <a:bodyPr/>
          <a:lstStyle>
            <a:lvl1pPr marL="0" indent="0">
              <a:buNone/>
              <a:defRPr sz="2100"/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1AD65-66C9-4C6C-B5BA-F29D7E838D6C}" type="datetimeFigureOut">
              <a:rPr lang="fr-FR" smtClean="0"/>
              <a:t>07/07/2025</a:t>
            </a:fld>
            <a:endParaRPr lang="fr-FR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48CE0-23E8-436C-933A-44A767B8655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2210569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1AD65-66C9-4C6C-B5BA-F29D7E838D6C}" type="datetimeFigureOut">
              <a:rPr lang="fr-FR" smtClean="0"/>
              <a:t>07/07/2025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48CE0-23E8-436C-933A-44A767B8655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3527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944100" y="411958"/>
            <a:ext cx="3086100" cy="8777288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85800" y="411958"/>
            <a:ext cx="9029700" cy="877728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E1AD65-66C9-4C6C-B5BA-F29D7E838D6C}" type="datetimeFigureOut">
              <a:rPr lang="fr-FR" smtClean="0"/>
              <a:t>07/07/2025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48CE0-23E8-436C-933A-44A767B8655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936819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99700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75486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6" y="4406906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6" y="2906716"/>
            <a:ext cx="5829300" cy="1500188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9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1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2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3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4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51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6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69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474368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7"/>
            <a:ext cx="3028950" cy="4525964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46606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3" y="1535114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3" y="2174876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3" y="1535114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9" indent="0">
              <a:buNone/>
              <a:defRPr sz="1500" b="1"/>
            </a:lvl2pPr>
            <a:lvl3pPr marL="685818" indent="0">
              <a:buNone/>
              <a:defRPr sz="1350" b="1"/>
            </a:lvl3pPr>
            <a:lvl4pPr marL="1028727" indent="0">
              <a:buNone/>
              <a:defRPr sz="1200" b="1"/>
            </a:lvl4pPr>
            <a:lvl5pPr marL="1371635" indent="0">
              <a:buNone/>
              <a:defRPr sz="1200" b="1"/>
            </a:lvl5pPr>
            <a:lvl6pPr marL="1714542" indent="0">
              <a:buNone/>
              <a:defRPr sz="1200" b="1"/>
            </a:lvl6pPr>
            <a:lvl7pPr marL="2057451" indent="0">
              <a:buNone/>
              <a:defRPr sz="1200" b="1"/>
            </a:lvl7pPr>
            <a:lvl8pPr marL="2400360" indent="0">
              <a:buNone/>
              <a:defRPr sz="1200" b="1"/>
            </a:lvl8pPr>
            <a:lvl9pPr marL="274326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3" y="2174876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5411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610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87278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4" y="273050"/>
            <a:ext cx="2256236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91" y="273056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4" y="1435106"/>
            <a:ext cx="2256236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915997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1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6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9" indent="0">
              <a:buNone/>
              <a:defRPr sz="2100"/>
            </a:lvl2pPr>
            <a:lvl3pPr marL="685818" indent="0">
              <a:buNone/>
              <a:defRPr sz="1800"/>
            </a:lvl3pPr>
            <a:lvl4pPr marL="1028727" indent="0">
              <a:buNone/>
              <a:defRPr sz="1500"/>
            </a:lvl4pPr>
            <a:lvl5pPr marL="1371635" indent="0">
              <a:buNone/>
              <a:defRPr sz="1500"/>
            </a:lvl5pPr>
            <a:lvl6pPr marL="1714542" indent="0">
              <a:buNone/>
              <a:defRPr sz="1500"/>
            </a:lvl6pPr>
            <a:lvl7pPr marL="2057451" indent="0">
              <a:buNone/>
              <a:defRPr sz="1500"/>
            </a:lvl7pPr>
            <a:lvl8pPr marL="2400360" indent="0">
              <a:buNone/>
              <a:defRPr sz="1500"/>
            </a:lvl8pPr>
            <a:lvl9pPr marL="2743269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3"/>
          </a:xfrm>
        </p:spPr>
        <p:txBody>
          <a:bodyPr/>
          <a:lstStyle>
            <a:lvl1pPr marL="0" indent="0">
              <a:buNone/>
              <a:defRPr sz="1050"/>
            </a:lvl1pPr>
            <a:lvl2pPr marL="342909" indent="0">
              <a:buNone/>
              <a:defRPr sz="900"/>
            </a:lvl2pPr>
            <a:lvl3pPr marL="685818" indent="0">
              <a:buNone/>
              <a:defRPr sz="750"/>
            </a:lvl3pPr>
            <a:lvl4pPr marL="1028727" indent="0">
              <a:buNone/>
              <a:defRPr sz="675"/>
            </a:lvl4pPr>
            <a:lvl5pPr marL="1371635" indent="0">
              <a:buNone/>
              <a:defRPr sz="675"/>
            </a:lvl5pPr>
            <a:lvl6pPr marL="1714542" indent="0">
              <a:buNone/>
              <a:defRPr sz="675"/>
            </a:lvl6pPr>
            <a:lvl7pPr marL="2057451" indent="0">
              <a:buNone/>
              <a:defRPr sz="675"/>
            </a:lvl7pPr>
            <a:lvl8pPr marL="2400360" indent="0">
              <a:buNone/>
              <a:defRPr sz="675"/>
            </a:lvl8pPr>
            <a:lvl9pPr marL="274326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0516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421055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5"/>
            <a:ext cx="1543050" cy="585152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5"/>
            <a:ext cx="4514850" cy="585152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379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46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629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1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087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85800" y="411957"/>
            <a:ext cx="12344400" cy="1714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5800" y="2400301"/>
            <a:ext cx="12344400" cy="67889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85800" y="9534526"/>
            <a:ext cx="32004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1AD65-66C9-4C6C-B5BA-F29D7E838D6C}" type="datetimeFigureOut">
              <a:rPr lang="fr-FR" smtClean="0"/>
              <a:t>07/07/2025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686300" y="9534526"/>
            <a:ext cx="43434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829800" y="9534526"/>
            <a:ext cx="32004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48CE0-23E8-436C-933A-44A767B8655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60056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1371600" rtl="0" eaLnBrk="1" latinLnBrk="0" hangingPunct="1"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14350" indent="-514350" algn="l" defTabSz="1371600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114425" indent="-428625" algn="l" defTabSz="1371600" rtl="0" eaLnBrk="1" latinLnBrk="0" hangingPunct="1">
        <a:spcBef>
          <a:spcPct val="20000"/>
        </a:spcBef>
        <a:buFont typeface="Arial" pitchFamily="34" charset="0"/>
        <a:buChar char="–"/>
        <a:defRPr sz="42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spcBef>
          <a:spcPct val="20000"/>
        </a:spcBef>
        <a:buFont typeface="Arial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spcBef>
          <a:spcPct val="20000"/>
        </a:spcBef>
        <a:buFont typeface="Arial" pitchFamily="34" charset="0"/>
        <a:buChar char="–"/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spcBef>
          <a:spcPct val="20000"/>
        </a:spcBef>
        <a:buFont typeface="Arial" pitchFamily="34" charset="0"/>
        <a:buChar char="»"/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spcBef>
          <a:spcPct val="20000"/>
        </a:spcBef>
        <a:buFont typeface="Arial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7"/>
            <a:ext cx="6172200" cy="45259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7/7/2025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6"/>
            <a:ext cx="21717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6"/>
            <a:ext cx="1600200" cy="3651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9523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685818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81" indent="-257181" algn="l" defTabSz="685818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228" indent="-214319" algn="l" defTabSz="685818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71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80" indent="-171455" algn="l" defTabSz="685818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89" indent="-171455" algn="l" defTabSz="685818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98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907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815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722" indent="-171455" algn="l" defTabSz="685818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18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27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35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42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60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69" algn="l" defTabSz="685818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6.svg"/><Relationship Id="rId3" Type="http://schemas.openxmlformats.org/officeDocument/2006/relationships/tags" Target="../tags/tag3.xml"/><Relationship Id="rId21" Type="http://schemas.openxmlformats.org/officeDocument/2006/relationships/image" Target="../media/image9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image" Target="../media/image5.png"/><Relationship Id="rId2" Type="http://schemas.openxmlformats.org/officeDocument/2006/relationships/tags" Target="../tags/tag2.xml"/><Relationship Id="rId16" Type="http://schemas.openxmlformats.org/officeDocument/2006/relationships/image" Target="../media/image4.svg"/><Relationship Id="rId20" Type="http://schemas.openxmlformats.org/officeDocument/2006/relationships/image" Target="../media/image8.sv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image" Target="../media/image3.png"/><Relationship Id="rId10" Type="http://schemas.openxmlformats.org/officeDocument/2006/relationships/tags" Target="../tags/tag10.xml"/><Relationship Id="rId19" Type="http://schemas.openxmlformats.org/officeDocument/2006/relationships/image" Target="../media/image7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5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image" Target="../media/image4.svg"/><Relationship Id="rId2" Type="http://schemas.openxmlformats.org/officeDocument/2006/relationships/tags" Target="../tags/tag14.xml"/><Relationship Id="rId16" Type="http://schemas.openxmlformats.org/officeDocument/2006/relationships/image" Target="../media/image11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image" Target="../media/image3.png"/><Relationship Id="rId5" Type="http://schemas.openxmlformats.org/officeDocument/2006/relationships/tags" Target="../tags/tag17.xml"/><Relationship Id="rId15" Type="http://schemas.openxmlformats.org/officeDocument/2006/relationships/image" Target="../media/image10.png"/><Relationship Id="rId10" Type="http://schemas.openxmlformats.org/officeDocument/2006/relationships/image" Target="../media/image2.jpeg"/><Relationship Id="rId4" Type="http://schemas.openxmlformats.org/officeDocument/2006/relationships/tags" Target="../tags/tag16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23.xml"/><Relationship Id="rId7" Type="http://schemas.openxmlformats.org/officeDocument/2006/relationships/image" Target="../media/image2.jpe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.svg"/><Relationship Id="rId5" Type="http://schemas.openxmlformats.org/officeDocument/2006/relationships/tags" Target="../tags/tag25.xml"/><Relationship Id="rId10" Type="http://schemas.openxmlformats.org/officeDocument/2006/relationships/image" Target="../media/image5.png"/><Relationship Id="rId4" Type="http://schemas.openxmlformats.org/officeDocument/2006/relationships/tags" Target="../tags/tag24.xml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image" Target="../media/image13.svg"/><Relationship Id="rId3" Type="http://schemas.openxmlformats.org/officeDocument/2006/relationships/tags" Target="../tags/tag28.xml"/><Relationship Id="rId21" Type="http://schemas.openxmlformats.org/officeDocument/2006/relationships/image" Target="../media/image16.svg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image" Target="../media/image12.png"/><Relationship Id="rId2" Type="http://schemas.openxmlformats.org/officeDocument/2006/relationships/tags" Target="../tags/tag27.xml"/><Relationship Id="rId16" Type="http://schemas.openxmlformats.org/officeDocument/2006/relationships/image" Target="../media/image2.jpeg"/><Relationship Id="rId20" Type="http://schemas.openxmlformats.org/officeDocument/2006/relationships/image" Target="../media/image15.png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35.xml"/><Relationship Id="rId19" Type="http://schemas.openxmlformats.org/officeDocument/2006/relationships/image" Target="../media/image14.png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Relationship Id="rId22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7.xml"/><Relationship Id="rId13" Type="http://schemas.openxmlformats.org/officeDocument/2006/relationships/tags" Target="../tags/tag52.xml"/><Relationship Id="rId18" Type="http://schemas.openxmlformats.org/officeDocument/2006/relationships/tags" Target="../tags/tag57.xml"/><Relationship Id="rId26" Type="http://schemas.openxmlformats.org/officeDocument/2006/relationships/image" Target="../media/image20.png"/><Relationship Id="rId3" Type="http://schemas.openxmlformats.org/officeDocument/2006/relationships/tags" Target="../tags/tag42.xml"/><Relationship Id="rId21" Type="http://schemas.openxmlformats.org/officeDocument/2006/relationships/image" Target="../media/image2.jpeg"/><Relationship Id="rId7" Type="http://schemas.openxmlformats.org/officeDocument/2006/relationships/tags" Target="../tags/tag46.xml"/><Relationship Id="rId12" Type="http://schemas.openxmlformats.org/officeDocument/2006/relationships/tags" Target="../tags/tag51.xml"/><Relationship Id="rId17" Type="http://schemas.openxmlformats.org/officeDocument/2006/relationships/tags" Target="../tags/tag56.xml"/><Relationship Id="rId25" Type="http://schemas.openxmlformats.org/officeDocument/2006/relationships/image" Target="../media/image19.png"/><Relationship Id="rId2" Type="http://schemas.openxmlformats.org/officeDocument/2006/relationships/tags" Target="../tags/tag41.xml"/><Relationship Id="rId16" Type="http://schemas.openxmlformats.org/officeDocument/2006/relationships/tags" Target="../tags/tag55.xml"/><Relationship Id="rId20" Type="http://schemas.openxmlformats.org/officeDocument/2006/relationships/slideLayout" Target="../slideLayouts/slideLayout51.xml"/><Relationship Id="rId29" Type="http://schemas.openxmlformats.org/officeDocument/2006/relationships/image" Target="../media/image23.jpeg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11" Type="http://schemas.openxmlformats.org/officeDocument/2006/relationships/tags" Target="../tags/tag50.xml"/><Relationship Id="rId24" Type="http://schemas.openxmlformats.org/officeDocument/2006/relationships/image" Target="../media/image18.jpeg"/><Relationship Id="rId5" Type="http://schemas.openxmlformats.org/officeDocument/2006/relationships/tags" Target="../tags/tag44.xml"/><Relationship Id="rId15" Type="http://schemas.openxmlformats.org/officeDocument/2006/relationships/tags" Target="../tags/tag54.xml"/><Relationship Id="rId23" Type="http://schemas.openxmlformats.org/officeDocument/2006/relationships/image" Target="../media/image13.svg"/><Relationship Id="rId28" Type="http://schemas.openxmlformats.org/officeDocument/2006/relationships/image" Target="../media/image22.jpeg"/><Relationship Id="rId10" Type="http://schemas.openxmlformats.org/officeDocument/2006/relationships/tags" Target="../tags/tag49.xml"/><Relationship Id="rId19" Type="http://schemas.openxmlformats.org/officeDocument/2006/relationships/tags" Target="../tags/tag58.xml"/><Relationship Id="rId4" Type="http://schemas.openxmlformats.org/officeDocument/2006/relationships/tags" Target="../tags/tag43.xml"/><Relationship Id="rId9" Type="http://schemas.openxmlformats.org/officeDocument/2006/relationships/tags" Target="../tags/tag48.xml"/><Relationship Id="rId14" Type="http://schemas.openxmlformats.org/officeDocument/2006/relationships/tags" Target="../tags/tag53.xml"/><Relationship Id="rId22" Type="http://schemas.openxmlformats.org/officeDocument/2006/relationships/image" Target="../media/image12.png"/><Relationship Id="rId27" Type="http://schemas.openxmlformats.org/officeDocument/2006/relationships/image" Target="../media/image21.png"/><Relationship Id="rId30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6.xml"/><Relationship Id="rId13" Type="http://schemas.openxmlformats.org/officeDocument/2006/relationships/tags" Target="../tags/tag71.xml"/><Relationship Id="rId18" Type="http://schemas.openxmlformats.org/officeDocument/2006/relationships/slideLayout" Target="../slideLayouts/slideLayout51.xml"/><Relationship Id="rId3" Type="http://schemas.openxmlformats.org/officeDocument/2006/relationships/tags" Target="../tags/tag61.xml"/><Relationship Id="rId21" Type="http://schemas.openxmlformats.org/officeDocument/2006/relationships/image" Target="../media/image25.svg"/><Relationship Id="rId7" Type="http://schemas.openxmlformats.org/officeDocument/2006/relationships/tags" Target="../tags/tag65.xml"/><Relationship Id="rId12" Type="http://schemas.openxmlformats.org/officeDocument/2006/relationships/tags" Target="../tags/tag70.xml"/><Relationship Id="rId17" Type="http://schemas.openxmlformats.org/officeDocument/2006/relationships/tags" Target="../tags/tag75.xml"/><Relationship Id="rId25" Type="http://schemas.openxmlformats.org/officeDocument/2006/relationships/image" Target="../media/image28.png"/><Relationship Id="rId2" Type="http://schemas.openxmlformats.org/officeDocument/2006/relationships/tags" Target="../tags/tag60.xml"/><Relationship Id="rId16" Type="http://schemas.openxmlformats.org/officeDocument/2006/relationships/tags" Target="../tags/tag74.xml"/><Relationship Id="rId20" Type="http://schemas.openxmlformats.org/officeDocument/2006/relationships/image" Target="../media/image12.png"/><Relationship Id="rId1" Type="http://schemas.openxmlformats.org/officeDocument/2006/relationships/tags" Target="../tags/tag59.xml"/><Relationship Id="rId6" Type="http://schemas.openxmlformats.org/officeDocument/2006/relationships/tags" Target="../tags/tag64.xml"/><Relationship Id="rId11" Type="http://schemas.openxmlformats.org/officeDocument/2006/relationships/tags" Target="../tags/tag69.xml"/><Relationship Id="rId24" Type="http://schemas.openxmlformats.org/officeDocument/2006/relationships/image" Target="../media/image27.png"/><Relationship Id="rId5" Type="http://schemas.openxmlformats.org/officeDocument/2006/relationships/tags" Target="../tags/tag63.xml"/><Relationship Id="rId15" Type="http://schemas.openxmlformats.org/officeDocument/2006/relationships/tags" Target="../tags/tag73.xml"/><Relationship Id="rId23" Type="http://schemas.openxmlformats.org/officeDocument/2006/relationships/image" Target="../media/image26.png"/><Relationship Id="rId10" Type="http://schemas.openxmlformats.org/officeDocument/2006/relationships/tags" Target="../tags/tag68.xml"/><Relationship Id="rId19" Type="http://schemas.openxmlformats.org/officeDocument/2006/relationships/image" Target="../media/image2.jpeg"/><Relationship Id="rId4" Type="http://schemas.openxmlformats.org/officeDocument/2006/relationships/tags" Target="../tags/tag62.xml"/><Relationship Id="rId9" Type="http://schemas.openxmlformats.org/officeDocument/2006/relationships/tags" Target="../tags/tag67.xml"/><Relationship Id="rId14" Type="http://schemas.openxmlformats.org/officeDocument/2006/relationships/tags" Target="../tags/tag72.xml"/><Relationship Id="rId22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78.xml"/><Relationship Id="rId7" Type="http://schemas.openxmlformats.org/officeDocument/2006/relationships/image" Target="../media/image2.jpeg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.svg"/><Relationship Id="rId5" Type="http://schemas.openxmlformats.org/officeDocument/2006/relationships/tags" Target="../tags/tag80.xml"/><Relationship Id="rId10" Type="http://schemas.openxmlformats.org/officeDocument/2006/relationships/image" Target="../media/image5.png"/><Relationship Id="rId4" Type="http://schemas.openxmlformats.org/officeDocument/2006/relationships/tags" Target="../tags/tag79.xml"/><Relationship Id="rId9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88.xml"/><Relationship Id="rId3" Type="http://schemas.openxmlformats.org/officeDocument/2006/relationships/tags" Target="../tags/tag83.xml"/><Relationship Id="rId7" Type="http://schemas.openxmlformats.org/officeDocument/2006/relationships/tags" Target="../tags/tag87.xml"/><Relationship Id="rId12" Type="http://schemas.openxmlformats.org/officeDocument/2006/relationships/image" Target="../media/image25.svg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6" Type="http://schemas.openxmlformats.org/officeDocument/2006/relationships/tags" Target="../tags/tag86.xml"/><Relationship Id="rId11" Type="http://schemas.openxmlformats.org/officeDocument/2006/relationships/image" Target="../media/image12.png"/><Relationship Id="rId5" Type="http://schemas.openxmlformats.org/officeDocument/2006/relationships/tags" Target="../tags/tag85.xml"/><Relationship Id="rId10" Type="http://schemas.openxmlformats.org/officeDocument/2006/relationships/image" Target="../media/image2.jpeg"/><Relationship Id="rId4" Type="http://schemas.openxmlformats.org/officeDocument/2006/relationships/tags" Target="../tags/tag84.xml"/><Relationship Id="rId9" Type="http://schemas.openxmlformats.org/officeDocument/2006/relationships/slideLayout" Target="../slideLayouts/slideLayout5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91.xml"/><Relationship Id="rId7" Type="http://schemas.openxmlformats.org/officeDocument/2006/relationships/image" Target="../media/image2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.svg"/><Relationship Id="rId5" Type="http://schemas.openxmlformats.org/officeDocument/2006/relationships/tags" Target="../tags/tag93.xml"/><Relationship Id="rId10" Type="http://schemas.openxmlformats.org/officeDocument/2006/relationships/image" Target="../media/image5.png"/><Relationship Id="rId4" Type="http://schemas.openxmlformats.org/officeDocument/2006/relationships/tags" Target="../tags/tag92.xml"/><Relationship Id="rId9" Type="http://schemas.openxmlformats.org/officeDocument/2006/relationships/image" Target="../media/image4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96.xml"/><Relationship Id="rId7" Type="http://schemas.openxmlformats.org/officeDocument/2006/relationships/tags" Target="../tags/tag100.xml"/><Relationship Id="rId12" Type="http://schemas.openxmlformats.org/officeDocument/2006/relationships/image" Target="../media/image29.png"/><Relationship Id="rId2" Type="http://schemas.openxmlformats.org/officeDocument/2006/relationships/tags" Target="../tags/tag95.xml"/><Relationship Id="rId1" Type="http://schemas.openxmlformats.org/officeDocument/2006/relationships/tags" Target="../tags/tag94.xml"/><Relationship Id="rId6" Type="http://schemas.openxmlformats.org/officeDocument/2006/relationships/tags" Target="../tags/tag99.xml"/><Relationship Id="rId11" Type="http://schemas.openxmlformats.org/officeDocument/2006/relationships/image" Target="../media/image13.svg"/><Relationship Id="rId5" Type="http://schemas.openxmlformats.org/officeDocument/2006/relationships/tags" Target="../tags/tag98.xml"/><Relationship Id="rId10" Type="http://schemas.openxmlformats.org/officeDocument/2006/relationships/image" Target="../media/image12.png"/><Relationship Id="rId4" Type="http://schemas.openxmlformats.org/officeDocument/2006/relationships/tags" Target="../tags/tag97.xml"/><Relationship Id="rId9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108.xml"/><Relationship Id="rId13" Type="http://schemas.openxmlformats.org/officeDocument/2006/relationships/image" Target="../media/image13.svg"/><Relationship Id="rId3" Type="http://schemas.openxmlformats.org/officeDocument/2006/relationships/tags" Target="../tags/tag103.xml"/><Relationship Id="rId7" Type="http://schemas.openxmlformats.org/officeDocument/2006/relationships/tags" Target="../tags/tag107.xml"/><Relationship Id="rId12" Type="http://schemas.openxmlformats.org/officeDocument/2006/relationships/image" Target="../media/image12.png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6" Type="http://schemas.openxmlformats.org/officeDocument/2006/relationships/tags" Target="../tags/tag106.xml"/><Relationship Id="rId11" Type="http://schemas.openxmlformats.org/officeDocument/2006/relationships/image" Target="../media/image2.jpeg"/><Relationship Id="rId5" Type="http://schemas.openxmlformats.org/officeDocument/2006/relationships/tags" Target="../tags/tag105.xml"/><Relationship Id="rId10" Type="http://schemas.openxmlformats.org/officeDocument/2006/relationships/slideLayout" Target="../slideLayouts/slideLayout51.xml"/><Relationship Id="rId4" Type="http://schemas.openxmlformats.org/officeDocument/2006/relationships/tags" Target="../tags/tag104.xml"/><Relationship Id="rId9" Type="http://schemas.openxmlformats.org/officeDocument/2006/relationships/tags" Target="../tags/tag109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112.xml"/><Relationship Id="rId7" Type="http://schemas.openxmlformats.org/officeDocument/2006/relationships/image" Target="../media/image2.jpeg"/><Relationship Id="rId2" Type="http://schemas.openxmlformats.org/officeDocument/2006/relationships/tags" Target="../tags/tag111.xml"/><Relationship Id="rId1" Type="http://schemas.openxmlformats.org/officeDocument/2006/relationships/tags" Target="../tags/tag110.xml"/><Relationship Id="rId6" Type="http://schemas.openxmlformats.org/officeDocument/2006/relationships/slideLayout" Target="../slideLayouts/slideLayout7.xml"/><Relationship Id="rId11" Type="http://schemas.openxmlformats.org/officeDocument/2006/relationships/image" Target="../media/image6.svg"/><Relationship Id="rId5" Type="http://schemas.openxmlformats.org/officeDocument/2006/relationships/tags" Target="../tags/tag114.xml"/><Relationship Id="rId10" Type="http://schemas.openxmlformats.org/officeDocument/2006/relationships/image" Target="../media/image5.png"/><Relationship Id="rId4" Type="http://schemas.openxmlformats.org/officeDocument/2006/relationships/tags" Target="../tags/tag113.xml"/><Relationship Id="rId9" Type="http://schemas.openxmlformats.org/officeDocument/2006/relationships/image" Target="../media/image4.svg"/></Relationships>
</file>

<file path=ppt/slides/_rels/slide13.xml.rels><?xml version="1.0" encoding="UTF-8" standalone="yes"?>
<Relationships xmlns="http://schemas.openxmlformats.org/package/2006/relationships"><Relationship Id="rId13" Type="http://schemas.openxmlformats.org/officeDocument/2006/relationships/tags" Target="../tags/tag127.xml"/><Relationship Id="rId18" Type="http://schemas.openxmlformats.org/officeDocument/2006/relationships/tags" Target="../tags/tag132.xml"/><Relationship Id="rId26" Type="http://schemas.openxmlformats.org/officeDocument/2006/relationships/tags" Target="../tags/tag140.xml"/><Relationship Id="rId3" Type="http://schemas.openxmlformats.org/officeDocument/2006/relationships/tags" Target="../tags/tag117.xml"/><Relationship Id="rId21" Type="http://schemas.openxmlformats.org/officeDocument/2006/relationships/tags" Target="../tags/tag135.xml"/><Relationship Id="rId7" Type="http://schemas.openxmlformats.org/officeDocument/2006/relationships/tags" Target="../tags/tag121.xml"/><Relationship Id="rId12" Type="http://schemas.openxmlformats.org/officeDocument/2006/relationships/tags" Target="../tags/tag126.xml"/><Relationship Id="rId17" Type="http://schemas.openxmlformats.org/officeDocument/2006/relationships/tags" Target="../tags/tag131.xml"/><Relationship Id="rId25" Type="http://schemas.openxmlformats.org/officeDocument/2006/relationships/tags" Target="../tags/tag139.xml"/><Relationship Id="rId33" Type="http://schemas.openxmlformats.org/officeDocument/2006/relationships/image" Target="../media/image13.svg"/><Relationship Id="rId2" Type="http://schemas.openxmlformats.org/officeDocument/2006/relationships/tags" Target="../tags/tag116.xml"/><Relationship Id="rId16" Type="http://schemas.openxmlformats.org/officeDocument/2006/relationships/tags" Target="../tags/tag130.xml"/><Relationship Id="rId20" Type="http://schemas.openxmlformats.org/officeDocument/2006/relationships/tags" Target="../tags/tag134.xml"/><Relationship Id="rId29" Type="http://schemas.openxmlformats.org/officeDocument/2006/relationships/tags" Target="../tags/tag143.xml"/><Relationship Id="rId1" Type="http://schemas.openxmlformats.org/officeDocument/2006/relationships/tags" Target="../tags/tag115.xml"/><Relationship Id="rId6" Type="http://schemas.openxmlformats.org/officeDocument/2006/relationships/tags" Target="../tags/tag120.xml"/><Relationship Id="rId11" Type="http://schemas.openxmlformats.org/officeDocument/2006/relationships/tags" Target="../tags/tag125.xml"/><Relationship Id="rId24" Type="http://schemas.openxmlformats.org/officeDocument/2006/relationships/tags" Target="../tags/tag138.xml"/><Relationship Id="rId32" Type="http://schemas.openxmlformats.org/officeDocument/2006/relationships/image" Target="../media/image12.png"/><Relationship Id="rId5" Type="http://schemas.openxmlformats.org/officeDocument/2006/relationships/tags" Target="../tags/tag119.xml"/><Relationship Id="rId15" Type="http://schemas.openxmlformats.org/officeDocument/2006/relationships/tags" Target="../tags/tag129.xml"/><Relationship Id="rId23" Type="http://schemas.openxmlformats.org/officeDocument/2006/relationships/tags" Target="../tags/tag137.xml"/><Relationship Id="rId28" Type="http://schemas.openxmlformats.org/officeDocument/2006/relationships/tags" Target="../tags/tag142.xml"/><Relationship Id="rId10" Type="http://schemas.openxmlformats.org/officeDocument/2006/relationships/tags" Target="../tags/tag124.xml"/><Relationship Id="rId19" Type="http://schemas.openxmlformats.org/officeDocument/2006/relationships/tags" Target="../tags/tag133.xml"/><Relationship Id="rId31" Type="http://schemas.openxmlformats.org/officeDocument/2006/relationships/image" Target="../media/image2.jpeg"/><Relationship Id="rId4" Type="http://schemas.openxmlformats.org/officeDocument/2006/relationships/tags" Target="../tags/tag118.xml"/><Relationship Id="rId9" Type="http://schemas.openxmlformats.org/officeDocument/2006/relationships/tags" Target="../tags/tag123.xml"/><Relationship Id="rId14" Type="http://schemas.openxmlformats.org/officeDocument/2006/relationships/tags" Target="../tags/tag128.xml"/><Relationship Id="rId22" Type="http://schemas.openxmlformats.org/officeDocument/2006/relationships/tags" Target="../tags/tag136.xml"/><Relationship Id="rId27" Type="http://schemas.openxmlformats.org/officeDocument/2006/relationships/tags" Target="../tags/tag141.xml"/><Relationship Id="rId30" Type="http://schemas.openxmlformats.org/officeDocument/2006/relationships/slideLayout" Target="../slideLayouts/slideLayout7.xml"/><Relationship Id="rId8" Type="http://schemas.openxmlformats.org/officeDocument/2006/relationships/tags" Target="../tags/tag12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51.xml"/><Relationship Id="rId13" Type="http://schemas.openxmlformats.org/officeDocument/2006/relationships/image" Target="../media/image30.png"/><Relationship Id="rId3" Type="http://schemas.openxmlformats.org/officeDocument/2006/relationships/tags" Target="../tags/tag146.xml"/><Relationship Id="rId7" Type="http://schemas.openxmlformats.org/officeDocument/2006/relationships/tags" Target="../tags/tag150.xml"/><Relationship Id="rId12" Type="http://schemas.openxmlformats.org/officeDocument/2006/relationships/image" Target="../media/image13.svg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tags" Target="../tags/tag149.xml"/><Relationship Id="rId11" Type="http://schemas.openxmlformats.org/officeDocument/2006/relationships/image" Target="../media/image12.png"/><Relationship Id="rId5" Type="http://schemas.openxmlformats.org/officeDocument/2006/relationships/tags" Target="../tags/tag148.xml"/><Relationship Id="rId15" Type="http://schemas.openxmlformats.org/officeDocument/2006/relationships/image" Target="../media/image32.png"/><Relationship Id="rId10" Type="http://schemas.openxmlformats.org/officeDocument/2006/relationships/image" Target="../media/image2.jpeg"/><Relationship Id="rId4" Type="http://schemas.openxmlformats.org/officeDocument/2006/relationships/tags" Target="../tags/tag147.xml"/><Relationship Id="rId9" Type="http://schemas.openxmlformats.org/officeDocument/2006/relationships/slideLayout" Target="../slideLayouts/slideLayout51.xml"/><Relationship Id="rId1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14.png"/><Relationship Id="rId3" Type="http://schemas.openxmlformats.org/officeDocument/2006/relationships/tags" Target="../tags/tag154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6.svg"/><Relationship Id="rId2" Type="http://schemas.openxmlformats.org/officeDocument/2006/relationships/tags" Target="../tags/tag153.xml"/><Relationship Id="rId1" Type="http://schemas.openxmlformats.org/officeDocument/2006/relationships/tags" Target="../tags/tag152.xml"/><Relationship Id="rId6" Type="http://schemas.openxmlformats.org/officeDocument/2006/relationships/tags" Target="../tags/tag157.xml"/><Relationship Id="rId11" Type="http://schemas.openxmlformats.org/officeDocument/2006/relationships/image" Target="../media/image5.png"/><Relationship Id="rId5" Type="http://schemas.openxmlformats.org/officeDocument/2006/relationships/tags" Target="../tags/tag156.xml"/><Relationship Id="rId10" Type="http://schemas.openxmlformats.org/officeDocument/2006/relationships/image" Target="../media/image4.svg"/><Relationship Id="rId4" Type="http://schemas.openxmlformats.org/officeDocument/2006/relationships/tags" Target="../tags/tag155.xml"/><Relationship Id="rId9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165.xml"/><Relationship Id="rId13" Type="http://schemas.openxmlformats.org/officeDocument/2006/relationships/image" Target="../media/image33.png"/><Relationship Id="rId3" Type="http://schemas.openxmlformats.org/officeDocument/2006/relationships/tags" Target="../tags/tag160.xml"/><Relationship Id="rId7" Type="http://schemas.openxmlformats.org/officeDocument/2006/relationships/tags" Target="../tags/tag164.xml"/><Relationship Id="rId12" Type="http://schemas.openxmlformats.org/officeDocument/2006/relationships/image" Target="../media/image16.svg"/><Relationship Id="rId2" Type="http://schemas.openxmlformats.org/officeDocument/2006/relationships/tags" Target="../tags/tag159.xml"/><Relationship Id="rId1" Type="http://schemas.openxmlformats.org/officeDocument/2006/relationships/tags" Target="../tags/tag158.xml"/><Relationship Id="rId6" Type="http://schemas.openxmlformats.org/officeDocument/2006/relationships/tags" Target="../tags/tag163.xml"/><Relationship Id="rId11" Type="http://schemas.openxmlformats.org/officeDocument/2006/relationships/image" Target="../media/image15.png"/><Relationship Id="rId5" Type="http://schemas.openxmlformats.org/officeDocument/2006/relationships/tags" Target="../tags/tag162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161.xml"/><Relationship Id="rId9" Type="http://schemas.openxmlformats.org/officeDocument/2006/relationships/tags" Target="../tags/tag16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174.xml"/><Relationship Id="rId13" Type="http://schemas.openxmlformats.org/officeDocument/2006/relationships/image" Target="../media/image16.svg"/><Relationship Id="rId3" Type="http://schemas.openxmlformats.org/officeDocument/2006/relationships/tags" Target="../tags/tag169.xml"/><Relationship Id="rId7" Type="http://schemas.openxmlformats.org/officeDocument/2006/relationships/tags" Target="../tags/tag173.xml"/><Relationship Id="rId12" Type="http://schemas.openxmlformats.org/officeDocument/2006/relationships/image" Target="../media/image15.png"/><Relationship Id="rId2" Type="http://schemas.openxmlformats.org/officeDocument/2006/relationships/tags" Target="../tags/tag168.xml"/><Relationship Id="rId1" Type="http://schemas.openxmlformats.org/officeDocument/2006/relationships/tags" Target="../tags/tag167.xml"/><Relationship Id="rId6" Type="http://schemas.openxmlformats.org/officeDocument/2006/relationships/tags" Target="../tags/tag172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171.xml"/><Relationship Id="rId10" Type="http://schemas.openxmlformats.org/officeDocument/2006/relationships/tags" Target="../tags/tag176.xml"/><Relationship Id="rId4" Type="http://schemas.openxmlformats.org/officeDocument/2006/relationships/tags" Target="../tags/tag170.xml"/><Relationship Id="rId9" Type="http://schemas.openxmlformats.org/officeDocument/2006/relationships/tags" Target="../tags/tag175.xml"/><Relationship Id="rId1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82.xml"/><Relationship Id="rId3" Type="http://schemas.microsoft.com/office/2007/relationships/media" Target="../media/media1.mp4"/><Relationship Id="rId7" Type="http://schemas.openxmlformats.org/officeDocument/2006/relationships/tags" Target="../tags/tag181.xml"/><Relationship Id="rId2" Type="http://schemas.openxmlformats.org/officeDocument/2006/relationships/tags" Target="../tags/tag178.xml"/><Relationship Id="rId1" Type="http://schemas.openxmlformats.org/officeDocument/2006/relationships/tags" Target="../tags/tag177.xml"/><Relationship Id="rId6" Type="http://schemas.openxmlformats.org/officeDocument/2006/relationships/tags" Target="../tags/tag180.xml"/><Relationship Id="rId5" Type="http://schemas.openxmlformats.org/officeDocument/2006/relationships/tags" Target="../tags/tag179.xml"/><Relationship Id="rId10" Type="http://schemas.openxmlformats.org/officeDocument/2006/relationships/image" Target="../media/image35.png"/><Relationship Id="rId4" Type="http://schemas.openxmlformats.org/officeDocument/2006/relationships/video" Target="../media/media1.mp4"/><Relationship Id="rId9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190.xml"/><Relationship Id="rId13" Type="http://schemas.openxmlformats.org/officeDocument/2006/relationships/tags" Target="../tags/tag195.xml"/><Relationship Id="rId18" Type="http://schemas.openxmlformats.org/officeDocument/2006/relationships/tags" Target="../tags/tag200.xml"/><Relationship Id="rId26" Type="http://schemas.openxmlformats.org/officeDocument/2006/relationships/image" Target="../media/image40.png"/><Relationship Id="rId3" Type="http://schemas.openxmlformats.org/officeDocument/2006/relationships/tags" Target="../tags/tag185.xml"/><Relationship Id="rId21" Type="http://schemas.openxmlformats.org/officeDocument/2006/relationships/image" Target="../media/image16.svg"/><Relationship Id="rId7" Type="http://schemas.openxmlformats.org/officeDocument/2006/relationships/tags" Target="../tags/tag189.xml"/><Relationship Id="rId12" Type="http://schemas.openxmlformats.org/officeDocument/2006/relationships/tags" Target="../tags/tag194.xml"/><Relationship Id="rId17" Type="http://schemas.openxmlformats.org/officeDocument/2006/relationships/tags" Target="../tags/tag199.xml"/><Relationship Id="rId25" Type="http://schemas.openxmlformats.org/officeDocument/2006/relationships/image" Target="../media/image39.png"/><Relationship Id="rId2" Type="http://schemas.openxmlformats.org/officeDocument/2006/relationships/tags" Target="../tags/tag184.xml"/><Relationship Id="rId16" Type="http://schemas.openxmlformats.org/officeDocument/2006/relationships/tags" Target="../tags/tag198.xml"/><Relationship Id="rId20" Type="http://schemas.openxmlformats.org/officeDocument/2006/relationships/image" Target="../media/image15.png"/><Relationship Id="rId29" Type="http://schemas.openxmlformats.org/officeDocument/2006/relationships/image" Target="../media/image43.png"/><Relationship Id="rId1" Type="http://schemas.openxmlformats.org/officeDocument/2006/relationships/tags" Target="../tags/tag183.xml"/><Relationship Id="rId6" Type="http://schemas.openxmlformats.org/officeDocument/2006/relationships/tags" Target="../tags/tag188.xml"/><Relationship Id="rId11" Type="http://schemas.openxmlformats.org/officeDocument/2006/relationships/tags" Target="../tags/tag193.xml"/><Relationship Id="rId24" Type="http://schemas.openxmlformats.org/officeDocument/2006/relationships/image" Target="../media/image38.png"/><Relationship Id="rId5" Type="http://schemas.openxmlformats.org/officeDocument/2006/relationships/tags" Target="../tags/tag187.xml"/><Relationship Id="rId15" Type="http://schemas.openxmlformats.org/officeDocument/2006/relationships/tags" Target="../tags/tag197.xml"/><Relationship Id="rId23" Type="http://schemas.openxmlformats.org/officeDocument/2006/relationships/image" Target="../media/image37.jpeg"/><Relationship Id="rId28" Type="http://schemas.openxmlformats.org/officeDocument/2006/relationships/image" Target="../media/image42.png"/><Relationship Id="rId10" Type="http://schemas.openxmlformats.org/officeDocument/2006/relationships/tags" Target="../tags/tag192.xml"/><Relationship Id="rId19" Type="http://schemas.openxmlformats.org/officeDocument/2006/relationships/slideLayout" Target="../slideLayouts/slideLayout7.xml"/><Relationship Id="rId4" Type="http://schemas.openxmlformats.org/officeDocument/2006/relationships/tags" Target="../tags/tag186.xml"/><Relationship Id="rId9" Type="http://schemas.openxmlformats.org/officeDocument/2006/relationships/tags" Target="../tags/tag191.xml"/><Relationship Id="rId14" Type="http://schemas.openxmlformats.org/officeDocument/2006/relationships/tags" Target="../tags/tag196.xml"/><Relationship Id="rId22" Type="http://schemas.openxmlformats.org/officeDocument/2006/relationships/image" Target="../media/image36.jpeg"/><Relationship Id="rId27" Type="http://schemas.openxmlformats.org/officeDocument/2006/relationships/image" Target="../media/image41.png"/><Relationship Id="rId30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208.xml"/><Relationship Id="rId13" Type="http://schemas.openxmlformats.org/officeDocument/2006/relationships/tags" Target="../tags/tag213.xml"/><Relationship Id="rId18" Type="http://schemas.openxmlformats.org/officeDocument/2006/relationships/tags" Target="../tags/tag218.xml"/><Relationship Id="rId26" Type="http://schemas.openxmlformats.org/officeDocument/2006/relationships/image" Target="../media/image39.png"/><Relationship Id="rId3" Type="http://schemas.openxmlformats.org/officeDocument/2006/relationships/tags" Target="../tags/tag203.xml"/><Relationship Id="rId21" Type="http://schemas.openxmlformats.org/officeDocument/2006/relationships/image" Target="../media/image16.svg"/><Relationship Id="rId7" Type="http://schemas.openxmlformats.org/officeDocument/2006/relationships/tags" Target="../tags/tag207.xml"/><Relationship Id="rId12" Type="http://schemas.openxmlformats.org/officeDocument/2006/relationships/tags" Target="../tags/tag212.xml"/><Relationship Id="rId17" Type="http://schemas.openxmlformats.org/officeDocument/2006/relationships/tags" Target="../tags/tag217.xml"/><Relationship Id="rId25" Type="http://schemas.openxmlformats.org/officeDocument/2006/relationships/image" Target="../media/image38.png"/><Relationship Id="rId2" Type="http://schemas.openxmlformats.org/officeDocument/2006/relationships/tags" Target="../tags/tag202.xml"/><Relationship Id="rId16" Type="http://schemas.openxmlformats.org/officeDocument/2006/relationships/tags" Target="../tags/tag216.xml"/><Relationship Id="rId20" Type="http://schemas.openxmlformats.org/officeDocument/2006/relationships/image" Target="../media/image15.png"/><Relationship Id="rId29" Type="http://schemas.openxmlformats.org/officeDocument/2006/relationships/image" Target="../media/image42.png"/><Relationship Id="rId1" Type="http://schemas.openxmlformats.org/officeDocument/2006/relationships/tags" Target="../tags/tag201.xml"/><Relationship Id="rId6" Type="http://schemas.openxmlformats.org/officeDocument/2006/relationships/tags" Target="../tags/tag206.xml"/><Relationship Id="rId11" Type="http://schemas.openxmlformats.org/officeDocument/2006/relationships/tags" Target="../tags/tag211.xml"/><Relationship Id="rId24" Type="http://schemas.openxmlformats.org/officeDocument/2006/relationships/image" Target="../media/image37.jpeg"/><Relationship Id="rId5" Type="http://schemas.openxmlformats.org/officeDocument/2006/relationships/tags" Target="../tags/tag205.xml"/><Relationship Id="rId15" Type="http://schemas.openxmlformats.org/officeDocument/2006/relationships/tags" Target="../tags/tag215.xml"/><Relationship Id="rId23" Type="http://schemas.openxmlformats.org/officeDocument/2006/relationships/image" Target="../media/image36.jpeg"/><Relationship Id="rId28" Type="http://schemas.openxmlformats.org/officeDocument/2006/relationships/image" Target="../media/image41.png"/><Relationship Id="rId10" Type="http://schemas.openxmlformats.org/officeDocument/2006/relationships/tags" Target="../tags/tag210.xml"/><Relationship Id="rId19" Type="http://schemas.openxmlformats.org/officeDocument/2006/relationships/slideLayout" Target="../slideLayouts/slideLayout7.xml"/><Relationship Id="rId4" Type="http://schemas.openxmlformats.org/officeDocument/2006/relationships/tags" Target="../tags/tag204.xml"/><Relationship Id="rId9" Type="http://schemas.openxmlformats.org/officeDocument/2006/relationships/tags" Target="../tags/tag209.xml"/><Relationship Id="rId14" Type="http://schemas.openxmlformats.org/officeDocument/2006/relationships/tags" Target="../tags/tag214.xml"/><Relationship Id="rId22" Type="http://schemas.openxmlformats.org/officeDocument/2006/relationships/image" Target="../media/image21.png"/><Relationship Id="rId27" Type="http://schemas.openxmlformats.org/officeDocument/2006/relationships/image" Target="../media/image40.png"/><Relationship Id="rId30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14.png"/><Relationship Id="rId3" Type="http://schemas.openxmlformats.org/officeDocument/2006/relationships/tags" Target="../tags/tag221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6.svg"/><Relationship Id="rId2" Type="http://schemas.openxmlformats.org/officeDocument/2006/relationships/tags" Target="../tags/tag220.xml"/><Relationship Id="rId1" Type="http://schemas.openxmlformats.org/officeDocument/2006/relationships/tags" Target="../tags/tag219.xml"/><Relationship Id="rId6" Type="http://schemas.openxmlformats.org/officeDocument/2006/relationships/tags" Target="../tags/tag224.xml"/><Relationship Id="rId11" Type="http://schemas.openxmlformats.org/officeDocument/2006/relationships/image" Target="../media/image5.png"/><Relationship Id="rId5" Type="http://schemas.openxmlformats.org/officeDocument/2006/relationships/tags" Target="../tags/tag223.xml"/><Relationship Id="rId10" Type="http://schemas.openxmlformats.org/officeDocument/2006/relationships/image" Target="../media/image4.svg"/><Relationship Id="rId4" Type="http://schemas.openxmlformats.org/officeDocument/2006/relationships/tags" Target="../tags/tag222.xml"/><Relationship Id="rId9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227.xml"/><Relationship Id="rId7" Type="http://schemas.openxmlformats.org/officeDocument/2006/relationships/image" Target="../media/image15.png"/><Relationship Id="rId2" Type="http://schemas.openxmlformats.org/officeDocument/2006/relationships/tags" Target="../tags/tag226.xml"/><Relationship Id="rId1" Type="http://schemas.openxmlformats.org/officeDocument/2006/relationships/tags" Target="../tags/tag225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29.xml"/><Relationship Id="rId10" Type="http://schemas.openxmlformats.org/officeDocument/2006/relationships/image" Target="../media/image44.png"/><Relationship Id="rId4" Type="http://schemas.openxmlformats.org/officeDocument/2006/relationships/tags" Target="../tags/tag228.xml"/><Relationship Id="rId9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232.xml"/><Relationship Id="rId7" Type="http://schemas.openxmlformats.org/officeDocument/2006/relationships/image" Target="../media/image15.png"/><Relationship Id="rId2" Type="http://schemas.openxmlformats.org/officeDocument/2006/relationships/tags" Target="../tags/tag231.xml"/><Relationship Id="rId1" Type="http://schemas.openxmlformats.org/officeDocument/2006/relationships/tags" Target="../tags/tag230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34.xml"/><Relationship Id="rId10" Type="http://schemas.openxmlformats.org/officeDocument/2006/relationships/image" Target="../media/image44.png"/><Relationship Id="rId4" Type="http://schemas.openxmlformats.org/officeDocument/2006/relationships/tags" Target="../tags/tag233.xml"/><Relationship Id="rId9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237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44.png"/><Relationship Id="rId2" Type="http://schemas.openxmlformats.org/officeDocument/2006/relationships/tags" Target="../tags/tag236.xml"/><Relationship Id="rId1" Type="http://schemas.openxmlformats.org/officeDocument/2006/relationships/tags" Target="../tags/tag235.xml"/><Relationship Id="rId6" Type="http://schemas.openxmlformats.org/officeDocument/2006/relationships/tags" Target="../tags/tag240.xml"/><Relationship Id="rId11" Type="http://schemas.openxmlformats.org/officeDocument/2006/relationships/image" Target="../media/image45.png"/><Relationship Id="rId5" Type="http://schemas.openxmlformats.org/officeDocument/2006/relationships/tags" Target="../tags/tag239.xml"/><Relationship Id="rId10" Type="http://schemas.openxmlformats.org/officeDocument/2006/relationships/image" Target="../media/image43.png"/><Relationship Id="rId4" Type="http://schemas.openxmlformats.org/officeDocument/2006/relationships/tags" Target="../tags/tag238.xml"/><Relationship Id="rId9" Type="http://schemas.openxmlformats.org/officeDocument/2006/relationships/image" Target="../media/image16.sv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media" Target="../media/media2.wav"/><Relationship Id="rId13" Type="http://schemas.openxmlformats.org/officeDocument/2006/relationships/tags" Target="../tags/tag251.xml"/><Relationship Id="rId18" Type="http://schemas.openxmlformats.org/officeDocument/2006/relationships/image" Target="../media/image43.png"/><Relationship Id="rId3" Type="http://schemas.openxmlformats.org/officeDocument/2006/relationships/tags" Target="../tags/tag243.xml"/><Relationship Id="rId21" Type="http://schemas.openxmlformats.org/officeDocument/2006/relationships/image" Target="../media/image46.png"/><Relationship Id="rId7" Type="http://schemas.openxmlformats.org/officeDocument/2006/relationships/tags" Target="../tags/tag247.xml"/><Relationship Id="rId12" Type="http://schemas.openxmlformats.org/officeDocument/2006/relationships/tags" Target="../tags/tag250.xml"/><Relationship Id="rId17" Type="http://schemas.openxmlformats.org/officeDocument/2006/relationships/slideLayout" Target="../slideLayouts/slideLayout51.xml"/><Relationship Id="rId2" Type="http://schemas.openxmlformats.org/officeDocument/2006/relationships/tags" Target="../tags/tag242.xml"/><Relationship Id="rId16" Type="http://schemas.openxmlformats.org/officeDocument/2006/relationships/tags" Target="../tags/tag254.xml"/><Relationship Id="rId20" Type="http://schemas.openxmlformats.org/officeDocument/2006/relationships/image" Target="../media/image44.png"/><Relationship Id="rId1" Type="http://schemas.openxmlformats.org/officeDocument/2006/relationships/tags" Target="../tags/tag241.xml"/><Relationship Id="rId6" Type="http://schemas.openxmlformats.org/officeDocument/2006/relationships/tags" Target="../tags/tag246.xml"/><Relationship Id="rId11" Type="http://schemas.openxmlformats.org/officeDocument/2006/relationships/tags" Target="../tags/tag249.xml"/><Relationship Id="rId5" Type="http://schemas.openxmlformats.org/officeDocument/2006/relationships/tags" Target="../tags/tag245.xml"/><Relationship Id="rId15" Type="http://schemas.openxmlformats.org/officeDocument/2006/relationships/tags" Target="../tags/tag253.xml"/><Relationship Id="rId10" Type="http://schemas.openxmlformats.org/officeDocument/2006/relationships/tags" Target="../tags/tag248.xml"/><Relationship Id="rId19" Type="http://schemas.openxmlformats.org/officeDocument/2006/relationships/image" Target="../media/image45.png"/><Relationship Id="rId4" Type="http://schemas.openxmlformats.org/officeDocument/2006/relationships/tags" Target="../tags/tag244.xml"/><Relationship Id="rId9" Type="http://schemas.openxmlformats.org/officeDocument/2006/relationships/audio" Target="../media/media2.wav"/><Relationship Id="rId14" Type="http://schemas.openxmlformats.org/officeDocument/2006/relationships/tags" Target="../tags/tag25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44.png"/><Relationship Id="rId3" Type="http://schemas.openxmlformats.org/officeDocument/2006/relationships/tags" Target="../tags/tag257.xml"/><Relationship Id="rId7" Type="http://schemas.openxmlformats.org/officeDocument/2006/relationships/tags" Target="../tags/tag261.xml"/><Relationship Id="rId12" Type="http://schemas.openxmlformats.org/officeDocument/2006/relationships/image" Target="../media/image43.png"/><Relationship Id="rId2" Type="http://schemas.openxmlformats.org/officeDocument/2006/relationships/tags" Target="../tags/tag256.xml"/><Relationship Id="rId1" Type="http://schemas.openxmlformats.org/officeDocument/2006/relationships/tags" Target="../tags/tag255.xml"/><Relationship Id="rId6" Type="http://schemas.openxmlformats.org/officeDocument/2006/relationships/tags" Target="../tags/tag260.xml"/><Relationship Id="rId11" Type="http://schemas.openxmlformats.org/officeDocument/2006/relationships/image" Target="../media/image47.png"/><Relationship Id="rId5" Type="http://schemas.openxmlformats.org/officeDocument/2006/relationships/tags" Target="../tags/tag259.xml"/><Relationship Id="rId10" Type="http://schemas.openxmlformats.org/officeDocument/2006/relationships/image" Target="../media/image16.svg"/><Relationship Id="rId4" Type="http://schemas.openxmlformats.org/officeDocument/2006/relationships/tags" Target="../tags/tag258.xml"/><Relationship Id="rId9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48.jpeg"/><Relationship Id="rId3" Type="http://schemas.openxmlformats.org/officeDocument/2006/relationships/tags" Target="../tags/tag264.xml"/><Relationship Id="rId7" Type="http://schemas.openxmlformats.org/officeDocument/2006/relationships/tags" Target="../tags/tag268.xml"/><Relationship Id="rId12" Type="http://schemas.openxmlformats.org/officeDocument/2006/relationships/image" Target="../media/image43.png"/><Relationship Id="rId2" Type="http://schemas.openxmlformats.org/officeDocument/2006/relationships/tags" Target="../tags/tag263.xml"/><Relationship Id="rId1" Type="http://schemas.openxmlformats.org/officeDocument/2006/relationships/tags" Target="../tags/tag262.xml"/><Relationship Id="rId6" Type="http://schemas.openxmlformats.org/officeDocument/2006/relationships/tags" Target="../tags/tag267.xml"/><Relationship Id="rId11" Type="http://schemas.openxmlformats.org/officeDocument/2006/relationships/image" Target="../media/image47.png"/><Relationship Id="rId5" Type="http://schemas.openxmlformats.org/officeDocument/2006/relationships/tags" Target="../tags/tag266.xml"/><Relationship Id="rId10" Type="http://schemas.openxmlformats.org/officeDocument/2006/relationships/image" Target="../media/image16.svg"/><Relationship Id="rId4" Type="http://schemas.openxmlformats.org/officeDocument/2006/relationships/tags" Target="../tags/tag265.xml"/><Relationship Id="rId9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44.png"/><Relationship Id="rId3" Type="http://schemas.openxmlformats.org/officeDocument/2006/relationships/tags" Target="../tags/tag271.xml"/><Relationship Id="rId7" Type="http://schemas.openxmlformats.org/officeDocument/2006/relationships/tags" Target="../tags/tag275.xml"/><Relationship Id="rId12" Type="http://schemas.openxmlformats.org/officeDocument/2006/relationships/image" Target="../media/image43.png"/><Relationship Id="rId2" Type="http://schemas.openxmlformats.org/officeDocument/2006/relationships/tags" Target="../tags/tag270.xml"/><Relationship Id="rId1" Type="http://schemas.openxmlformats.org/officeDocument/2006/relationships/tags" Target="../tags/tag269.xml"/><Relationship Id="rId6" Type="http://schemas.openxmlformats.org/officeDocument/2006/relationships/tags" Target="../tags/tag274.xml"/><Relationship Id="rId11" Type="http://schemas.openxmlformats.org/officeDocument/2006/relationships/image" Target="../media/image47.png"/><Relationship Id="rId5" Type="http://schemas.openxmlformats.org/officeDocument/2006/relationships/tags" Target="../tags/tag273.xml"/><Relationship Id="rId10" Type="http://schemas.openxmlformats.org/officeDocument/2006/relationships/image" Target="../media/image16.svg"/><Relationship Id="rId4" Type="http://schemas.openxmlformats.org/officeDocument/2006/relationships/tags" Target="../tags/tag272.xml"/><Relationship Id="rId9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48.jpeg"/><Relationship Id="rId3" Type="http://schemas.openxmlformats.org/officeDocument/2006/relationships/tags" Target="../tags/tag278.xml"/><Relationship Id="rId7" Type="http://schemas.openxmlformats.org/officeDocument/2006/relationships/tags" Target="../tags/tag282.xml"/><Relationship Id="rId12" Type="http://schemas.openxmlformats.org/officeDocument/2006/relationships/image" Target="../media/image43.png"/><Relationship Id="rId2" Type="http://schemas.openxmlformats.org/officeDocument/2006/relationships/tags" Target="../tags/tag277.xml"/><Relationship Id="rId1" Type="http://schemas.openxmlformats.org/officeDocument/2006/relationships/tags" Target="../tags/tag276.xml"/><Relationship Id="rId6" Type="http://schemas.openxmlformats.org/officeDocument/2006/relationships/tags" Target="../tags/tag281.xml"/><Relationship Id="rId11" Type="http://schemas.openxmlformats.org/officeDocument/2006/relationships/image" Target="../media/image47.png"/><Relationship Id="rId5" Type="http://schemas.openxmlformats.org/officeDocument/2006/relationships/tags" Target="../tags/tag280.xml"/><Relationship Id="rId10" Type="http://schemas.openxmlformats.org/officeDocument/2006/relationships/image" Target="../media/image16.svg"/><Relationship Id="rId4" Type="http://schemas.openxmlformats.org/officeDocument/2006/relationships/tags" Target="../tags/tag279.xml"/><Relationship Id="rId9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285.xml"/><Relationship Id="rId7" Type="http://schemas.openxmlformats.org/officeDocument/2006/relationships/image" Target="../media/image15.png"/><Relationship Id="rId2" Type="http://schemas.openxmlformats.org/officeDocument/2006/relationships/tags" Target="../tags/tag284.xml"/><Relationship Id="rId1" Type="http://schemas.openxmlformats.org/officeDocument/2006/relationships/tags" Target="../tags/tag283.xml"/><Relationship Id="rId6" Type="http://schemas.openxmlformats.org/officeDocument/2006/relationships/slideLayout" Target="../slideLayouts/slideLayout18.xml"/><Relationship Id="rId5" Type="http://schemas.openxmlformats.org/officeDocument/2006/relationships/tags" Target="../tags/tag287.xml"/><Relationship Id="rId10" Type="http://schemas.openxmlformats.org/officeDocument/2006/relationships/image" Target="../media/image50.jpeg"/><Relationship Id="rId4" Type="http://schemas.openxmlformats.org/officeDocument/2006/relationships/tags" Target="../tags/tag286.xml"/><Relationship Id="rId9" Type="http://schemas.openxmlformats.org/officeDocument/2006/relationships/image" Target="../media/image49.jp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tags" Target="../tags/tag295.xml"/><Relationship Id="rId13" Type="http://schemas.openxmlformats.org/officeDocument/2006/relationships/image" Target="../media/image15.png"/><Relationship Id="rId3" Type="http://schemas.openxmlformats.org/officeDocument/2006/relationships/tags" Target="../tags/tag290.xml"/><Relationship Id="rId7" Type="http://schemas.openxmlformats.org/officeDocument/2006/relationships/tags" Target="../tags/tag294.xml"/><Relationship Id="rId12" Type="http://schemas.openxmlformats.org/officeDocument/2006/relationships/slideLayout" Target="../slideLayouts/slideLayout18.xml"/><Relationship Id="rId2" Type="http://schemas.openxmlformats.org/officeDocument/2006/relationships/tags" Target="../tags/tag289.xml"/><Relationship Id="rId1" Type="http://schemas.openxmlformats.org/officeDocument/2006/relationships/tags" Target="../tags/tag288.xml"/><Relationship Id="rId6" Type="http://schemas.openxmlformats.org/officeDocument/2006/relationships/tags" Target="../tags/tag293.xml"/><Relationship Id="rId11" Type="http://schemas.openxmlformats.org/officeDocument/2006/relationships/tags" Target="../tags/tag298.xml"/><Relationship Id="rId5" Type="http://schemas.openxmlformats.org/officeDocument/2006/relationships/tags" Target="../tags/tag292.xml"/><Relationship Id="rId15" Type="http://schemas.openxmlformats.org/officeDocument/2006/relationships/image" Target="../media/image51.jpeg"/><Relationship Id="rId10" Type="http://schemas.openxmlformats.org/officeDocument/2006/relationships/tags" Target="../tags/tag297.xml"/><Relationship Id="rId4" Type="http://schemas.openxmlformats.org/officeDocument/2006/relationships/tags" Target="../tags/tag291.xml"/><Relationship Id="rId9" Type="http://schemas.openxmlformats.org/officeDocument/2006/relationships/tags" Target="../tags/tag296.xml"/><Relationship Id="rId14" Type="http://schemas.openxmlformats.org/officeDocument/2006/relationships/image" Target="../media/image16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13" Type="http://schemas.openxmlformats.org/officeDocument/2006/relationships/image" Target="../media/image14.png"/><Relationship Id="rId3" Type="http://schemas.openxmlformats.org/officeDocument/2006/relationships/tags" Target="../tags/tag301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6.svg"/><Relationship Id="rId2" Type="http://schemas.openxmlformats.org/officeDocument/2006/relationships/tags" Target="../tags/tag300.xml"/><Relationship Id="rId1" Type="http://schemas.openxmlformats.org/officeDocument/2006/relationships/tags" Target="../tags/tag299.xml"/><Relationship Id="rId6" Type="http://schemas.openxmlformats.org/officeDocument/2006/relationships/tags" Target="../tags/tag304.xml"/><Relationship Id="rId11" Type="http://schemas.openxmlformats.org/officeDocument/2006/relationships/image" Target="../media/image5.png"/><Relationship Id="rId5" Type="http://schemas.openxmlformats.org/officeDocument/2006/relationships/tags" Target="../tags/tag303.xml"/><Relationship Id="rId10" Type="http://schemas.openxmlformats.org/officeDocument/2006/relationships/image" Target="../media/image4.svg"/><Relationship Id="rId4" Type="http://schemas.openxmlformats.org/officeDocument/2006/relationships/tags" Target="../tags/tag302.xml"/><Relationship Id="rId9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307.xml"/><Relationship Id="rId7" Type="http://schemas.openxmlformats.org/officeDocument/2006/relationships/image" Target="../media/image15.png"/><Relationship Id="rId2" Type="http://schemas.openxmlformats.org/officeDocument/2006/relationships/tags" Target="../tags/tag306.xml"/><Relationship Id="rId1" Type="http://schemas.openxmlformats.org/officeDocument/2006/relationships/tags" Target="../tags/tag305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309.xml"/><Relationship Id="rId10" Type="http://schemas.openxmlformats.org/officeDocument/2006/relationships/image" Target="../media/image52.png"/><Relationship Id="rId4" Type="http://schemas.openxmlformats.org/officeDocument/2006/relationships/tags" Target="../tags/tag308.xml"/><Relationship Id="rId9" Type="http://schemas.openxmlformats.org/officeDocument/2006/relationships/image" Target="../media/image4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312.xml"/><Relationship Id="rId7" Type="http://schemas.openxmlformats.org/officeDocument/2006/relationships/image" Target="../media/image15.png"/><Relationship Id="rId2" Type="http://schemas.openxmlformats.org/officeDocument/2006/relationships/tags" Target="../tags/tag311.xml"/><Relationship Id="rId1" Type="http://schemas.openxmlformats.org/officeDocument/2006/relationships/tags" Target="../tags/tag310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314.xml"/><Relationship Id="rId10" Type="http://schemas.openxmlformats.org/officeDocument/2006/relationships/image" Target="../media/image53.png"/><Relationship Id="rId4" Type="http://schemas.openxmlformats.org/officeDocument/2006/relationships/tags" Target="../tags/tag313.xml"/><Relationship Id="rId9" Type="http://schemas.openxmlformats.org/officeDocument/2006/relationships/image" Target="../media/image4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317.xml"/><Relationship Id="rId7" Type="http://schemas.openxmlformats.org/officeDocument/2006/relationships/image" Target="../media/image15.png"/><Relationship Id="rId2" Type="http://schemas.openxmlformats.org/officeDocument/2006/relationships/tags" Target="../tags/tag316.xml"/><Relationship Id="rId1" Type="http://schemas.openxmlformats.org/officeDocument/2006/relationships/tags" Target="../tags/tag315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319.xml"/><Relationship Id="rId10" Type="http://schemas.openxmlformats.org/officeDocument/2006/relationships/image" Target="../media/image54.png"/><Relationship Id="rId4" Type="http://schemas.openxmlformats.org/officeDocument/2006/relationships/tags" Target="../tags/tag318.xml"/><Relationship Id="rId9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322.xml"/><Relationship Id="rId7" Type="http://schemas.openxmlformats.org/officeDocument/2006/relationships/image" Target="../media/image15.png"/><Relationship Id="rId2" Type="http://schemas.openxmlformats.org/officeDocument/2006/relationships/tags" Target="../tags/tag321.xml"/><Relationship Id="rId1" Type="http://schemas.openxmlformats.org/officeDocument/2006/relationships/tags" Target="../tags/tag320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324.xml"/><Relationship Id="rId10" Type="http://schemas.openxmlformats.org/officeDocument/2006/relationships/image" Target="../media/image55.png"/><Relationship Id="rId4" Type="http://schemas.openxmlformats.org/officeDocument/2006/relationships/tags" Target="../tags/tag323.xml"/><Relationship Id="rId9" Type="http://schemas.openxmlformats.org/officeDocument/2006/relationships/image" Target="../media/image1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327.xml"/><Relationship Id="rId7" Type="http://schemas.openxmlformats.org/officeDocument/2006/relationships/slideLayout" Target="../slideLayouts/slideLayout29.xml"/><Relationship Id="rId2" Type="http://schemas.openxmlformats.org/officeDocument/2006/relationships/tags" Target="../tags/tag326.xml"/><Relationship Id="rId1" Type="http://schemas.openxmlformats.org/officeDocument/2006/relationships/tags" Target="../tags/tag325.xml"/><Relationship Id="rId6" Type="http://schemas.openxmlformats.org/officeDocument/2006/relationships/tags" Target="../tags/tag330.xml"/><Relationship Id="rId11" Type="http://schemas.openxmlformats.org/officeDocument/2006/relationships/image" Target="../media/image40.png"/><Relationship Id="rId5" Type="http://schemas.openxmlformats.org/officeDocument/2006/relationships/tags" Target="../tags/tag329.xml"/><Relationship Id="rId10" Type="http://schemas.openxmlformats.org/officeDocument/2006/relationships/image" Target="../media/image44.png"/><Relationship Id="rId4" Type="http://schemas.openxmlformats.org/officeDocument/2006/relationships/tags" Target="../tags/tag328.xml"/><Relationship Id="rId9" Type="http://schemas.openxmlformats.org/officeDocument/2006/relationships/image" Target="../media/image16.sv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333.xml"/><Relationship Id="rId7" Type="http://schemas.openxmlformats.org/officeDocument/2006/relationships/slideLayout" Target="../slideLayouts/slideLayout29.xml"/><Relationship Id="rId2" Type="http://schemas.openxmlformats.org/officeDocument/2006/relationships/tags" Target="../tags/tag332.xml"/><Relationship Id="rId1" Type="http://schemas.openxmlformats.org/officeDocument/2006/relationships/tags" Target="../tags/tag331.xml"/><Relationship Id="rId6" Type="http://schemas.openxmlformats.org/officeDocument/2006/relationships/tags" Target="../tags/tag336.xml"/><Relationship Id="rId11" Type="http://schemas.openxmlformats.org/officeDocument/2006/relationships/image" Target="../media/image44.png"/><Relationship Id="rId5" Type="http://schemas.openxmlformats.org/officeDocument/2006/relationships/tags" Target="../tags/tag335.xml"/><Relationship Id="rId10" Type="http://schemas.openxmlformats.org/officeDocument/2006/relationships/image" Target="../media/image56.png"/><Relationship Id="rId4" Type="http://schemas.openxmlformats.org/officeDocument/2006/relationships/tags" Target="../tags/tag334.xml"/><Relationship Id="rId9" Type="http://schemas.openxmlformats.org/officeDocument/2006/relationships/image" Target="../media/image16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339.xml"/><Relationship Id="rId7" Type="http://schemas.openxmlformats.org/officeDocument/2006/relationships/slideLayout" Target="../slideLayouts/slideLayout29.xml"/><Relationship Id="rId2" Type="http://schemas.openxmlformats.org/officeDocument/2006/relationships/tags" Target="../tags/tag338.xml"/><Relationship Id="rId1" Type="http://schemas.openxmlformats.org/officeDocument/2006/relationships/tags" Target="../tags/tag337.xml"/><Relationship Id="rId6" Type="http://schemas.openxmlformats.org/officeDocument/2006/relationships/tags" Target="../tags/tag342.xml"/><Relationship Id="rId11" Type="http://schemas.openxmlformats.org/officeDocument/2006/relationships/image" Target="../media/image37.jpeg"/><Relationship Id="rId5" Type="http://schemas.openxmlformats.org/officeDocument/2006/relationships/tags" Target="../tags/tag341.xml"/><Relationship Id="rId10" Type="http://schemas.openxmlformats.org/officeDocument/2006/relationships/image" Target="../media/image44.png"/><Relationship Id="rId4" Type="http://schemas.openxmlformats.org/officeDocument/2006/relationships/tags" Target="../tags/tag340.xml"/><Relationship Id="rId9" Type="http://schemas.openxmlformats.org/officeDocument/2006/relationships/image" Target="../media/image16.sv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345.xml"/><Relationship Id="rId7" Type="http://schemas.openxmlformats.org/officeDocument/2006/relationships/image" Target="../media/image15.png"/><Relationship Id="rId2" Type="http://schemas.openxmlformats.org/officeDocument/2006/relationships/tags" Target="../tags/tag344.xml"/><Relationship Id="rId1" Type="http://schemas.openxmlformats.org/officeDocument/2006/relationships/tags" Target="../tags/tag343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347.xml"/><Relationship Id="rId10" Type="http://schemas.openxmlformats.org/officeDocument/2006/relationships/image" Target="../media/image58.png"/><Relationship Id="rId4" Type="http://schemas.openxmlformats.org/officeDocument/2006/relationships/tags" Target="../tags/tag346.xml"/><Relationship Id="rId9" Type="http://schemas.openxmlformats.org/officeDocument/2006/relationships/image" Target="../media/image57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350.xml"/><Relationship Id="rId7" Type="http://schemas.openxmlformats.org/officeDocument/2006/relationships/image" Target="../media/image15.png"/><Relationship Id="rId2" Type="http://schemas.openxmlformats.org/officeDocument/2006/relationships/tags" Target="../tags/tag349.xml"/><Relationship Id="rId1" Type="http://schemas.openxmlformats.org/officeDocument/2006/relationships/tags" Target="../tags/tag348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352.xml"/><Relationship Id="rId10" Type="http://schemas.openxmlformats.org/officeDocument/2006/relationships/image" Target="../media/image57.png"/><Relationship Id="rId4" Type="http://schemas.openxmlformats.org/officeDocument/2006/relationships/tags" Target="../tags/tag351.xml"/><Relationship Id="rId9" Type="http://schemas.openxmlformats.org/officeDocument/2006/relationships/image" Target="../media/image2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355.xml"/><Relationship Id="rId7" Type="http://schemas.openxmlformats.org/officeDocument/2006/relationships/image" Target="../media/image15.png"/><Relationship Id="rId2" Type="http://schemas.openxmlformats.org/officeDocument/2006/relationships/tags" Target="../tags/tag354.xml"/><Relationship Id="rId1" Type="http://schemas.openxmlformats.org/officeDocument/2006/relationships/tags" Target="../tags/tag353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357.xml"/><Relationship Id="rId10" Type="http://schemas.openxmlformats.org/officeDocument/2006/relationships/image" Target="../media/image60.png"/><Relationship Id="rId4" Type="http://schemas.openxmlformats.org/officeDocument/2006/relationships/tags" Target="../tags/tag356.xml"/><Relationship Id="rId9" Type="http://schemas.openxmlformats.org/officeDocument/2006/relationships/image" Target="../media/image5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360.xml"/><Relationship Id="rId7" Type="http://schemas.openxmlformats.org/officeDocument/2006/relationships/image" Target="../media/image15.png"/><Relationship Id="rId2" Type="http://schemas.openxmlformats.org/officeDocument/2006/relationships/tags" Target="../tags/tag359.xml"/><Relationship Id="rId1" Type="http://schemas.openxmlformats.org/officeDocument/2006/relationships/tags" Target="../tags/tag358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362.xml"/><Relationship Id="rId4" Type="http://schemas.openxmlformats.org/officeDocument/2006/relationships/tags" Target="../tags/tag361.xml"/><Relationship Id="rId9" Type="http://schemas.openxmlformats.org/officeDocument/2006/relationships/image" Target="../media/image21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365.xml"/><Relationship Id="rId7" Type="http://schemas.openxmlformats.org/officeDocument/2006/relationships/image" Target="../media/image15.png"/><Relationship Id="rId2" Type="http://schemas.openxmlformats.org/officeDocument/2006/relationships/tags" Target="../tags/tag364.xml"/><Relationship Id="rId1" Type="http://schemas.openxmlformats.org/officeDocument/2006/relationships/tags" Target="../tags/tag363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367.xml"/><Relationship Id="rId4" Type="http://schemas.openxmlformats.org/officeDocument/2006/relationships/tags" Target="../tags/tag366.xml"/><Relationship Id="rId9" Type="http://schemas.openxmlformats.org/officeDocument/2006/relationships/image" Target="../media/image58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370.xml"/><Relationship Id="rId7" Type="http://schemas.openxmlformats.org/officeDocument/2006/relationships/image" Target="../media/image15.png"/><Relationship Id="rId2" Type="http://schemas.openxmlformats.org/officeDocument/2006/relationships/tags" Target="../tags/tag369.xml"/><Relationship Id="rId1" Type="http://schemas.openxmlformats.org/officeDocument/2006/relationships/tags" Target="../tags/tag368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372.xml"/><Relationship Id="rId4" Type="http://schemas.openxmlformats.org/officeDocument/2006/relationships/tags" Target="../tags/tag371.xml"/><Relationship Id="rId9" Type="http://schemas.openxmlformats.org/officeDocument/2006/relationships/image" Target="../media/image2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tags" Target="../tags/tag375.xml"/><Relationship Id="rId7" Type="http://schemas.openxmlformats.org/officeDocument/2006/relationships/image" Target="../media/image16.svg"/><Relationship Id="rId2" Type="http://schemas.openxmlformats.org/officeDocument/2006/relationships/tags" Target="../tags/tag374.xml"/><Relationship Id="rId1" Type="http://schemas.openxmlformats.org/officeDocument/2006/relationships/tags" Target="../tags/tag373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376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379.xml"/><Relationship Id="rId7" Type="http://schemas.openxmlformats.org/officeDocument/2006/relationships/image" Target="../media/image15.png"/><Relationship Id="rId2" Type="http://schemas.openxmlformats.org/officeDocument/2006/relationships/tags" Target="../tags/tag378.xml"/><Relationship Id="rId1" Type="http://schemas.openxmlformats.org/officeDocument/2006/relationships/tags" Target="../tags/tag377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381.xml"/><Relationship Id="rId10" Type="http://schemas.openxmlformats.org/officeDocument/2006/relationships/image" Target="../media/image61.png"/><Relationship Id="rId4" Type="http://schemas.openxmlformats.org/officeDocument/2006/relationships/tags" Target="../tags/tag380.xml"/><Relationship Id="rId9" Type="http://schemas.openxmlformats.org/officeDocument/2006/relationships/image" Target="../media/image21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384.xml"/><Relationship Id="rId7" Type="http://schemas.openxmlformats.org/officeDocument/2006/relationships/image" Target="../media/image15.png"/><Relationship Id="rId2" Type="http://schemas.openxmlformats.org/officeDocument/2006/relationships/tags" Target="../tags/tag383.xml"/><Relationship Id="rId1" Type="http://schemas.openxmlformats.org/officeDocument/2006/relationships/tags" Target="../tags/tag382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386.xml"/><Relationship Id="rId10" Type="http://schemas.openxmlformats.org/officeDocument/2006/relationships/image" Target="../media/image63.png"/><Relationship Id="rId4" Type="http://schemas.openxmlformats.org/officeDocument/2006/relationships/tags" Target="../tags/tag385.xml"/><Relationship Id="rId9" Type="http://schemas.openxmlformats.org/officeDocument/2006/relationships/image" Target="../media/image62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389.xml"/><Relationship Id="rId7" Type="http://schemas.openxmlformats.org/officeDocument/2006/relationships/slideLayout" Target="../slideLayouts/slideLayout29.xml"/><Relationship Id="rId2" Type="http://schemas.openxmlformats.org/officeDocument/2006/relationships/tags" Target="../tags/tag388.xml"/><Relationship Id="rId1" Type="http://schemas.openxmlformats.org/officeDocument/2006/relationships/tags" Target="../tags/tag387.xml"/><Relationship Id="rId6" Type="http://schemas.openxmlformats.org/officeDocument/2006/relationships/tags" Target="../tags/tag392.xml"/><Relationship Id="rId11" Type="http://schemas.openxmlformats.org/officeDocument/2006/relationships/image" Target="../media/image64.png"/><Relationship Id="rId5" Type="http://schemas.openxmlformats.org/officeDocument/2006/relationships/tags" Target="../tags/tag391.xml"/><Relationship Id="rId10" Type="http://schemas.openxmlformats.org/officeDocument/2006/relationships/image" Target="../media/image28.png"/><Relationship Id="rId4" Type="http://schemas.openxmlformats.org/officeDocument/2006/relationships/tags" Target="../tags/tag390.xml"/><Relationship Id="rId9" Type="http://schemas.openxmlformats.org/officeDocument/2006/relationships/image" Target="../media/image16.sv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tags" Target="../tags/tag395.xml"/><Relationship Id="rId7" Type="http://schemas.openxmlformats.org/officeDocument/2006/relationships/image" Target="../media/image16.svg"/><Relationship Id="rId2" Type="http://schemas.openxmlformats.org/officeDocument/2006/relationships/tags" Target="../tags/tag394.xml"/><Relationship Id="rId1" Type="http://schemas.openxmlformats.org/officeDocument/2006/relationships/tags" Target="../tags/tag393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29.xml"/><Relationship Id="rId4" Type="http://schemas.openxmlformats.org/officeDocument/2006/relationships/tags" Target="../tags/tag396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tags" Target="../tags/tag399.xml"/><Relationship Id="rId7" Type="http://schemas.openxmlformats.org/officeDocument/2006/relationships/image" Target="../media/image15.png"/><Relationship Id="rId2" Type="http://schemas.openxmlformats.org/officeDocument/2006/relationships/tags" Target="../tags/tag398.xml"/><Relationship Id="rId1" Type="http://schemas.openxmlformats.org/officeDocument/2006/relationships/tags" Target="../tags/tag397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401.xml"/><Relationship Id="rId10" Type="http://schemas.openxmlformats.org/officeDocument/2006/relationships/image" Target="../media/image23.jpeg"/><Relationship Id="rId4" Type="http://schemas.openxmlformats.org/officeDocument/2006/relationships/tags" Target="../tags/tag400.xml"/><Relationship Id="rId9" Type="http://schemas.openxmlformats.org/officeDocument/2006/relationships/image" Target="../media/image66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tags" Target="../tags/tag409.xml"/><Relationship Id="rId13" Type="http://schemas.openxmlformats.org/officeDocument/2006/relationships/slideLayout" Target="../slideLayouts/slideLayout29.xml"/><Relationship Id="rId3" Type="http://schemas.openxmlformats.org/officeDocument/2006/relationships/tags" Target="../tags/tag404.xml"/><Relationship Id="rId7" Type="http://schemas.openxmlformats.org/officeDocument/2006/relationships/tags" Target="../tags/tag408.xml"/><Relationship Id="rId12" Type="http://schemas.openxmlformats.org/officeDocument/2006/relationships/tags" Target="../tags/tag413.xml"/><Relationship Id="rId17" Type="http://schemas.openxmlformats.org/officeDocument/2006/relationships/image" Target="../media/image67.png"/><Relationship Id="rId2" Type="http://schemas.openxmlformats.org/officeDocument/2006/relationships/tags" Target="../tags/tag403.xml"/><Relationship Id="rId16" Type="http://schemas.openxmlformats.org/officeDocument/2006/relationships/image" Target="../media/image66.png"/><Relationship Id="rId1" Type="http://schemas.openxmlformats.org/officeDocument/2006/relationships/tags" Target="../tags/tag402.xml"/><Relationship Id="rId6" Type="http://schemas.openxmlformats.org/officeDocument/2006/relationships/tags" Target="../tags/tag407.xml"/><Relationship Id="rId11" Type="http://schemas.openxmlformats.org/officeDocument/2006/relationships/tags" Target="../tags/tag412.xml"/><Relationship Id="rId5" Type="http://schemas.openxmlformats.org/officeDocument/2006/relationships/tags" Target="../tags/tag406.xml"/><Relationship Id="rId15" Type="http://schemas.openxmlformats.org/officeDocument/2006/relationships/image" Target="../media/image16.svg"/><Relationship Id="rId10" Type="http://schemas.openxmlformats.org/officeDocument/2006/relationships/tags" Target="../tags/tag411.xml"/><Relationship Id="rId4" Type="http://schemas.openxmlformats.org/officeDocument/2006/relationships/tags" Target="../tags/tag405.xml"/><Relationship Id="rId9" Type="http://schemas.openxmlformats.org/officeDocument/2006/relationships/tags" Target="../tags/tag410.xml"/><Relationship Id="rId14" Type="http://schemas.openxmlformats.org/officeDocument/2006/relationships/image" Target="../media/image15.pn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416.xml"/><Relationship Id="rId7" Type="http://schemas.openxmlformats.org/officeDocument/2006/relationships/image" Target="../media/image68.png"/><Relationship Id="rId2" Type="http://schemas.openxmlformats.org/officeDocument/2006/relationships/tags" Target="../tags/tag415.xml"/><Relationship Id="rId1" Type="http://schemas.openxmlformats.org/officeDocument/2006/relationships/tags" Target="../tags/tag414.xml"/><Relationship Id="rId6" Type="http://schemas.openxmlformats.org/officeDocument/2006/relationships/slideLayout" Target="../slideLayouts/slideLayout29.xml"/><Relationship Id="rId5" Type="http://schemas.openxmlformats.org/officeDocument/2006/relationships/tags" Target="../tags/tag418.xml"/><Relationship Id="rId10" Type="http://schemas.openxmlformats.org/officeDocument/2006/relationships/image" Target="../media/image23.jpeg"/><Relationship Id="rId4" Type="http://schemas.openxmlformats.org/officeDocument/2006/relationships/tags" Target="../tags/tag417.xml"/><Relationship Id="rId9" Type="http://schemas.openxmlformats.org/officeDocument/2006/relationships/image" Target="../media/image16.sv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tags" Target="../tags/tag426.xml"/><Relationship Id="rId13" Type="http://schemas.openxmlformats.org/officeDocument/2006/relationships/image" Target="../media/image16.svg"/><Relationship Id="rId3" Type="http://schemas.openxmlformats.org/officeDocument/2006/relationships/tags" Target="../tags/tag421.xml"/><Relationship Id="rId7" Type="http://schemas.openxmlformats.org/officeDocument/2006/relationships/tags" Target="../tags/tag425.xml"/><Relationship Id="rId12" Type="http://schemas.openxmlformats.org/officeDocument/2006/relationships/image" Target="../media/image15.png"/><Relationship Id="rId2" Type="http://schemas.openxmlformats.org/officeDocument/2006/relationships/tags" Target="../tags/tag420.xml"/><Relationship Id="rId1" Type="http://schemas.openxmlformats.org/officeDocument/2006/relationships/tags" Target="../tags/tag419.xml"/><Relationship Id="rId6" Type="http://schemas.openxmlformats.org/officeDocument/2006/relationships/tags" Target="../tags/tag424.xml"/><Relationship Id="rId11" Type="http://schemas.openxmlformats.org/officeDocument/2006/relationships/slideLayout" Target="../slideLayouts/slideLayout29.xml"/><Relationship Id="rId5" Type="http://schemas.openxmlformats.org/officeDocument/2006/relationships/tags" Target="../tags/tag423.xml"/><Relationship Id="rId15" Type="http://schemas.openxmlformats.org/officeDocument/2006/relationships/image" Target="../media/image67.png"/><Relationship Id="rId10" Type="http://schemas.openxmlformats.org/officeDocument/2006/relationships/tags" Target="../tags/tag428.xml"/><Relationship Id="rId4" Type="http://schemas.openxmlformats.org/officeDocument/2006/relationships/tags" Target="../tags/tag422.xml"/><Relationship Id="rId9" Type="http://schemas.openxmlformats.org/officeDocument/2006/relationships/tags" Target="../tags/tag427.xml"/><Relationship Id="rId14" Type="http://schemas.openxmlformats.org/officeDocument/2006/relationships/image" Target="../media/image68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tags" Target="../tags/tag431.xml"/><Relationship Id="rId7" Type="http://schemas.openxmlformats.org/officeDocument/2006/relationships/image" Target="../media/image16.svg"/><Relationship Id="rId2" Type="http://schemas.openxmlformats.org/officeDocument/2006/relationships/tags" Target="../tags/tag430.xml"/><Relationship Id="rId1" Type="http://schemas.openxmlformats.org/officeDocument/2006/relationships/tags" Target="../tags/tag429.xml"/><Relationship Id="rId6" Type="http://schemas.openxmlformats.org/officeDocument/2006/relationships/image" Target="../media/image15.png"/><Relationship Id="rId5" Type="http://schemas.openxmlformats.org/officeDocument/2006/relationships/slideLayout" Target="../slideLayouts/slideLayout40.xml"/><Relationship Id="rId4" Type="http://schemas.openxmlformats.org/officeDocument/2006/relationships/tags" Target="../tags/tag4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/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Freeform 7">
            <a:extLst>
              <a:ext uri="{FF2B5EF4-FFF2-40B4-BE49-F238E27FC236}">
                <a16:creationId xmlns:a16="http://schemas.microsoft.com/office/drawing/2014/main" id="{212C47DE-24FE-3D2A-2BF4-CF85C52978E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0437500" y="2237707"/>
            <a:ext cx="2232407" cy="2382389"/>
          </a:xfrm>
          <a:custGeom>
            <a:avLst/>
            <a:gdLst/>
            <a:ahLst/>
            <a:cxnLst/>
            <a:rect l="l" t="t" r="r" b="b"/>
            <a:pathLst>
              <a:path w="1446572" h="1650653">
                <a:moveTo>
                  <a:pt x="0" y="0"/>
                </a:moveTo>
                <a:lnTo>
                  <a:pt x="1446572" y="0"/>
                </a:lnTo>
                <a:lnTo>
                  <a:pt x="1446572" y="1650653"/>
                </a:lnTo>
                <a:lnTo>
                  <a:pt x="0" y="1650653"/>
                </a:lnTo>
                <a:lnTo>
                  <a:pt x="0" y="0"/>
                </a:lnTo>
                <a:close/>
              </a:path>
            </a:pathLst>
          </a:custGeom>
          <a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a:blip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C207-E5D2-BF11-2359-9226E7D8408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00401" y="4086296"/>
            <a:ext cx="6963158" cy="10306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914445">
              <a:lnSpc>
                <a:spcPts val="7869"/>
              </a:lnSpc>
              <a:defRPr/>
            </a:pPr>
            <a:r>
              <a:rPr lang="en-US" sz="8001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Français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10F4B7C3-30C1-1BB2-02D4-6F424706D304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0174729" y="2943079"/>
            <a:ext cx="2757950" cy="605935"/>
          </a:xfrm>
          <a:prstGeom prst="rect">
            <a:avLst/>
          </a:prstGeom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Niveau</a:t>
            </a:r>
            <a:r>
              <a:rPr lang="en-US" sz="36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</a:t>
            </a:r>
            <a:r>
              <a:rPr lang="en-US" sz="32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</a:t>
            </a:r>
            <a:r>
              <a:rPr lang="en-US" sz="30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</a:t>
            </a:r>
            <a:r>
              <a:rPr lang="en-US" sz="3300" dirty="0">
                <a:solidFill>
                  <a:srgbClr val="4BACC6">
                    <a:lumMod val="75000"/>
                  </a:srgbClr>
                </a:solidFill>
                <a:latin typeface="Dosis Bold"/>
              </a:rPr>
              <a:t>            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4E4B761-C372-0F2B-E9CC-0DF7A0D44B70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0867902" y="3516626"/>
            <a:ext cx="13716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defRPr/>
            </a:pPr>
            <a:r>
              <a:rPr lang="en-US" sz="6000" b="1" dirty="0">
                <a:solidFill>
                  <a:srgbClr val="FCBF18"/>
                </a:solidFill>
                <a:latin typeface="Dosis Bold"/>
              </a:rPr>
              <a:t>1 </a:t>
            </a:r>
            <a:endParaRPr lang="fr-MA" sz="6000" b="1" dirty="0">
              <a:solidFill>
                <a:srgbClr val="FCBF18"/>
              </a:solidFill>
              <a:latin typeface="Dosis" pitchFamily="2" charset="0"/>
            </a:endParaRPr>
          </a:p>
        </p:txBody>
      </p:sp>
      <p:pic>
        <p:nvPicPr>
          <p:cNvPr id="8" name="Picture 2" descr="الصفحة الرئيسية">
            <a:extLst>
              <a:ext uri="{FF2B5EF4-FFF2-40B4-BE49-F238E27FC236}">
                <a16:creationId xmlns:a16="http://schemas.microsoft.com/office/drawing/2014/main" id="{C974ACDD-10FD-D838-8D0D-6B5470FEED51}"/>
              </a:ext>
            </a:extLst>
          </p:cNvPr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8623" y="753919"/>
            <a:ext cx="6963158" cy="105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11D2F2D-4AAE-4EEF-B851-D408755FBC0C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771711" y="7148621"/>
            <a:ext cx="6172578" cy="966680"/>
          </a:xfrm>
          <a:prstGeom prst="roundRect">
            <a:avLst>
              <a:gd name="adj" fmla="val 32324"/>
            </a:avLst>
          </a:prstGeom>
          <a:solidFill>
            <a:srgbClr val="215968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D13C3FE6-2C2A-82BC-D09A-A78C99C5328D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3771711" y="7328993"/>
            <a:ext cx="6172578" cy="6059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5139"/>
              </a:lnSpc>
              <a:defRPr/>
            </a:pPr>
            <a:r>
              <a:rPr lang="en-US" sz="4001" dirty="0">
                <a:solidFill>
                  <a:prstClr val="white"/>
                </a:solidFill>
                <a:latin typeface="Dosis Bold"/>
              </a:rPr>
              <a:t>Semaine 1 - Séance 2</a:t>
            </a:r>
          </a:p>
        </p:txBody>
      </p:sp>
      <p:sp>
        <p:nvSpPr>
          <p:cNvPr id="13" name="TextBox 3">
            <a:extLst>
              <a:ext uri="{FF2B5EF4-FFF2-40B4-BE49-F238E27FC236}">
                <a16:creationId xmlns:a16="http://schemas.microsoft.com/office/drawing/2014/main" id="{A3E8B26A-E360-4F3F-FCFA-79DC61061806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599772" y="5354312"/>
            <a:ext cx="8164415" cy="8932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lnSpc>
                <a:spcPts val="7869"/>
              </a:lnSpc>
              <a:defRPr/>
            </a:pPr>
            <a:r>
              <a:rPr lang="en-US" sz="4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  <a:cs typeface="DokChampa" panose="020B0604020202020204" pitchFamily="34" charset="-34"/>
              </a:rPr>
              <a:t>Période 1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B17E0C8-16BE-B035-04C3-D705EA2163D5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6764432" y="857428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spcAft>
                <a:spcPts val="1800"/>
              </a:spcAft>
            </a:pPr>
            <a:endParaRPr lang="fr-FR" sz="2400" i="1" dirty="0">
              <a:solidFill>
                <a:prstClr val="white">
                  <a:lumMod val="50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6169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45273" y="3465138"/>
            <a:ext cx="12769469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spcAft>
                <a:spcPts val="1800"/>
              </a:spcAft>
              <a:defRPr/>
            </a:pPr>
            <a:r>
              <a:rPr lang="fr-FR" sz="5400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</a:t>
            </a:r>
            <a:r>
              <a:rPr lang="fr-FR" sz="4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Ce support est optimisé pour un visionnage en mode diaporama sur un écran d’ordinateur. </a:t>
            </a:r>
            <a:endParaRPr lang="ar-MA" sz="54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C9A77FA-585D-127F-845B-8EBC71313FA3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64669" y="1232485"/>
            <a:ext cx="2360504" cy="205878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FA3FF9E-96AB-CA64-0E5A-B49A3A31BB7F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/>
          <a:srcRect t="3549" r="25825"/>
          <a:stretch/>
        </p:blipFill>
        <p:spPr>
          <a:xfrm>
            <a:off x="2569153" y="5661395"/>
            <a:ext cx="8969576" cy="1454457"/>
          </a:xfrm>
          <a:prstGeom prst="roundRect">
            <a:avLst/>
          </a:prstGeom>
          <a:ln>
            <a:solidFill>
              <a:schemeClr val="accent5">
                <a:lumMod val="50000"/>
              </a:schemeClr>
            </a:solidFill>
          </a:ln>
        </p:spPr>
      </p:pic>
      <p:sp>
        <p:nvSpPr>
          <p:cNvPr id="13" name="Ellipse 12">
            <a:extLst>
              <a:ext uri="{FF2B5EF4-FFF2-40B4-BE49-F238E27FC236}">
                <a16:creationId xmlns:a16="http://schemas.microsoft.com/office/drawing/2014/main" id="{31DAD90C-01DC-919D-FDFB-9AC4E695309E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2373218" y="5739229"/>
            <a:ext cx="1363695" cy="1298789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4050" dirty="0"/>
          </a:p>
        </p:txBody>
      </p:sp>
    </p:spTree>
    <p:extLst>
      <p:ext uri="{BB962C8B-B14F-4D97-AF65-F5344CB8AC3E}">
        <p14:creationId xmlns:p14="http://schemas.microsoft.com/office/powerpoint/2010/main" val="26029975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8590B-F6CF-70CD-6E72-F5ABDBC900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D57E4082-F9D7-0AF5-296D-96E1BB8E53E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E1B37076-2361-6711-89A3-907EE4DD214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85802" y="4168131"/>
            <a:ext cx="12769469" cy="1051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72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Orientations générales</a:t>
            </a:r>
            <a:endParaRPr lang="ar-MA" sz="72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8940B444-C795-AF51-E15B-D70F755F0AC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DBD3357F-7577-9817-B590-13AEBCBCE04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2901C97-7D2E-EE20-D308-59045434FE99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290116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t="-5555" b="-5555"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/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>
            <p:custDataLst>
              <p:tags r:id="rId4"/>
            </p:custDataLst>
          </p:nvPr>
        </p:nvSpPr>
        <p:spPr>
          <a:xfrm>
            <a:off x="3276600" y="2476501"/>
            <a:ext cx="8019621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Conventions pour l’usage des supports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4050696-8E39-F1CF-ABF8-86FF935959D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Freeform 7">
            <a:extLst>
              <a:ext uri="{FF2B5EF4-FFF2-40B4-BE49-F238E27FC236}">
                <a16:creationId xmlns:a16="http://schemas.microsoft.com/office/drawing/2014/main" id="{7289EC27-7BBE-1564-F14F-8F211F9440ED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1776932" y="366680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2180162-B144-7FD4-BB9F-A0EAFFD8A3D0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3762221"/>
            <a:ext cx="1374914" cy="762000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5B715999-34C4-2141-4830-610FF1FFFA4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606084" y="3955716"/>
            <a:ext cx="5416073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Pages réservées à l’enseignant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F8696B5-768D-1B28-07DD-B75235E312F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066524" y="5351607"/>
            <a:ext cx="1374914" cy="762000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210E672A-213D-5DC3-723E-374E00223365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4606083" y="5545103"/>
            <a:ext cx="84019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Explications et consignes à dire aux élèves</a:t>
            </a:r>
          </a:p>
        </p:txBody>
      </p:sp>
      <p:sp>
        <p:nvSpPr>
          <p:cNvPr id="21" name="Freeform 8">
            <a:extLst>
              <a:ext uri="{FF2B5EF4-FFF2-40B4-BE49-F238E27FC236}">
                <a16:creationId xmlns:a16="http://schemas.microsoft.com/office/drawing/2014/main" id="{953CC148-4B93-BBCE-4E28-D9EC27DDD162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 rot="10800000" flipH="1">
            <a:off x="1910312" y="5545103"/>
            <a:ext cx="929375" cy="627953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/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023503FF-8B75-175E-D636-720EC89779C2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9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76601" y="7033208"/>
            <a:ext cx="1374914" cy="762000"/>
          </a:xfrm>
          <a:prstGeom prst="rect">
            <a:avLst/>
          </a:prstGeom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5E1446DD-0BB2-867F-17EC-2511CA95D91E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4713291" y="7169141"/>
            <a:ext cx="8019621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fr-FR" sz="2801" b="1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Audio enregistré (déclenchement automatique)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02ABBF97-DB21-AAF2-60D3-362648DC1197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718466" y="6989980"/>
            <a:ext cx="1543266" cy="1171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183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9D27F43D-2AAC-3924-3C8D-F1B03F83B31D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13485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314923F-69FD-5D4C-611C-138FFCB9BA7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104900"/>
            <a:ext cx="12954000" cy="83943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E5EB3374-A76C-2A54-6038-72818B2CDB51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1758D412-727A-87EE-D7AD-DF9242B11ED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4626" y="44130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EA470B7-E062-15E0-33DE-CF45AE1EF649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399060" y="1865441"/>
            <a:ext cx="7271961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Pictogrammes pour la gestion de la leçon. 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3FF3D4-5F97-F646-3844-63C78EA24D1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8229601" y="528735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9A451E6-42B1-DFF1-7AE4-A7F2056EC01F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98185" y="4626641"/>
            <a:ext cx="49588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Modelage. </a:t>
            </a:r>
          </a:p>
          <a:p>
            <a:pPr algn="ctr" defTabSz="914445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écoutent.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EE9A24F-D8C5-7E23-497C-A5D00EB35DF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878" y="2954900"/>
            <a:ext cx="1636031" cy="1631801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05BB7C58-97F4-D723-60E8-49521E84193F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5335092" y="2942956"/>
            <a:ext cx="2566257" cy="171167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9EC96FEE-CB37-D47D-DC7D-94A02B44A065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4189627" y="4629596"/>
            <a:ext cx="49588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Questions directes.</a:t>
            </a:r>
          </a:p>
          <a:p>
            <a:pPr algn="ctr" defTabSz="914445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désigne des élèves.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FB73E3A4-703C-71EA-8A0D-2E42F69B21D4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390514" y="2977902"/>
            <a:ext cx="1747521" cy="1466991"/>
          </a:xfrm>
          <a:prstGeom prst="rect">
            <a:avLst/>
          </a:prstGeom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97A78D7E-4EA3-8F6B-EB49-9380B2CCBAA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917577" y="4574877"/>
            <a:ext cx="49588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Répétition chorale.</a:t>
            </a:r>
          </a:p>
          <a:p>
            <a:pPr algn="ctr" defTabSz="914445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Toute la classe participe. 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CD71421-7E63-0887-15F3-9B3C58CC561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4320256" y="6354876"/>
            <a:ext cx="1849217" cy="1142676"/>
          </a:xfrm>
          <a:prstGeom prst="roundRect">
            <a:avLst>
              <a:gd name="adj" fmla="val 31362"/>
            </a:avLst>
          </a:prstGeom>
        </p:spPr>
      </p:pic>
      <p:sp>
        <p:nvSpPr>
          <p:cNvPr id="26" name="ZoneTexte 25">
            <a:extLst>
              <a:ext uri="{FF2B5EF4-FFF2-40B4-BE49-F238E27FC236}">
                <a16:creationId xmlns:a16="http://schemas.microsoft.com/office/drawing/2014/main" id="{519DECAF-6F46-F2D9-3C43-0C5075904C4D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3377366" y="7796685"/>
            <a:ext cx="39154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Passage au tableau. </a:t>
            </a:r>
          </a:p>
          <a:p>
            <a:pPr algn="ctr" defTabSz="914445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Un élève réalise la tâche.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91BAC82B-025C-D00A-B7BA-2FDECC2C4E40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313" y="6218106"/>
            <a:ext cx="1412672" cy="133768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C7C708A-7CF6-ABB8-7BF8-C9174CC9466A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04402" y="7824352"/>
            <a:ext cx="354956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Lecture silencieuse.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0520AD-873E-13AF-FDF7-426FBF1C62A8}"/>
              </a:ext>
            </a:extLst>
          </p:cNvPr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225" y="6234380"/>
            <a:ext cx="1846817" cy="1291715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FC81664E-77EA-659F-4F1A-E015F091A3C5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7101466" y="7711353"/>
            <a:ext cx="349570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Pratique autonome.</a:t>
            </a:r>
          </a:p>
          <a:p>
            <a:pPr algn="ctr" defTabSz="914445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L’enseignant circule entre les rangs.  </a:t>
            </a:r>
          </a:p>
        </p:txBody>
      </p:sp>
      <p:pic>
        <p:nvPicPr>
          <p:cNvPr id="18" name="Image 17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DA3012CF-2363-2ED8-3431-EDCB4ED9ADCA}"/>
              </a:ext>
            </a:extLst>
          </p:cNvPr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3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64686" y="6013321"/>
            <a:ext cx="1250264" cy="151277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E9A6834E-AFB5-023D-9381-B94F5B6F48A0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10220479" y="7796189"/>
            <a:ext cx="33040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FR" b="1" dirty="0">
                <a:solidFill>
                  <a:srgbClr val="5C9ED1"/>
                </a:solidFill>
                <a:latin typeface="Dosis" pitchFamily="2" charset="0"/>
              </a:rPr>
              <a:t>Observation. </a:t>
            </a:r>
          </a:p>
          <a:p>
            <a:pPr algn="ctr" defTabSz="914445">
              <a:defRPr/>
            </a:pPr>
            <a:r>
              <a:rPr lang="fr-FR" dirty="0">
                <a:solidFill>
                  <a:srgbClr val="1F497D">
                    <a:lumMod val="50000"/>
                  </a:srgbClr>
                </a:solidFill>
                <a:latin typeface="Dosis" pitchFamily="2" charset="0"/>
              </a:rPr>
              <a:t>Les élèves observent. </a:t>
            </a:r>
          </a:p>
        </p:txBody>
      </p:sp>
    </p:spTree>
    <p:extLst>
      <p:ext uri="{BB962C8B-B14F-4D97-AF65-F5344CB8AC3E}">
        <p14:creationId xmlns:p14="http://schemas.microsoft.com/office/powerpoint/2010/main" val="28435986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1" name="Groupe 10">
              <a:extLst>
                <a:ext uri="{FF2B5EF4-FFF2-40B4-BE49-F238E27FC236}">
                  <a16:creationId xmlns:a16="http://schemas.microsoft.com/office/drawing/2014/main" id="{CF0E36C0-C341-AACC-60EE-1249E2D9C505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132906"/>
              <a:chOff x="800100" y="353997"/>
              <a:chExt cx="12001500" cy="9132906"/>
            </a:xfrm>
          </p:grpSpPr>
          <p:grpSp>
            <p:nvGrpSpPr>
              <p:cNvPr id="12" name="Group 3">
                <a:extLst>
                  <a:ext uri="{FF2B5EF4-FFF2-40B4-BE49-F238E27FC236}">
                    <a16:creationId xmlns:a16="http://schemas.microsoft.com/office/drawing/2014/main" id="{6856C84E-5D28-B1BE-B422-DE634E79C01D}"/>
                  </a:ext>
                </a:extLst>
              </p:cNvPr>
              <p:cNvGrpSpPr/>
              <p:nvPr/>
            </p:nvGrpSpPr>
            <p:grpSpPr>
              <a:xfrm>
                <a:off x="800100" y="876302"/>
                <a:ext cx="12001500" cy="8610601"/>
                <a:chOff x="0" y="-485141"/>
                <a:chExt cx="3895412" cy="3519867"/>
              </a:xfrm>
            </p:grpSpPr>
            <p:sp>
              <p:nvSpPr>
                <p:cNvPr id="14" name="Freeform 4">
                  <a:extLst>
                    <a:ext uri="{FF2B5EF4-FFF2-40B4-BE49-F238E27FC236}">
                      <a16:creationId xmlns:a16="http://schemas.microsoft.com/office/drawing/2014/main" id="{E467593A-A3AA-574E-C98C-D79D5650552D}"/>
                    </a:ext>
                  </a:extLst>
                </p:cNvPr>
                <p:cNvSpPr/>
                <p:nvPr/>
              </p:nvSpPr>
              <p:spPr>
                <a:xfrm>
                  <a:off x="0" y="-485141"/>
                  <a:ext cx="3895412" cy="351986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15" name="TextBox 5">
                  <a:extLst>
                    <a:ext uri="{FF2B5EF4-FFF2-40B4-BE49-F238E27FC236}">
                      <a16:creationId xmlns:a16="http://schemas.microsoft.com/office/drawing/2014/main" id="{EBF35789-EF5A-9231-2393-AA2D13C5F56A}"/>
                    </a:ext>
                  </a:extLst>
                </p:cNvPr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13" name="Freeform 7">
                <a:extLst>
                  <a:ext uri="{FF2B5EF4-FFF2-40B4-BE49-F238E27FC236}">
                    <a16:creationId xmlns:a16="http://schemas.microsoft.com/office/drawing/2014/main" id="{04888450-80DC-3049-7195-02CD36824DB4}"/>
                  </a:ext>
                </a:extLst>
              </p:cNvPr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20">
                  <a:extLst>
                    <a:ext uri="{96DAC541-7B7A-43D3-8B79-37D633B846F1}">
                      <asvg:svgBlip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3097817" y="5585909"/>
            <a:ext cx="7520366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didactique</a:t>
            </a: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EFB9B008-41AC-BDC5-4B91-5A497B148B4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800100" y="1407111"/>
            <a:ext cx="120015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69">
              <a:lnSpc>
                <a:spcPts val="4200"/>
              </a:lnSpc>
              <a:defRPr/>
            </a:pPr>
            <a:r>
              <a:rPr lang="en-US" sz="3600" b="1" dirty="0">
                <a:solidFill>
                  <a:srgbClr val="1F497D"/>
                </a:solidFill>
                <a:latin typeface="Dosis" pitchFamily="2" charset="0"/>
              </a:rPr>
              <a:t>Matériel technique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915D381-18F3-43EC-F8E3-6D366476685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2204900" y="2644612"/>
            <a:ext cx="1912502" cy="1668047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9441BD0-3475-3561-9867-7AA9199CD64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1811857" y="4394611"/>
            <a:ext cx="2504181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55AF469B-2419-1460-4D0E-2A3F112415EB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2394902" y="4393589"/>
            <a:ext cx="1425005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PC + PPT 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03544874-45A9-6686-34C5-F066052CB44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5612942" y="4407713"/>
            <a:ext cx="2269574" cy="538610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8D40C-2D68-A73A-2381-029481DAF740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027753" y="4446212"/>
            <a:ext cx="1343701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Pointeur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F31C257C-687C-6F5D-9E7D-C97F5E15A1EC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07662" y="2170848"/>
            <a:ext cx="2232162" cy="2229782"/>
          </a:xfrm>
          <a:prstGeom prst="rect">
            <a:avLst/>
          </a:prstGeom>
        </p:spPr>
      </p:pic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CC74D983-3D6D-C529-D40A-5A387E869EC4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683290" y="4374481"/>
            <a:ext cx="3254772" cy="549254"/>
          </a:xfrm>
          <a:prstGeom prst="roundRect">
            <a:avLst>
              <a:gd name="adj" fmla="val 32258"/>
            </a:avLst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CDA954E7-6A2C-C5AF-3AE0-19B26D8976ED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976816" y="4400630"/>
            <a:ext cx="2582566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250" b="1" dirty="0">
                <a:solidFill>
                  <a:srgbClr val="4BACC6">
                    <a:lumMod val="50000"/>
                  </a:srgb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Projection ajustée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E53E6545-78B9-1C0F-4AE2-7DEF0DA141E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8730084" y="2895119"/>
            <a:ext cx="3160415" cy="992903"/>
          </a:xfrm>
          <a:prstGeom prst="rect">
            <a:avLst/>
          </a:prstGeom>
        </p:spPr>
      </p:pic>
      <p:grpSp>
        <p:nvGrpSpPr>
          <p:cNvPr id="28" name="Groupe 27">
            <a:extLst>
              <a:ext uri="{FF2B5EF4-FFF2-40B4-BE49-F238E27FC236}">
                <a16:creationId xmlns:a16="http://schemas.microsoft.com/office/drawing/2014/main" id="{9D132A3B-F0F2-35FE-99DC-A96843AFCA2E}"/>
              </a:ext>
            </a:extLst>
          </p:cNvPr>
          <p:cNvGrpSpPr/>
          <p:nvPr>
            <p:custDataLst>
              <p:tags r:id="rId13"/>
            </p:custDataLst>
          </p:nvPr>
        </p:nvGrpSpPr>
        <p:grpSpPr>
          <a:xfrm>
            <a:off x="5911067" y="8643548"/>
            <a:ext cx="1779566" cy="538610"/>
            <a:chOff x="5802255" y="5807067"/>
            <a:chExt cx="1186377" cy="359073"/>
          </a:xfrm>
        </p:grpSpPr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C804A669-72C6-3FA1-5791-E7CB5CA77B20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5802255" y="5807067"/>
              <a:ext cx="1186377" cy="359073"/>
            </a:xfrm>
            <a:prstGeom prst="roundRect">
              <a:avLst>
                <a:gd name="adj" fmla="val 32258"/>
              </a:avLst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FR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0" name="ZoneTexte 29">
              <a:extLst>
                <a:ext uri="{FF2B5EF4-FFF2-40B4-BE49-F238E27FC236}">
                  <a16:creationId xmlns:a16="http://schemas.microsoft.com/office/drawing/2014/main" id="{4BFB723B-1198-9769-D313-3CDD4CA76B05}"/>
                </a:ext>
              </a:extLst>
            </p:cNvPr>
            <p:cNvSpPr txBox="1"/>
            <p:nvPr>
              <p:custDataLst>
                <p:tags r:id="rId17"/>
              </p:custDataLst>
            </p:nvPr>
          </p:nvSpPr>
          <p:spPr>
            <a:xfrm>
              <a:off x="5936723" y="5815168"/>
              <a:ext cx="926061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>
                <a:defRPr/>
              </a:pPr>
              <a:r>
                <a:rPr lang="fr-FR" sz="2250" b="1" dirty="0">
                  <a:solidFill>
                    <a:srgbClr val="4BACC6">
                      <a:lumMod val="50000"/>
                    </a:srgbClr>
                  </a:solidFill>
                  <a:latin typeface="Cambria" panose="02040503050406030204" pitchFamily="18" charset="0"/>
                  <a:ea typeface="Cambria" panose="02040503050406030204" pitchFamily="18" charset="0"/>
                </a:rPr>
                <a:t>Livret  </a:t>
              </a:r>
            </a:p>
          </p:txBody>
        </p:sp>
      </p:grpSp>
      <p:pic>
        <p:nvPicPr>
          <p:cNvPr id="25" name="Image 24">
            <a:extLst>
              <a:ext uri="{FF2B5EF4-FFF2-40B4-BE49-F238E27FC236}">
                <a16:creationId xmlns:a16="http://schemas.microsoft.com/office/drawing/2014/main" id="{5753C2A9-3189-5FAE-322D-3B6DC0946D11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5"/>
          <a:stretch>
            <a:fillRect/>
          </a:stretch>
        </p:blipFill>
        <p:spPr>
          <a:xfrm>
            <a:off x="6184205" y="6467694"/>
            <a:ext cx="1360298" cy="1942484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3034396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4D853-9A8B-A09C-2310-C37E1BAF1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1DE7BB3E-6390-1C50-18A4-BCDFD52D118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1520CC2-BAA8-D301-162C-A465799DA8D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-1" y="4165441"/>
            <a:ext cx="13716001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Organisation pédagogique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3B6A7112-7B25-F615-C8CD-747F1AABA08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33373C81-CB0E-8516-83E4-138442C674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8C0463-A237-1630-B010-0DB99E1AECC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205267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4F410-4BCC-4A6A-8C64-D566F2430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AD7AECF-C1BF-8311-9244-8E3BB4CA504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EFCFD14-1E82-0356-EC79-E7FFE0D2C156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1300"/>
            <a:ext cx="12954000" cy="905796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AA8565BE-8587-EE12-0FDD-11E6991B9488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AA32D00-B2D8-2293-F056-5AE587E26A74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B34FD747-C30E-E0AB-6CD3-9EEE522E0C1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86384" y="31341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1B319638-CFCF-BEE0-C1A3-DB5071C1CBF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211267" y="831689"/>
            <a:ext cx="7238546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pédagogique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94B8504D-C843-3262-D2C0-142A1F25F35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35183" y="1586276"/>
            <a:ext cx="12192000" cy="4747350"/>
          </a:xfrm>
          <a:prstGeom prst="roundRect">
            <a:avLst>
              <a:gd name="adj" fmla="val 8353"/>
            </a:avLst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1DD44DDA-8376-1144-5CA4-E9AC843407BA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831414" y="1809095"/>
            <a:ext cx="11963400" cy="431181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L’objectif de l’enseignement du français en 1</a:t>
            </a:r>
            <a:r>
              <a:rPr lang="fr-FR" sz="2400" baseline="30000" noProof="1">
                <a:solidFill>
                  <a:srgbClr val="106585"/>
                </a:solidFill>
                <a:latin typeface="Dosis" pitchFamily="2" charset="0"/>
              </a:rPr>
              <a:t>ère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année est d’atteindre le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palier 2 en lecture</a:t>
            </a:r>
            <a:r>
              <a:rPr lang="fr-FR" sz="2400" b="1" noProof="1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(lire des mots avec des syllabes simples) ainsi que le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niveau A1.1  à l’oral et à l’écrit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(capacités élémentaires en compréhension et en production).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L’année est organisée en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5 périodes </a:t>
            </a:r>
            <a:r>
              <a:rPr lang="fr-FR" sz="2400" noProof="1">
                <a:solidFill>
                  <a:srgbClr val="215968"/>
                </a:solidFill>
                <a:latin typeface="Dosis" pitchFamily="2" charset="0"/>
              </a:rPr>
              <a:t>de 6 semaines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chacune. Les 5 premières semaines de la période sont consacrées à l’étude d’un thème, tandis que la sixième semaine est réservée au rebrassage et à l’évaluation des apprentissages de la période.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Chaque semaine comprend une liste de mots de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vocabulaire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un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dialogue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, la découverte d’un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graphème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 et des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points de langue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(structures syntaxiques, conjugaison etc.).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Chaque séance comprend </a:t>
            </a:r>
            <a:r>
              <a:rPr lang="fr-FR" sz="2400" b="1" noProof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2 activités principales </a:t>
            </a:r>
            <a:r>
              <a:rPr lang="fr-FR" sz="2400" noProof="1">
                <a:solidFill>
                  <a:srgbClr val="106585"/>
                </a:solidFill>
                <a:latin typeface="Dosis" pitchFamily="2" charset="0"/>
              </a:rPr>
              <a:t>et s’ouvre par des rituels. </a:t>
            </a:r>
            <a:endParaRPr lang="fr-FR" sz="2100" noProof="1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8437462-F7F5-AE53-D834-01EDCFD32DC3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831317" y="4821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grpSp>
        <p:nvGrpSpPr>
          <p:cNvPr id="10" name="Groupe 9">
            <a:extLst>
              <a:ext uri="{FF2B5EF4-FFF2-40B4-BE49-F238E27FC236}">
                <a16:creationId xmlns:a16="http://schemas.microsoft.com/office/drawing/2014/main" id="{5FB32DC9-3DD7-DDE8-5057-C00C962270D0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686382" y="6703496"/>
            <a:ext cx="12256725" cy="2071133"/>
            <a:chOff x="457588" y="4537445"/>
            <a:chExt cx="8171150" cy="138075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6449314D-753C-6389-7F12-91793FC4DFA6}"/>
                </a:ext>
              </a:extLst>
            </p:cNvPr>
            <p:cNvSpPr/>
            <p:nvPr/>
          </p:nvSpPr>
          <p:spPr>
            <a:xfrm>
              <a:off x="457588" y="4537445"/>
              <a:ext cx="8160533" cy="1380755"/>
            </a:xfrm>
            <a:prstGeom prst="roundRect">
              <a:avLst/>
            </a:prstGeom>
            <a:solidFill>
              <a:srgbClr val="FFFFCC"/>
            </a:solidFill>
            <a:ln>
              <a:solidFill>
                <a:schemeClr val="bg1">
                  <a:lumMod val="65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45">
                <a:defRPr/>
              </a:pPr>
              <a:endParaRPr lang="fr-FR" sz="1800" dirty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8" name="TextBox 10">
              <a:extLst>
                <a:ext uri="{FF2B5EF4-FFF2-40B4-BE49-F238E27FC236}">
                  <a16:creationId xmlns:a16="http://schemas.microsoft.com/office/drawing/2014/main" id="{B20CFC84-9C14-5078-FD01-23AF13E02E32}"/>
                </a:ext>
              </a:extLst>
            </p:cNvPr>
            <p:cNvSpPr txBox="1"/>
            <p:nvPr/>
          </p:nvSpPr>
          <p:spPr>
            <a:xfrm>
              <a:off x="537925" y="4699000"/>
              <a:ext cx="4034075" cy="1058446"/>
            </a:xfrm>
            <a:prstGeom prst="round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1 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Je me présente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2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classe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3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famille et ma maison</a:t>
              </a:r>
              <a:endParaRPr lang="fr-FR" sz="21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47CEF19C-EABA-3900-4506-32DB619CEF11}"/>
                </a:ext>
              </a:extLst>
            </p:cNvPr>
            <p:cNvSpPr txBox="1"/>
            <p:nvPr/>
          </p:nvSpPr>
          <p:spPr>
            <a:xfrm>
              <a:off x="4340662" y="4710249"/>
              <a:ext cx="4288076" cy="65915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4 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Mon corps et mon alimentation</a:t>
              </a:r>
            </a:p>
            <a:p>
              <a:pPr marL="531840" indent="-342917" algn="just" defTabSz="685835">
                <a:lnSpc>
                  <a:spcPts val="3026"/>
                </a:lnSpc>
                <a:spcAft>
                  <a:spcPts val="1200"/>
                </a:spcAft>
                <a:buFont typeface="Arial" panose="020B0604020202020204" pitchFamily="34" charset="0"/>
                <a:buChar char="•"/>
                <a:defRPr/>
              </a:pPr>
              <a:r>
                <a:rPr lang="fr-FR" sz="2400" b="1" dirty="0">
                  <a:solidFill>
                    <a:srgbClr val="F79646">
                      <a:lumMod val="75000"/>
                    </a:srgbClr>
                  </a:solidFill>
                  <a:latin typeface="Dosis" pitchFamily="2" charset="0"/>
                </a:rPr>
                <a:t>Période  5 :  </a:t>
              </a:r>
              <a:r>
                <a:rPr lang="fr-FR" sz="2400" b="1" dirty="0">
                  <a:solidFill>
                    <a:srgbClr val="106585"/>
                  </a:solidFill>
                  <a:latin typeface="Dosis" pitchFamily="2" charset="0"/>
                </a:rPr>
                <a:t>Ma journée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1496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/>
          <p:cNvSpPr txBox="1"/>
          <p:nvPr>
            <p:custDataLst>
              <p:tags r:id="rId2"/>
            </p:custDataLst>
          </p:nvPr>
        </p:nvSpPr>
        <p:spPr>
          <a:xfrm>
            <a:off x="641110" y="4460417"/>
            <a:ext cx="12769469" cy="985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0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              Programme de la période 1</a:t>
            </a:r>
            <a:endParaRPr lang="ar-MA" sz="6000" b="1" dirty="0">
              <a:solidFill>
                <a:srgbClr val="106585"/>
              </a:solidFill>
              <a:latin typeface="Dosis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Freeform 9"/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C1086E2-7A06-62F6-C796-804478648CEF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2889248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762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-26983"/>
            <a:ext cx="12954000" cy="9771484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190027"/>
              <a:ext cx="3895412" cy="2365148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061989" y="315096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181198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ECC94E17-0C62-CC81-3A06-A8B33AC9655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509538" y="1114306"/>
            <a:ext cx="129540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600" b="1" dirty="0">
                <a:solidFill>
                  <a:srgbClr val="106585"/>
                </a:solidFill>
                <a:latin typeface="Dosis" pitchFamily="2" charset="0"/>
              </a:rPr>
              <a:t>Attendus de la période 1 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1C7FA2F-0B68-FE69-7288-C9292859F248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674872" y="2107571"/>
            <a:ext cx="10747256" cy="5931207"/>
          </a:xfrm>
          <a:prstGeom prst="roundRect">
            <a:avLst>
              <a:gd name="adj" fmla="val 8554"/>
            </a:avLst>
          </a:prstGeom>
        </p:spPr>
      </p:pic>
      <p:sp>
        <p:nvSpPr>
          <p:cNvPr id="15" name="TextBox 9">
            <a:extLst>
              <a:ext uri="{FF2B5EF4-FFF2-40B4-BE49-F238E27FC236}">
                <a16:creationId xmlns:a16="http://schemas.microsoft.com/office/drawing/2014/main" id="{231ED9A6-5C3B-580D-7650-184F1CB14D9B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671806" y="8571776"/>
            <a:ext cx="13897946" cy="475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85835">
              <a:lnSpc>
                <a:spcPts val="4199"/>
              </a:lnSpc>
              <a:defRPr/>
            </a:pP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CO: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Compréhension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PO: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Orale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LF: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Lecture-Fluence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PE: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Production Ecrite   </a:t>
            </a:r>
            <a:r>
              <a:rPr lang="fr-FR" sz="2100" b="1" dirty="0">
                <a:solidFill>
                  <a:srgbClr val="5C9ED1"/>
                </a:solidFill>
                <a:latin typeface="Dosis" pitchFamily="2" charset="0"/>
              </a:rPr>
              <a:t>OL: </a:t>
            </a:r>
            <a:r>
              <a:rPr lang="fr-FR" sz="2100" b="1" dirty="0">
                <a:solidFill>
                  <a:prstClr val="white">
                    <a:lumMod val="50000"/>
                  </a:prstClr>
                </a:solidFill>
                <a:latin typeface="Dosis" pitchFamily="2" charset="0"/>
              </a:rPr>
              <a:t>Outils de Langue</a:t>
            </a:r>
          </a:p>
        </p:txBody>
      </p:sp>
    </p:spTree>
    <p:extLst>
      <p:ext uri="{BB962C8B-B14F-4D97-AF65-F5344CB8AC3E}">
        <p14:creationId xmlns:p14="http://schemas.microsoft.com/office/powerpoint/2010/main" val="3694529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F2AB2B-E08D-FD95-174D-B5C493127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62C3D07-5313-E483-D4BA-5D8B351EF0E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25908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F8835C2D-3F07-748D-8E88-CE32FBAC10A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151812"/>
            <a:ext cx="12954000" cy="9592689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D5959232-B229-B6AC-ADE5-27BA78E7320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BD7FB049-5BEA-0DDC-E3DE-2C34D32F9155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54FA5C11-2166-6EFA-09E1-A9E569F1D7B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09539" y="-259080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9F867EC-A436-557F-BE85-94A4D13910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9067236" y="-294369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1C5B658-B5A3-9509-A0B7-C410DEE8338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3083926" y="3351362"/>
            <a:ext cx="7902872" cy="4651620"/>
          </a:xfrm>
          <a:prstGeom prst="roundRect">
            <a:avLst>
              <a:gd name="adj" fmla="val 9885"/>
            </a:avLst>
          </a:prstGeom>
          <a:solidFill>
            <a:srgbClr val="FFFFCC"/>
          </a:solidFill>
          <a:ln>
            <a:solidFill>
              <a:schemeClr val="bg1">
                <a:lumMod val="65000"/>
              </a:schemeClr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67B8B06D-75C4-F895-FF45-3E9EBF1A2B95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974221" y="4389093"/>
            <a:ext cx="6051113" cy="158766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Semaine 1  :  </a:t>
            </a:r>
            <a:r>
              <a:rPr lang="fr-FR" sz="2400" b="1" dirty="0">
                <a:solidFill>
                  <a:schemeClr val="accent1"/>
                </a:solidFill>
                <a:latin typeface="Dosis" pitchFamily="2" charset="0"/>
              </a:rPr>
              <a:t>Comment tu t’appelles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Semaine 2 :  Tu as quel âge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Semaine 3 :  Tu es en quelle classe ?</a:t>
            </a:r>
            <a:endParaRPr lang="fr-FR" sz="21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564B3988-DB73-5A36-57CC-8242BB4DDED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915225" y="6031316"/>
            <a:ext cx="6051114" cy="1527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Semaine 4 :  C’est qui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Semaine 5 :  Est-ce que tu as une gomme ?</a:t>
            </a:r>
          </a:p>
          <a:p>
            <a:pPr marL="531840" indent="-342917" algn="just" defTabSz="685835">
              <a:lnSpc>
                <a:spcPts val="3026"/>
              </a:lnSpc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50000"/>
                  </a:schemeClr>
                </a:solidFill>
                <a:latin typeface="Dosis" pitchFamily="2" charset="0"/>
              </a:rPr>
              <a:t>Semaine 6 :  Révision et évaluation </a:t>
            </a:r>
          </a:p>
        </p:txBody>
      </p:sp>
      <p:sp>
        <p:nvSpPr>
          <p:cNvPr id="15" name="TextBox 9">
            <a:extLst>
              <a:ext uri="{FF2B5EF4-FFF2-40B4-BE49-F238E27FC236}">
                <a16:creationId xmlns:a16="http://schemas.microsoft.com/office/drawing/2014/main" id="{3B8EEA35-906C-F5B1-42FC-BFFBD1ED65A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09538" y="1609842"/>
            <a:ext cx="12954000" cy="12599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spcAft>
                <a:spcPts val="1800"/>
              </a:spcAft>
              <a:defRPr/>
            </a:pPr>
            <a:r>
              <a:rPr lang="fr-FR" sz="3300" b="1" dirty="0">
                <a:solidFill>
                  <a:srgbClr val="106585"/>
                </a:solidFill>
                <a:latin typeface="Dosis" pitchFamily="2" charset="0"/>
              </a:rPr>
              <a:t>Programmation thématique de la période 1 </a:t>
            </a:r>
          </a:p>
          <a:p>
            <a:pPr algn="ctr" defTabSz="685835">
              <a:lnSpc>
                <a:spcPts val="4199"/>
              </a:lnSpc>
              <a:defRPr/>
            </a:pPr>
            <a:r>
              <a:rPr lang="fr-FR" sz="3000" b="1" dirty="0">
                <a:solidFill>
                  <a:schemeClr val="accent1"/>
                </a:solidFill>
                <a:latin typeface="Dosis" pitchFamily="2" charset="0"/>
              </a:rPr>
              <a:t>Thème : « Je me présente »</a:t>
            </a: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40D96284-86EB-E4B0-178E-351340DA94F7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575748" y="3582463"/>
            <a:ext cx="12954000" cy="4818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b="1" dirty="0">
                <a:solidFill>
                  <a:schemeClr val="accent1"/>
                </a:solidFill>
                <a:latin typeface="Dosis" pitchFamily="2" charset="0"/>
              </a:rPr>
              <a:t>Sous-thèmes : </a:t>
            </a:r>
          </a:p>
        </p:txBody>
      </p:sp>
    </p:spTree>
    <p:extLst>
      <p:ext uri="{BB962C8B-B14F-4D97-AF65-F5344CB8AC3E}">
        <p14:creationId xmlns:p14="http://schemas.microsoft.com/office/powerpoint/2010/main" val="1926220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356E9-2DD3-2CAF-FE5E-788FEF4BF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5CA1DC7-0F89-BB7D-4856-C9A04512711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41A55F0-50AB-8A73-84FB-C8B71F701479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473266" y="4159577"/>
            <a:ext cx="12769469" cy="9791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8229"/>
              </a:lnSpc>
              <a:spcAft>
                <a:spcPts val="3000"/>
              </a:spcAft>
              <a:defRPr/>
            </a:pPr>
            <a:r>
              <a:rPr lang="fr-FR" sz="6600" b="1" dirty="0">
                <a:solidFill>
                  <a:srgbClr val="106585"/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Programme de la semaine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75D01213-5235-E4EE-5DDD-00C1129E9402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037C1E40-66EF-1C75-CFA0-1BF7F13110D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23C687E-9055-5979-2EEC-7B7FBE1E5CF5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</p:spTree>
    <p:extLst>
      <p:ext uri="{BB962C8B-B14F-4D97-AF65-F5344CB8AC3E}">
        <p14:creationId xmlns:p14="http://schemas.microsoft.com/office/powerpoint/2010/main" val="16532388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26EA7-462D-C43A-9F07-ED4E12358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54917E2-7B11-EB88-0AF5-5F10224C35E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591482F-C33D-2BF2-A6E4-D76C48BF1DE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779174"/>
            <a:ext cx="12954000" cy="8891376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B13234C7-1B92-8C5D-0939-3A437A86C193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D2ACC2D9-6F4B-148B-BA4E-64A92990B1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802089F-EB4B-1103-F7FA-08E30DBF0C1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91221" y="215597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A9F1370A-3C49-0AA2-BC0F-7ECBE758889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381000" y="1202789"/>
            <a:ext cx="12954000" cy="5123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Organisation de la semaine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A6FBDA94-9A55-AA4A-70CC-B30F4794DF16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868946" y="2660253"/>
            <a:ext cx="5405315" cy="1829709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157D1591-2A7A-F913-EF24-F44780F10E4E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867272" y="2281627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5958A974-6352-CF26-B135-C4EBE8F331CA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879307" y="2356206"/>
            <a:ext cx="2076215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1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CF6F5EDA-2010-DE82-6861-37413D6195E6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027076" y="2964116"/>
            <a:ext cx="5181600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Rituels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Vocabulaire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Écoute active du dialogue</a:t>
            </a:r>
            <a:endParaRPr lang="fr-FR" sz="21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5E2D54C8-A8D0-C0DF-587F-8E92B28B7783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879308" y="5154814"/>
            <a:ext cx="5398229" cy="1549301"/>
          </a:xfrm>
          <a:prstGeom prst="roundRect">
            <a:avLst/>
          </a:prstGeom>
          <a:solidFill>
            <a:srgbClr val="FDEADA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4367586-0F7C-1D58-72E0-A907A2E2204E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879306" y="4835299"/>
            <a:ext cx="2088249" cy="538610"/>
          </a:xfrm>
          <a:prstGeom prst="roundRect">
            <a:avLst>
              <a:gd name="adj" fmla="val 32324"/>
            </a:avLst>
          </a:prstGeom>
          <a:solidFill>
            <a:srgbClr val="E46C0A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TextBox 10">
            <a:extLst>
              <a:ext uri="{FF2B5EF4-FFF2-40B4-BE49-F238E27FC236}">
                <a16:creationId xmlns:a16="http://schemas.microsoft.com/office/drawing/2014/main" id="{C8D8F739-8705-558E-14F2-0F607342DC94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879307" y="4907267"/>
            <a:ext cx="2076215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2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CB3056E3-C8B9-F253-13FB-F0E94E45DF48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1027076" y="5329862"/>
            <a:ext cx="5138603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rgbClr val="106585"/>
                </a:solidFill>
                <a:latin typeface="Dosis" pitchFamily="2" charset="0"/>
              </a:rPr>
              <a:t>Rituels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rgbClr val="106585"/>
                </a:solidFill>
                <a:latin typeface="Dosis" pitchFamily="2" charset="0"/>
              </a:rPr>
              <a:t>Acte de parole 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rgbClr val="106585"/>
                </a:solidFill>
                <a:latin typeface="Dosis" pitchFamily="2" charset="0"/>
              </a:rPr>
              <a:t>Lecture</a:t>
            </a:r>
            <a:endParaRPr lang="fr-FR" sz="2100" b="1" dirty="0">
              <a:solidFill>
                <a:prstClr val="black">
                  <a:lumMod val="85000"/>
                  <a:lumOff val="15000"/>
                </a:prstClr>
              </a:solidFill>
              <a:latin typeface="Dosis" pitchFamily="2" charset="0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EF6A7BB9-02C4-E499-7C22-CA0AA5E0338E}"/>
              </a:ext>
            </a:extLst>
          </p:cNvPr>
          <p:cNvSpPr/>
          <p:nvPr>
            <p:custDataLst>
              <p:tags r:id="rId13"/>
            </p:custDataLst>
          </p:nvPr>
        </p:nvSpPr>
        <p:spPr>
          <a:xfrm>
            <a:off x="879307" y="7428083"/>
            <a:ext cx="5421092" cy="15493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E7088AB2-F340-6AC3-995E-379617155FD6}"/>
              </a:ext>
            </a:extLst>
          </p:cNvPr>
          <p:cNvSpPr/>
          <p:nvPr>
            <p:custDataLst>
              <p:tags r:id="rId14"/>
            </p:custDataLst>
          </p:nvPr>
        </p:nvSpPr>
        <p:spPr>
          <a:xfrm>
            <a:off x="867270" y="7095290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E2A56A2D-497F-BE0F-2034-E12FBD7B19DB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1198516" y="7578776"/>
            <a:ext cx="4462598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Rituels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Acte de parole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MA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Écriture</a:t>
            </a:r>
            <a:endParaRPr lang="fr-MA" sz="21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28" name="Rectangle : coins arrondis 27">
            <a:extLst>
              <a:ext uri="{FF2B5EF4-FFF2-40B4-BE49-F238E27FC236}">
                <a16:creationId xmlns:a16="http://schemas.microsoft.com/office/drawing/2014/main" id="{6C494A8F-181A-DF4D-982C-B5CD87D0C1B3}"/>
              </a:ext>
            </a:extLst>
          </p:cNvPr>
          <p:cNvSpPr/>
          <p:nvPr>
            <p:custDataLst>
              <p:tags r:id="rId16"/>
            </p:custDataLst>
          </p:nvPr>
        </p:nvSpPr>
        <p:spPr>
          <a:xfrm>
            <a:off x="7118982" y="2660253"/>
            <a:ext cx="5521239" cy="182970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4D02EE39-3D3F-9C7E-7746-40970F43C904}"/>
              </a:ext>
            </a:extLst>
          </p:cNvPr>
          <p:cNvSpPr/>
          <p:nvPr>
            <p:custDataLst>
              <p:tags r:id="rId17"/>
            </p:custDataLst>
          </p:nvPr>
        </p:nvSpPr>
        <p:spPr>
          <a:xfrm>
            <a:off x="7118982" y="2281627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0" name="TextBox 10">
            <a:extLst>
              <a:ext uri="{FF2B5EF4-FFF2-40B4-BE49-F238E27FC236}">
                <a16:creationId xmlns:a16="http://schemas.microsoft.com/office/drawing/2014/main" id="{17921F4B-54C5-AAF9-9E82-E046EB86A5C1}"/>
              </a:ext>
            </a:extLst>
          </p:cNvPr>
          <p:cNvSpPr txBox="1"/>
          <p:nvPr>
            <p:custDataLst>
              <p:tags r:id="rId18"/>
            </p:custDataLst>
          </p:nvPr>
        </p:nvSpPr>
        <p:spPr>
          <a:xfrm>
            <a:off x="7118982" y="2357007"/>
            <a:ext cx="2088249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4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817AEF75-A9F9-AF27-32AF-70479EF7BFBF}"/>
              </a:ext>
            </a:extLst>
          </p:cNvPr>
          <p:cNvSpPr txBox="1"/>
          <p:nvPr>
            <p:custDataLst>
              <p:tags r:id="rId19"/>
            </p:custDataLst>
          </p:nvPr>
        </p:nvSpPr>
        <p:spPr>
          <a:xfrm>
            <a:off x="7322351" y="2959118"/>
            <a:ext cx="5054430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Rituels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Acte de parole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Lecture</a:t>
            </a:r>
            <a:endParaRPr lang="fr-FR" sz="21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32" name="Rectangle : coins arrondis 31">
            <a:extLst>
              <a:ext uri="{FF2B5EF4-FFF2-40B4-BE49-F238E27FC236}">
                <a16:creationId xmlns:a16="http://schemas.microsoft.com/office/drawing/2014/main" id="{10D6DB2F-D74E-757C-5150-9C07C41D1654}"/>
              </a:ext>
            </a:extLst>
          </p:cNvPr>
          <p:cNvSpPr/>
          <p:nvPr>
            <p:custDataLst>
              <p:tags r:id="rId20"/>
            </p:custDataLst>
          </p:nvPr>
        </p:nvSpPr>
        <p:spPr>
          <a:xfrm>
            <a:off x="7164437" y="5154814"/>
            <a:ext cx="5521239" cy="154930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B42C1C5E-E1D5-BCEE-2E40-496805D8A2FC}"/>
              </a:ext>
            </a:extLst>
          </p:cNvPr>
          <p:cNvSpPr/>
          <p:nvPr>
            <p:custDataLst>
              <p:tags r:id="rId21"/>
            </p:custDataLst>
          </p:nvPr>
        </p:nvSpPr>
        <p:spPr>
          <a:xfrm>
            <a:off x="7118982" y="4835299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B1661B79-F159-C036-4A43-4881CC26DF20}"/>
              </a:ext>
            </a:extLst>
          </p:cNvPr>
          <p:cNvSpPr txBox="1"/>
          <p:nvPr>
            <p:custDataLst>
              <p:tags r:id="rId22"/>
            </p:custDataLst>
          </p:nvPr>
        </p:nvSpPr>
        <p:spPr>
          <a:xfrm>
            <a:off x="7118982" y="4907267"/>
            <a:ext cx="2088249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5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5" name="TextBox 10">
            <a:extLst>
              <a:ext uri="{FF2B5EF4-FFF2-40B4-BE49-F238E27FC236}">
                <a16:creationId xmlns:a16="http://schemas.microsoft.com/office/drawing/2014/main" id="{0BE592F4-404B-9350-A1A3-1943A53CEB8F}"/>
              </a:ext>
            </a:extLst>
          </p:cNvPr>
          <p:cNvSpPr txBox="1"/>
          <p:nvPr>
            <p:custDataLst>
              <p:tags r:id="rId23"/>
            </p:custDataLst>
          </p:nvPr>
        </p:nvSpPr>
        <p:spPr>
          <a:xfrm>
            <a:off x="7382420" y="5333666"/>
            <a:ext cx="4994361" cy="1417409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Rituels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Appropriation de l'acte de parole</a:t>
            </a:r>
          </a:p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Écriture</a:t>
            </a:r>
            <a:endParaRPr lang="fr-MA" sz="2400" b="1" dirty="0">
              <a:solidFill>
                <a:schemeClr val="bg1">
                  <a:lumMod val="65000"/>
                </a:schemeClr>
              </a:solidFill>
              <a:latin typeface="Dosis" pitchFamily="2" charset="0"/>
            </a:endParaRPr>
          </a:p>
        </p:txBody>
      </p:sp>
      <p:sp>
        <p:nvSpPr>
          <p:cNvPr id="36" name="Rectangle : coins arrondis 35">
            <a:extLst>
              <a:ext uri="{FF2B5EF4-FFF2-40B4-BE49-F238E27FC236}">
                <a16:creationId xmlns:a16="http://schemas.microsoft.com/office/drawing/2014/main" id="{49A775F8-78C6-3BB4-2D21-01DE5AF2AD5B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7164437" y="7428082"/>
            <a:ext cx="5521239" cy="1549301"/>
          </a:xfrm>
          <a:prstGeom prst="roundRect">
            <a:avLst/>
          </a:prstGeom>
          <a:solidFill>
            <a:srgbClr val="F2F2F2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FR" sz="18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37" name="Rectangle : coins arrondis 36">
            <a:extLst>
              <a:ext uri="{FF2B5EF4-FFF2-40B4-BE49-F238E27FC236}">
                <a16:creationId xmlns:a16="http://schemas.microsoft.com/office/drawing/2014/main" id="{589764F6-37CA-963E-2EED-E12AD8468618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7118982" y="7095290"/>
            <a:ext cx="2088249" cy="538610"/>
          </a:xfrm>
          <a:prstGeom prst="roundRect">
            <a:avLst>
              <a:gd name="adj" fmla="val 32324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8" name="TextBox 10">
            <a:extLst>
              <a:ext uri="{FF2B5EF4-FFF2-40B4-BE49-F238E27FC236}">
                <a16:creationId xmlns:a16="http://schemas.microsoft.com/office/drawing/2014/main" id="{361575BF-65D0-716D-E24F-6310280C6CF2}"/>
              </a:ext>
            </a:extLst>
          </p:cNvPr>
          <p:cNvSpPr txBox="1"/>
          <p:nvPr>
            <p:custDataLst>
              <p:tags r:id="rId26"/>
            </p:custDataLst>
          </p:nvPr>
        </p:nvSpPr>
        <p:spPr>
          <a:xfrm>
            <a:off x="7118982" y="7157231"/>
            <a:ext cx="2088249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3026"/>
              </a:lnSpc>
              <a:defRPr/>
            </a:pP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6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9" name="TextBox 10">
            <a:extLst>
              <a:ext uri="{FF2B5EF4-FFF2-40B4-BE49-F238E27FC236}">
                <a16:creationId xmlns:a16="http://schemas.microsoft.com/office/drawing/2014/main" id="{E1162664-CD36-5CA8-4EBB-D33ACFA7041E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7382420" y="8021069"/>
            <a:ext cx="4616907" cy="395853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342917" indent="-342917" algn="just" defTabSz="685835">
              <a:lnSpc>
                <a:spcPts val="3026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itchFamily="2" charset="0"/>
              </a:rPr>
              <a:t>Révision de la semaine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CCAA73-75BC-153F-62F2-C117C5FF911F}"/>
              </a:ext>
            </a:extLst>
          </p:cNvPr>
          <p:cNvSpPr txBox="1"/>
          <p:nvPr>
            <p:custDataLst>
              <p:tags r:id="rId28"/>
            </p:custDataLst>
          </p:nvPr>
        </p:nvSpPr>
        <p:spPr>
          <a:xfrm>
            <a:off x="8794004" y="103890"/>
            <a:ext cx="66435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</a:rPr>
              <a:t>Pour l’enseignant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76F5DDA-3373-F94C-6266-5693F1D011A1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879306" y="7182768"/>
            <a:ext cx="2076213" cy="3935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3026"/>
              </a:lnSpc>
              <a:defRPr/>
            </a:pPr>
            <a:r>
              <a:rPr lang="en-US" sz="2801" dirty="0">
                <a:solidFill>
                  <a:srgbClr val="8DC63F"/>
                </a:solidFill>
                <a:latin typeface="Dosis" pitchFamily="2" charset="0"/>
              </a:rPr>
              <a:t>   </a:t>
            </a:r>
            <a:r>
              <a:rPr lang="en-US" sz="2801" b="1" dirty="0">
                <a:solidFill>
                  <a:prstClr val="white"/>
                </a:solidFill>
                <a:latin typeface="Dosis" pitchFamily="2" charset="0"/>
              </a:rPr>
              <a:t>Séance 3</a:t>
            </a:r>
            <a:r>
              <a:rPr lang="en-US" sz="3200" b="1" dirty="0">
                <a:solidFill>
                  <a:prstClr val="white"/>
                </a:solidFill>
                <a:latin typeface="Dosis" pitchFamily="2" charset="0"/>
              </a:rPr>
              <a:t>    </a:t>
            </a:r>
            <a:endParaRPr lang="fr-FR" sz="3200" b="1" dirty="0">
              <a:solidFill>
                <a:prstClr val="white"/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1505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C2D792-9661-6DE2-F93A-CE24F2471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B37AE72-DC16-3C78-995C-4740D41AEB3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25908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5555" b="-5555"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4291967E-5785-70E4-C0C7-61B2213E2273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1000" y="446181"/>
            <a:ext cx="12954000" cy="9298320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846EB5E-0791-9E8A-8414-9D2BA4FB24EE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just" defTabSz="68583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54538ACF-B9E6-7444-3F8C-7FA6C4BFC867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just" defTabSz="68583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32F5C805-999C-9E73-E861-0A7A6376180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45454" y="-110418"/>
            <a:ext cx="929375" cy="89220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algn="just" defTabSz="68583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0DA22D1-6F2D-80F8-E798-214474E162BF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950689" y="-76523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65E1C6F-0278-470D-304D-3AA1B44526A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901490" y="2428732"/>
            <a:ext cx="3911267" cy="5429537"/>
          </a:xfrm>
          <a:prstGeom prst="rect">
            <a:avLst/>
          </a:prstGeom>
        </p:spPr>
      </p:pic>
      <p:sp>
        <p:nvSpPr>
          <p:cNvPr id="12" name="TextBox 9">
            <a:extLst>
              <a:ext uri="{FF2B5EF4-FFF2-40B4-BE49-F238E27FC236}">
                <a16:creationId xmlns:a16="http://schemas.microsoft.com/office/drawing/2014/main" id="{BE74FF86-0289-553A-32AE-8779741EB249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645453" y="1317249"/>
            <a:ext cx="12954000" cy="4962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5">
              <a:lnSpc>
                <a:spcPts val="4199"/>
              </a:lnSpc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Contenus de la semaine 1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7D372649-0D24-8BD7-889A-8F95817A5271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4987170" y="2429609"/>
            <a:ext cx="3916077" cy="5429537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62C0E51-61AE-C235-262A-B8B9601EC36E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9172131" y="2428732"/>
            <a:ext cx="3893985" cy="5429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2267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3E48B176-737A-9792-E08B-7DC87159D4F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TextBox 6"/>
          <p:cNvSpPr txBox="1"/>
          <p:nvPr>
            <p:custDataLst>
              <p:tags r:id="rId2"/>
            </p:custDataLst>
          </p:nvPr>
        </p:nvSpPr>
        <p:spPr>
          <a:xfrm>
            <a:off x="3050745" y="2521036"/>
            <a:ext cx="9721601" cy="55919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42950" indent="-742950" defTabSz="914445">
              <a:lnSpc>
                <a:spcPct val="150000"/>
              </a:lnSpc>
              <a:buAutoNum type="arabicPeriod"/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Rituel: 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Chanson : « bonjour » - révision du vocabulaire.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2. Acte de parole  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3000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Comment tu t’appelles?  -  Je m’appelle [prénom]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3. Lecture 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3000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Reconnaître la lettre a en minuscule et en majuscule.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3000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la lettre a</a:t>
            </a:r>
          </a:p>
        </p:txBody>
      </p:sp>
      <p:sp>
        <p:nvSpPr>
          <p:cNvPr id="9" name="Freeform 9"/>
          <p:cNvSpPr/>
          <p:nvPr>
            <p:custDataLst>
              <p:tags r:id="rId3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/>
          <p:cNvSpPr/>
          <p:nvPr>
            <p:custDataLst>
              <p:tags r:id="rId4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98BB903-92B1-6FE4-F59D-AF6114279543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163437" y="2643188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C87C6F96-CCAE-203B-48B5-C171466B18B6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-1" y="589392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2</a:t>
            </a:r>
          </a:p>
        </p:txBody>
      </p:sp>
    </p:spTree>
    <p:extLst>
      <p:ext uri="{BB962C8B-B14F-4D97-AF65-F5344CB8AC3E}">
        <p14:creationId xmlns:p14="http://schemas.microsoft.com/office/powerpoint/2010/main" val="14876240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84789-ED0B-0869-940E-0E8EC53A23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04176CC-C62B-55ED-9924-CFDABDDD825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046F370C-5A85-48B7-0335-D93A5E48DBFA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DFEE613-8FF2-F636-272A-256642E0398D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C4BF6556-B75B-091F-5855-244D1AA798EC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4E549BE-E621-6159-05FD-ED7527D62B48}"/>
                  </a:ext>
                </a:extLst>
              </p:cNvPr>
              <p:cNvSpPr/>
              <p:nvPr>
                <p:custDataLst>
                  <p:tags r:id="rId7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933B885-F7E4-CDAE-F264-AA4D63AA5633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92668CB-67ED-14FF-9649-B236AAED5172}"/>
                    </a:ext>
                  </a:extLst>
                </p:cNvPr>
                <p:cNvSpPr/>
                <p:nvPr>
                  <p:custDataLst>
                    <p:tags r:id="rId8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76388CE5-4FA5-3343-782A-854726BD8E88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348725A-CB40-ABEC-1BE2-1056E755505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41786" y="77988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6576BF1A-7EF6-8E4E-80BE-FB4C1A1296E4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74975" y="687484"/>
            <a:ext cx="120760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Bonjour les enfants. Aujourd’hui, nous allons commencer une nouvelle leçon de français.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3B16AE5-1A4B-EED4-1835-5C0C27973446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3059771" y="2695098"/>
            <a:ext cx="7596461" cy="6237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337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4098FD-28BA-A446-6832-E0D07A759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A451A26-A451-EAF7-DF08-614A62E5F38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70557473-A9C7-A9D0-377C-5ADADF003BB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AD1100F9-7565-6F1D-0F71-302230D03F46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6999BD00-83A7-5C0C-68DA-64F9EBF37F50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639284AB-EC9A-45C1-A0DB-56771A044DB1}"/>
                  </a:ext>
                </a:extLst>
              </p:cNvPr>
              <p:cNvSpPr/>
              <p:nvPr>
                <p:custDataLst>
                  <p:tags r:id="rId8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ADA9C9E-E392-5A6E-852B-753D36B509E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7038BC6-9E03-1338-0F5D-272FA745BB47}"/>
                    </a:ext>
                  </a:extLst>
                </p:cNvPr>
                <p:cNvSpPr/>
                <p:nvPr>
                  <p:custDataLst>
                    <p:tags r:id="rId9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FBB9109-D837-B555-C160-6B87A6E7AF66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049AA49-7B5C-8B3D-8413-0BFE52F6ADE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12880" y="79722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F4E627C-5239-4EA6-4CBC-D77C196ACBAE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512980" y="722213"/>
            <a:ext cx="9327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On va réécouter une chanson et on va chanter.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51B34E8-8BDF-690E-D499-328FB0F1E5F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6871" y="2386626"/>
            <a:ext cx="7799286" cy="5513748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9477A29-6495-F233-F280-85231F5EB175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692953685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17011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0A4F5D-D0C6-A223-B978-871D3753D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8A442B0-60B3-AD3D-27A6-1B8897E04AD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E29FDCA6-B69A-A187-151A-ECF8A08A5C0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2F63352-CEF5-762B-5348-43AA3F335CA5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F163ADCC-5639-6BE6-460A-D6B5E0F4CDC2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228600" y="259752"/>
              <a:ext cx="8686800" cy="6338496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pic>
        <p:nvPicPr>
          <p:cNvPr id="5" name="Ma vidéo3">
            <a:hlinkClick r:id="" action="ppaction://media"/>
            <a:extLst>
              <a:ext uri="{FF2B5EF4-FFF2-40B4-BE49-F238E27FC236}">
                <a16:creationId xmlns:a16="http://schemas.microsoft.com/office/drawing/2014/main" id="{366D9906-C3C3-D67E-1CA8-9CCEEF359F84}"/>
              </a:ext>
            </a:extLst>
          </p:cNvPr>
          <p:cNvPicPr>
            <a:picLocks noChangeAspect="1"/>
          </p:cNvPicPr>
          <p:nvPr>
            <a:videoFile r:link="rId4"/>
            <p:custDataLst>
              <p:tags r:id="rId5"/>
            </p:custDataLst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 rotWithShape="1">
          <a:blip r:embed="rId10"/>
          <a:srcRect t="15190" b="15190"/>
          <a:stretch/>
        </p:blipFill>
        <p:spPr>
          <a:xfrm>
            <a:off x="2049722" y="1827465"/>
            <a:ext cx="9616556" cy="6632070"/>
          </a:xfrm>
          <a:prstGeom prst="rect">
            <a:avLst/>
          </a:prstGeom>
          <a:solidFill>
            <a:srgbClr val="C3D69B"/>
          </a:solidFill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F2F578D-176A-C10F-DED1-A0B8708042D7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2903798188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1607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23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C31F63-E693-FC5E-0DF9-8756235076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32BA75E-8136-FA09-F096-10408693007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A5D22FF7-585A-4309-3C49-DD9FB19E257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2658836-24B0-4FF7-2417-13AC12ABF44F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055E4571-0980-B305-9B58-15054F1B5ED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5A346E83-DAE7-CFD2-7072-AF0A721956C5}"/>
                  </a:ext>
                </a:extLst>
              </p:cNvPr>
              <p:cNvSpPr/>
              <p:nvPr>
                <p:custDataLst>
                  <p:tags r:id="rId16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1DA447E5-142D-039C-11EF-FC1B0E76F9D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772032"/>
                <a:chOff x="195880" y="180292"/>
                <a:chExt cx="8769597" cy="772032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54FA795-ECE8-5EA1-DD3A-112B243664BA}"/>
                    </a:ext>
                  </a:extLst>
                </p:cNvPr>
                <p:cNvSpPr/>
                <p:nvPr>
                  <p:custDataLst>
                    <p:tags r:id="rId17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CD43F4F-F412-DEE4-CF05-A1DB6902FA16}"/>
                    </a:ext>
                  </a:extLst>
                </p:cNvPr>
                <p:cNvSpPr/>
                <p:nvPr>
                  <p:custDataLst>
                    <p:tags r:id="rId18"/>
                  </p:custDataLst>
                </p:nvPr>
              </p:nvSpPr>
              <p:spPr>
                <a:xfrm>
                  <a:off x="196724" y="746104"/>
                  <a:ext cx="8763377" cy="206220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CB01776C-C876-8166-BE99-D62DC41F501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8866" y="853210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5EC3415-D08E-9718-CF35-528745A31717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292328" y="771385"/>
            <a:ext cx="1188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A6A6A6"/>
                </a:solidFill>
                <a:latin typeface="Calibri"/>
              </a:rPr>
              <a:t>Nous avons vu ces mots hier.  Répétez après moi. </a:t>
            </a:r>
          </a:p>
        </p:txBody>
      </p:sp>
      <p:pic>
        <p:nvPicPr>
          <p:cNvPr id="13" name="Image 12" descr="Une image contenant dessin, Dessin d’enfant, clipart, illustration&#10;&#10;Description générée automatiquement">
            <a:extLst>
              <a:ext uri="{FF2B5EF4-FFF2-40B4-BE49-F238E27FC236}">
                <a16:creationId xmlns:a16="http://schemas.microsoft.com/office/drawing/2014/main" id="{657B0567-B5E2-4FC7-DFDB-8E874C3896A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638" y="3400880"/>
            <a:ext cx="3382722" cy="2363853"/>
          </a:xfrm>
          <a:prstGeom prst="rect">
            <a:avLst/>
          </a:prstGeom>
        </p:spPr>
      </p:pic>
      <p:pic>
        <p:nvPicPr>
          <p:cNvPr id="18" name="Picture 2" descr="A simple isolated banana">
            <a:extLst>
              <a:ext uri="{FF2B5EF4-FFF2-40B4-BE49-F238E27FC236}">
                <a16:creationId xmlns:a16="http://schemas.microsoft.com/office/drawing/2014/main" id="{DC4F0544-239F-6638-9E6A-DD886DF89EB6}"/>
              </a:ext>
            </a:extLst>
          </p:cNvPr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77588">
            <a:off x="1496555" y="7118876"/>
            <a:ext cx="1937327" cy="1210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DEDDC05-C940-0C99-7621-1C0937251EB1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73088" y="6615602"/>
            <a:ext cx="2819039" cy="2179502"/>
          </a:xfrm>
          <a:prstGeom prst="rect">
            <a:avLst/>
          </a:prstGeom>
        </p:spPr>
      </p:pic>
      <p:pic>
        <p:nvPicPr>
          <p:cNvPr id="20" name="Image 19" descr="Une image contenant clipart, dessin, accessoire, sac&#10;&#10;Description générée automatiquement">
            <a:extLst>
              <a:ext uri="{FF2B5EF4-FFF2-40B4-BE49-F238E27FC236}">
                <a16:creationId xmlns:a16="http://schemas.microsoft.com/office/drawing/2014/main" id="{50DC4007-9CAD-0F7C-1F9D-DCED5B2A1D56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066" y="6447042"/>
            <a:ext cx="1957250" cy="240657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B3BA4600-3C0F-81F1-BCFC-0EEB63C5DA93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11173536" y="6431981"/>
            <a:ext cx="1361271" cy="230460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AC6AC5C6-839F-96BC-703B-C32D2F99505D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2141" y="3858465"/>
            <a:ext cx="3006158" cy="1800021"/>
          </a:xfrm>
          <a:prstGeom prst="rect">
            <a:avLst/>
          </a:prstGeom>
        </p:spPr>
      </p:pic>
      <p:pic>
        <p:nvPicPr>
          <p:cNvPr id="24" name="Image 23" descr="Une image contenant clipart, sourire, dessin humoristique&#10;&#10;Description générée automatiquement">
            <a:extLst>
              <a:ext uri="{FF2B5EF4-FFF2-40B4-BE49-F238E27FC236}">
                <a16:creationId xmlns:a16="http://schemas.microsoft.com/office/drawing/2014/main" id="{302343B3-E753-2BD2-F42F-A0DC5653AC45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1837" y="3208571"/>
            <a:ext cx="1431951" cy="236385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2D62D8D3-CDC2-EE7D-C652-F8CAF02B676A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53154" y="3236765"/>
            <a:ext cx="875123" cy="261249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7AA1FA7-1AFA-DAF9-E766-5B5582065054}"/>
              </a:ext>
            </a:extLst>
          </p:cNvPr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8093" y="529841"/>
            <a:ext cx="1530246" cy="1284596"/>
          </a:xfrm>
          <a:prstGeom prst="rect">
            <a:avLst/>
          </a:prstGeom>
        </p:spPr>
      </p:pic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C51837CD-9190-45D6-A48F-E2B9AE2B1D5D}"/>
              </a:ext>
            </a:extLst>
          </p:cNvPr>
          <p:cNvGraphicFramePr>
            <a:graphicFrameLocks noGrp="1"/>
          </p:cNvGraphicFramePr>
          <p:nvPr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2903798188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73741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E91151-5608-0DD3-EDD0-78F3783AE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4F7227F-C166-49B7-5CCF-50E4DE356036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98CE850F-80D8-5170-9991-58101636DEBB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231E4BB-B415-AA4F-5653-F0B4155B7394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64976E0-2EF2-771C-6762-9495354083FE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9649BDC0-AFB0-B471-0AAE-348E3970C23E}"/>
                  </a:ext>
                </a:extLst>
              </p:cNvPr>
              <p:cNvSpPr/>
              <p:nvPr>
                <p:custDataLst>
                  <p:tags r:id="rId16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A23DBB1A-2755-4FD1-EFEC-FC5B4A1B6838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3BFE824E-4733-1045-6D7D-F85D4520FF14}"/>
                    </a:ext>
                  </a:extLst>
                </p:cNvPr>
                <p:cNvSpPr/>
                <p:nvPr>
                  <p:custDataLst>
                    <p:tags r:id="rId17"/>
                  </p:custDataLst>
                </p:nvPr>
              </p:nvSpPr>
              <p:spPr>
                <a:xfrm>
                  <a:off x="195880" y="180292"/>
                  <a:ext cx="8769597" cy="597246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D2253FE-BF29-BD45-C945-40D8264E33F7}"/>
                    </a:ext>
                  </a:extLst>
                </p:cNvPr>
                <p:cNvSpPr/>
                <p:nvPr>
                  <p:custDataLst>
                    <p:tags r:id="rId18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E2ADF66C-C38F-EC65-DFC3-2A127500FA54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865911" y="80703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C72D0C9C-4E84-E30A-2A26-A1232BA1DA4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04302" y="641448"/>
            <a:ext cx="10659486" cy="1071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l" defTabSz="914445" rtl="0" eaLnBrk="1" fontAlgn="auto" latinLnBrk="0" hangingPunct="1">
              <a:lnSpc>
                <a:spcPts val="4022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Qui veut passer au tableau pour dire les mots ?</a:t>
            </a:r>
          </a:p>
          <a:p>
            <a:pPr marL="0" marR="0" lvl="1" indent="0" algn="l" defTabSz="914445" rtl="0" eaLnBrk="1" fontAlgn="auto" latinLnBrk="0" hangingPunct="1">
              <a:lnSpc>
                <a:spcPts val="4022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5FBA671-8035-548A-8374-750121A3A89E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2"/>
          <a:stretch>
            <a:fillRect/>
          </a:stretch>
        </p:blipFill>
        <p:spPr>
          <a:xfrm>
            <a:off x="11513425" y="758492"/>
            <a:ext cx="1580024" cy="976335"/>
          </a:xfrm>
          <a:prstGeom prst="roundRect">
            <a:avLst>
              <a:gd name="adj" fmla="val 31362"/>
            </a:avLst>
          </a:prstGeom>
        </p:spPr>
      </p:pic>
      <p:pic>
        <p:nvPicPr>
          <p:cNvPr id="5" name="Image 4" descr="Une image contenant dessin, Dessin d’enfant, clipart, illustration&#10;&#10;Description générée automatiquement">
            <a:extLst>
              <a:ext uri="{FF2B5EF4-FFF2-40B4-BE49-F238E27FC236}">
                <a16:creationId xmlns:a16="http://schemas.microsoft.com/office/drawing/2014/main" id="{EE6F9F04-E4B8-CAE3-148D-7FD4E5C6F7B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6638" y="3400880"/>
            <a:ext cx="3382722" cy="2363853"/>
          </a:xfrm>
          <a:prstGeom prst="rect">
            <a:avLst/>
          </a:prstGeom>
        </p:spPr>
      </p:pic>
      <p:pic>
        <p:nvPicPr>
          <p:cNvPr id="7" name="Picture 2" descr="A simple isolated banana">
            <a:extLst>
              <a:ext uri="{FF2B5EF4-FFF2-40B4-BE49-F238E27FC236}">
                <a16:creationId xmlns:a16="http://schemas.microsoft.com/office/drawing/2014/main" id="{0528C935-732D-4395-8917-AEEA105F114C}"/>
              </a:ext>
            </a:extLst>
          </p:cNvPr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77588">
            <a:off x="1496555" y="7118876"/>
            <a:ext cx="1937327" cy="1210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63011A24-A5CD-8DC3-56F4-BBBCFB5168AA}"/>
              </a:ext>
            </a:extLst>
          </p:cNvPr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73088" y="6615602"/>
            <a:ext cx="2819039" cy="2179502"/>
          </a:xfrm>
          <a:prstGeom prst="rect">
            <a:avLst/>
          </a:prstGeom>
        </p:spPr>
      </p:pic>
      <p:pic>
        <p:nvPicPr>
          <p:cNvPr id="12" name="Image 11" descr="Une image contenant clipart, dessin, accessoire, sac&#10;&#10;Description générée automatiquement">
            <a:extLst>
              <a:ext uri="{FF2B5EF4-FFF2-40B4-BE49-F238E27FC236}">
                <a16:creationId xmlns:a16="http://schemas.microsoft.com/office/drawing/2014/main" id="{43EE504B-3625-C825-3026-7517D40EC504}"/>
              </a:ext>
            </a:extLst>
          </p:cNvPr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2066" y="6447042"/>
            <a:ext cx="1957250" cy="240657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1BB45BD-43DC-9227-6A6A-77A1197A3ADB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11173536" y="6431981"/>
            <a:ext cx="1361271" cy="230460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903291DE-04D5-0105-7F04-994426F702F5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62141" y="3858465"/>
            <a:ext cx="3006158" cy="1800021"/>
          </a:xfrm>
          <a:prstGeom prst="rect">
            <a:avLst/>
          </a:prstGeom>
        </p:spPr>
      </p:pic>
      <p:pic>
        <p:nvPicPr>
          <p:cNvPr id="16" name="Image 15" descr="Une image contenant clipart, sourire, dessin humoristique&#10;&#10;Description générée automatiquement">
            <a:extLst>
              <a:ext uri="{FF2B5EF4-FFF2-40B4-BE49-F238E27FC236}">
                <a16:creationId xmlns:a16="http://schemas.microsoft.com/office/drawing/2014/main" id="{AF2CFE28-42F2-613B-A629-D47CAE55F508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1837" y="3208571"/>
            <a:ext cx="1431951" cy="2363855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A4B64602-2522-B971-FD13-17BEDCA9DA36}"/>
              </a:ext>
            </a:extLst>
          </p:cNvPr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3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653154" y="3236765"/>
            <a:ext cx="875123" cy="2612499"/>
          </a:xfrm>
          <a:prstGeom prst="rect">
            <a:avLst/>
          </a:prstGeom>
        </p:spPr>
      </p:pic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396472CF-F39C-3031-FF9E-711346E42102}"/>
              </a:ext>
            </a:extLst>
          </p:cNvPr>
          <p:cNvGraphicFramePr>
            <a:graphicFrameLocks noGrp="1"/>
          </p:cNvGraphicFramePr>
          <p:nvPr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2903798188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99494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51B770-4F69-1056-6102-9A21DC052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2F2EFBE7-D2E2-5E3F-82BA-75B6D249C5E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2721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1976D40-ECC7-B63B-8D62-F29C70B7A0D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EE6AABA1-EA5D-B34F-1EC5-DBA972AB7BE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DB6D226-A8AF-2178-52DF-FE73AAA7D1B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229082" y="4378779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10197476-FD03-576B-7561-4E4BF57BA70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-1" y="589392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2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D892ADC2-4FD0-2FC3-8831-ED33EAA8C402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050745" y="2521036"/>
            <a:ext cx="9721601" cy="55919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42950" indent="-742950" defTabSz="914445">
              <a:lnSpc>
                <a:spcPct val="150000"/>
              </a:lnSpc>
              <a:buAutoNum type="arabicPeriod"/>
              <a:defRPr/>
            </a:pPr>
            <a:r>
              <a:rPr lang="fr-FR" sz="42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Rituel: 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3000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Chanson : « bonjour »; révision du vocabulaire.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2. Acte de parole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Comment tu t’appelles?  -  Je m’appelle [prénom]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3. Lecture 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3000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Reconnaître la lettre a en minuscule et en majuscule.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3000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Lire la lettre a</a:t>
            </a:r>
          </a:p>
        </p:txBody>
      </p:sp>
    </p:spTree>
    <p:extLst>
      <p:ext uri="{BB962C8B-B14F-4D97-AF65-F5344CB8AC3E}">
        <p14:creationId xmlns:p14="http://schemas.microsoft.com/office/powerpoint/2010/main" val="27554813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AC7FB-3A1A-E1EC-BAC2-423EE0794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9C3B2046-CA53-8514-616B-6A5F814C7D1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025242" y="79982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1477E15-6142-F8D4-35B9-58BD3FA3DBF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5868626" y="3143249"/>
            <a:ext cx="1717512" cy="5127277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7522CA0-1DDB-2EFA-C5DE-1E74107DCE85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632450" y="623021"/>
            <a:ext cx="12105321" cy="558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l" defTabSz="914445" rtl="0" eaLnBrk="1" fontAlgn="auto" latinLnBrk="0" hangingPunct="1">
              <a:lnSpc>
                <a:spcPts val="4022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Amine. Amine est un garçon.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95A93A9F-8BD8-B2AF-56C3-BFDCFDB7EC55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124217689"/>
              </p:ext>
            </p:extLst>
          </p:nvPr>
        </p:nvGraphicFramePr>
        <p:xfrm>
          <a:off x="685799" y="-8267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rgbClr val="BFBFBF"/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56A65BD2-DC7C-6DA7-38FF-9130CAD4CA88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4739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AC7FB-3A1A-E1EC-BAC2-423EE0794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9C3B2046-CA53-8514-616B-6A5F814C7D1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1025242" y="79982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A01D8372-F747-1568-9DCC-82444C78A1A8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6409702" y="3557588"/>
            <a:ext cx="1885763" cy="501427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7522CA0-1DDB-2EFA-C5DE-1E74107DCE85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632450" y="623021"/>
            <a:ext cx="12105321" cy="558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l" defTabSz="914445" rtl="0" eaLnBrk="1" fontAlgn="auto" latinLnBrk="0" hangingPunct="1">
              <a:lnSpc>
                <a:spcPts val="4022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C’est Nada. Nada est une fille.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F9EB190-8094-D5C7-70B9-76EC8580F255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0D33F4C-DE83-9F3C-CA9A-FD99C26A41D7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57593626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rgbClr val="BFBFBF"/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01523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AC7FB-3A1A-E1EC-BAC2-423EE0794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9C3B2046-CA53-8514-616B-6A5F814C7D1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959929" y="778051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1477E15-6142-F8D4-35B9-58BD3FA3DBF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3943277" y="3638269"/>
            <a:ext cx="1619131" cy="483358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01D8372-F747-1568-9DCC-82444C78A1A8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500007" y="3644221"/>
            <a:ext cx="1815569" cy="4827629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7522CA0-1DDB-2EFA-C5DE-1E74107DCE8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675992" y="579479"/>
            <a:ext cx="12105321" cy="5582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l" defTabSz="914445" rtl="0" eaLnBrk="1" fontAlgn="auto" latinLnBrk="0" hangingPunct="1">
              <a:lnSpc>
                <a:spcPts val="4022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Nous allons réécouter le dialogue entre Amine et Nada.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19A7117-58FC-9F7C-E7B9-EA3F565B9B51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7CE73393-A849-E068-9480-DF4F2F8ED302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42644867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rgbClr val="BFBFBF"/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51784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D1722-C290-4661-6AD5-91378327A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A3378D54-466B-7047-1ED3-B6EEF7246BD9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D554FC8F-BF57-7EDA-765A-1E01ED3566B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8F4C7D0-B4C5-D536-1A45-FBD68B1AAE5D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243F03C1-1AE8-2B27-0269-CC0CA6BD5AFD}"/>
                </a:ext>
              </a:extLst>
            </p:cNvPr>
            <p:cNvGrpSpPr/>
            <p:nvPr/>
          </p:nvGrpSpPr>
          <p:grpSpPr>
            <a:xfrm>
              <a:off x="228600" y="259752"/>
              <a:ext cx="8686800" cy="6338496"/>
              <a:chOff x="183903" y="177800"/>
              <a:chExt cx="8776195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D5DEF50B-103C-A37A-D5FD-FB3269DE9E75}"/>
                  </a:ext>
                </a:extLst>
              </p:cNvPr>
              <p:cNvSpPr/>
              <p:nvPr>
                <p:custDataLst>
                  <p:tags r:id="rId14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3B836A91-7D47-E88B-7FF0-15DB407CF035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16610" cy="810309"/>
                <a:chOff x="195880" y="180292"/>
                <a:chExt cx="8719520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B555EF3C-0FF0-7D8C-8750-FD0BF2FA32D6}"/>
                    </a:ext>
                  </a:extLst>
                </p:cNvPr>
                <p:cNvSpPr/>
                <p:nvPr>
                  <p:custDataLst>
                    <p:tags r:id="rId15"/>
                  </p:custDataLst>
                </p:nvPr>
              </p:nvSpPr>
              <p:spPr>
                <a:xfrm>
                  <a:off x="195880" y="180292"/>
                  <a:ext cx="8719520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80B2BD6D-388B-7284-B186-9D3827E94CA3}"/>
                    </a:ext>
                  </a:extLst>
                </p:cNvPr>
                <p:cNvSpPr/>
                <p:nvPr>
                  <p:custDataLst>
                    <p:tags r:id="rId16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511AE82C-208F-6491-6223-DD244B737BD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19677" y="749000"/>
            <a:ext cx="92678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Diffusion automatique.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48D3C00-2D15-9E6E-4A9D-626323E4007F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/>
          <a:stretch>
            <a:fillRect/>
          </a:stretch>
        </p:blipFill>
        <p:spPr>
          <a:xfrm>
            <a:off x="3570056" y="4568917"/>
            <a:ext cx="1560558" cy="4658726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9C4A3D3-0AE6-FC5F-A85B-CF256B2C95A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7968910" y="4539141"/>
            <a:ext cx="1749890" cy="465298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69A0AAA-BCE5-3E93-CD8D-671C2DEE0279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1DDCD47-67B5-5716-CF4F-676E6F944C03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113193602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rgbClr val="BFBFBF"/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6" name="CP_S1_Repliques">
            <a:hlinkClick r:id="" action="ppaction://media"/>
            <a:extLst>
              <a:ext uri="{FF2B5EF4-FFF2-40B4-BE49-F238E27FC236}">
                <a16:creationId xmlns:a16="http://schemas.microsoft.com/office/drawing/2014/main" id="{90967F5D-2C29-B4C4-8E69-3063D9E81BE7}"/>
              </a:ext>
            </a:extLst>
          </p:cNvPr>
          <p:cNvPicPr>
            <a:picLocks noChangeAspect="1"/>
          </p:cNvPicPr>
          <p:nvPr>
            <a:audioFile r:link="rId9"/>
            <p:custDataLst>
              <p:tags r:id="rId10"/>
            </p:custDataLst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0300259" y="657293"/>
            <a:ext cx="828474" cy="828474"/>
          </a:xfrm>
          <a:prstGeom prst="rect">
            <a:avLst/>
          </a:prstGeom>
        </p:spPr>
      </p:pic>
      <p:sp>
        <p:nvSpPr>
          <p:cNvPr id="17" name="Bulle narrative : ronde 16">
            <a:extLst>
              <a:ext uri="{FF2B5EF4-FFF2-40B4-BE49-F238E27FC236}">
                <a16:creationId xmlns:a16="http://schemas.microsoft.com/office/drawing/2014/main" id="{9F374193-F542-109D-B1BB-0F583B3B5ED4}"/>
              </a:ext>
            </a:extLst>
          </p:cNvPr>
          <p:cNvSpPr/>
          <p:nvPr>
            <p:custDataLst>
              <p:tags r:id="rId11"/>
            </p:custDataLst>
          </p:nvPr>
        </p:nvSpPr>
        <p:spPr>
          <a:xfrm>
            <a:off x="2175638" y="2524792"/>
            <a:ext cx="2228282" cy="1569923"/>
          </a:xfrm>
          <a:prstGeom prst="wedgeEllipseCallout">
            <a:avLst>
              <a:gd name="adj1" fmla="val 41240"/>
              <a:gd name="adj2" fmla="val 7468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8" name="Bulle narrative : ronde 17">
            <a:extLst>
              <a:ext uri="{FF2B5EF4-FFF2-40B4-BE49-F238E27FC236}">
                <a16:creationId xmlns:a16="http://schemas.microsoft.com/office/drawing/2014/main" id="{30553AEA-5032-AD8C-7268-A2CA7437A5B3}"/>
              </a:ext>
            </a:extLst>
          </p:cNvPr>
          <p:cNvSpPr/>
          <p:nvPr>
            <p:custDataLst>
              <p:tags r:id="rId12"/>
            </p:custDataLst>
          </p:nvPr>
        </p:nvSpPr>
        <p:spPr>
          <a:xfrm>
            <a:off x="9186118" y="2544527"/>
            <a:ext cx="2228282" cy="1569923"/>
          </a:xfrm>
          <a:prstGeom prst="wedgeEllipseCallout">
            <a:avLst>
              <a:gd name="adj1" fmla="val -43465"/>
              <a:gd name="adj2" fmla="val 69012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8">
              <a:defRPr/>
            </a:pPr>
            <a:endParaRPr lang="fr-FR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82857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7" presetClass="emph" presetSubtype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2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9" dur="2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7" presetClass="emph" presetSubtype="1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27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2" dur="27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AC7FB-3A1A-E1EC-BAC2-423EE0794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9C3B2046-CA53-8514-616B-6A5F814C7D1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498766" y="61378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6DAE649-18B2-5CDA-AF84-9DCC5ADDFE5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7704164" y="4233400"/>
            <a:ext cx="2381531" cy="49457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2F271CF-D5E7-1F8D-3C6F-3BC7010DA52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829828" y="4233400"/>
            <a:ext cx="1656718" cy="4945790"/>
          </a:xfrm>
          <a:prstGeom prst="rect">
            <a:avLst/>
          </a:prstGeom>
        </p:spPr>
      </p:pic>
      <p:sp>
        <p:nvSpPr>
          <p:cNvPr id="8" name="Bulle narrative : ronde 7">
            <a:extLst>
              <a:ext uri="{FF2B5EF4-FFF2-40B4-BE49-F238E27FC236}">
                <a16:creationId xmlns:a16="http://schemas.microsoft.com/office/drawing/2014/main" id="{143324E2-E9A6-4508-8FA7-E12E6F329EC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8568081" y="2043301"/>
            <a:ext cx="4331766" cy="1805818"/>
          </a:xfrm>
          <a:prstGeom prst="wedgeEllipseCallout">
            <a:avLst>
              <a:gd name="adj1" fmla="val -38739"/>
              <a:gd name="adj2" fmla="val 7052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chemeClr val="accent5">
                    <a:lumMod val="50000"/>
                  </a:schemeClr>
                </a:solidFill>
              </a:rPr>
              <a:t>Comment tu t’appelles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FABAF63-6006-02C6-A006-D0E55369A0E4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078174" y="520984"/>
            <a:ext cx="12139061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« Comment tu t’appelles? »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  </a:t>
            </a:r>
          </a:p>
          <a:p>
            <a:pPr marL="0" marR="0" lvl="0" indent="0" algn="l" defTabSz="914445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   Qui veut répéter ? 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B2CC7D06-C4FA-3956-DACE-AFC54C3E0A94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1534325105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rgbClr val="BFBFBF"/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A741C33C-F82A-9A37-A1C8-51292F263969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5316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6BDD49-0556-93B7-943D-7686AAA20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714A5C6E-88C3-4F98-1ADC-2963E0F914C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94705" y="787952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F973465-57DF-5758-B6B7-FDE2D43EE37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7704164" y="4233400"/>
            <a:ext cx="2381531" cy="49457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93A7A3B-3384-0754-9EA7-79FC8307237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829828" y="4233400"/>
            <a:ext cx="1656718" cy="4945790"/>
          </a:xfrm>
          <a:prstGeom prst="rect">
            <a:avLst/>
          </a:prstGeom>
        </p:spPr>
      </p:pic>
      <p:sp>
        <p:nvSpPr>
          <p:cNvPr id="8" name="Bulle narrative : ronde 7">
            <a:extLst>
              <a:ext uri="{FF2B5EF4-FFF2-40B4-BE49-F238E27FC236}">
                <a16:creationId xmlns:a16="http://schemas.microsoft.com/office/drawing/2014/main" id="{C95A66DE-9921-E615-6F1D-E960894A3DFB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8568081" y="2043301"/>
            <a:ext cx="4331766" cy="1805818"/>
          </a:xfrm>
          <a:prstGeom prst="wedgeEllipseCallout">
            <a:avLst>
              <a:gd name="adj1" fmla="val -38739"/>
              <a:gd name="adj2" fmla="val 70524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chemeClr val="accent5">
                    <a:lumMod val="50000"/>
                  </a:schemeClr>
                </a:solidFill>
              </a:rPr>
              <a:t>Comment tu t’appelles ?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C8BD115-838B-0BC2-ED72-A6939DB184FA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382968" y="695152"/>
            <a:ext cx="12139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Ça veut dire quoi « comment tu t’appelles » en arabe ? 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AED85FD7-6EFA-8F04-7508-066BAED7A158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609740165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rgbClr val="BFBFBF"/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 descr="Une image contenant dessin humoristique, dessin, garçon, personne&#10;&#10;Description générée automatiquement">
            <a:extLst>
              <a:ext uri="{FF2B5EF4-FFF2-40B4-BE49-F238E27FC236}">
                <a16:creationId xmlns:a16="http://schemas.microsoft.com/office/drawing/2014/main" id="{DD0995EA-B773-D756-4CB5-888A1D4B085D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8565" y="683916"/>
            <a:ext cx="1589388" cy="1044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3175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8AC7FB-3A1A-E1EC-BAC2-423EE0794C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9C3B2046-CA53-8514-616B-6A5F814C7D1F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581896" y="746387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6DAE649-18B2-5CDA-AF84-9DCC5ADDFE59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7704164" y="4233400"/>
            <a:ext cx="2381531" cy="49457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2F271CF-D5E7-1F8D-3C6F-3BC7010DA523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829828" y="4233400"/>
            <a:ext cx="1656718" cy="4945790"/>
          </a:xfrm>
          <a:prstGeom prst="rect">
            <a:avLst/>
          </a:prstGeom>
        </p:spPr>
      </p:pic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143324E2-E9A6-4508-8FA7-E12E6F329EC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85800" y="2043301"/>
            <a:ext cx="4331766" cy="1805818"/>
          </a:xfrm>
          <a:prstGeom prst="wedgeEllipseCallout">
            <a:avLst>
              <a:gd name="adj1" fmla="val 36561"/>
              <a:gd name="adj2" fmla="val 7052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chemeClr val="accent5">
                    <a:lumMod val="50000"/>
                  </a:schemeClr>
                </a:solidFill>
              </a:rPr>
              <a:t>Je m’appelle Amine.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3A0A0F6-7919-984C-CFA2-0243B4C47496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32943" y="613423"/>
            <a:ext cx="11901162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m’appelle Amine. </a:t>
            </a:r>
          </a:p>
          <a:p>
            <a:pPr marL="0" marR="0" lvl="0" indent="0" algn="l" defTabSz="914445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Qui veut répéter ? 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F818BEF0-B2EE-8C72-484C-9F910BB95113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751763891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rgbClr val="BFBFBF"/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A6542EB2-3F7B-FDA2-BC83-73A9F72D6544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3202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5D3764-1B44-6805-998B-16BDC179D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8">
            <a:extLst>
              <a:ext uri="{FF2B5EF4-FFF2-40B4-BE49-F238E27FC236}">
                <a16:creationId xmlns:a16="http://schemas.microsoft.com/office/drawing/2014/main" id="{959D5D4E-FED0-AE24-3B23-D8D9B20418D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581896" y="789929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33C00EF-0B90-2ED1-F83F-68BFE632CDF3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7704164" y="4233400"/>
            <a:ext cx="2381531" cy="494578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EFEDE30-844F-6051-217C-2DF17E4BC117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3829828" y="4233400"/>
            <a:ext cx="1656718" cy="4945790"/>
          </a:xfrm>
          <a:prstGeom prst="rect">
            <a:avLst/>
          </a:prstGeom>
        </p:spPr>
      </p:pic>
      <p:sp>
        <p:nvSpPr>
          <p:cNvPr id="6" name="Bulle narrative : ronde 5">
            <a:extLst>
              <a:ext uri="{FF2B5EF4-FFF2-40B4-BE49-F238E27FC236}">
                <a16:creationId xmlns:a16="http://schemas.microsoft.com/office/drawing/2014/main" id="{6DB479CA-0131-4418-CFAC-08CECEFEBA0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685800" y="2043301"/>
            <a:ext cx="4331766" cy="1805818"/>
          </a:xfrm>
          <a:prstGeom prst="wedgeEllipseCallout">
            <a:avLst>
              <a:gd name="adj1" fmla="val 36561"/>
              <a:gd name="adj2" fmla="val 70523"/>
            </a:avLst>
          </a:prstGeom>
          <a:solidFill>
            <a:schemeClr val="bg1">
              <a:lumMod val="95000"/>
            </a:schemeClr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dirty="0">
                <a:solidFill>
                  <a:schemeClr val="accent5">
                    <a:lumMod val="50000"/>
                  </a:schemeClr>
                </a:solidFill>
              </a:rPr>
              <a:t>Je m’appelle Amine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46E3611-420B-8D1F-9642-4EB2A80AD90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32943" y="700507"/>
            <a:ext cx="119011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5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Ça veut dire quoi « je m’appelle Amine » en arabe ?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720AABE2-BAB4-03AC-E39C-E4C749114A30}"/>
              </a:ext>
            </a:extLst>
          </p:cNvPr>
          <p:cNvGraphicFramePr>
            <a:graphicFrameLocks noGrp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4220076927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rgbClr val="BFBFBF"/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 descr="Une image contenant dessin humoristique, dessin, garçon, personne&#10;&#10;Description générée automatiquement">
            <a:extLst>
              <a:ext uri="{FF2B5EF4-FFF2-40B4-BE49-F238E27FC236}">
                <a16:creationId xmlns:a16="http://schemas.microsoft.com/office/drawing/2014/main" id="{73047D63-ACFD-B5C4-FA44-54B8739F5EC8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8565" y="683916"/>
            <a:ext cx="1589388" cy="1044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0224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F5380-FD72-0E44-A9C1-3C7549FA3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602CCB12-DEE4-12EB-F39E-4FF986A6825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719937" y="793036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46980A7-6409-9D8A-A52C-94A9633414B8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348543" y="692189"/>
            <a:ext cx="6598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71668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m’appelle </a:t>
            </a:r>
            <a:r>
              <a:rPr lang="fr-FR" sz="2400" dirty="0">
                <a:solidFill>
                  <a:prstClr val="white">
                    <a:lumMod val="65000"/>
                  </a:prstClr>
                </a:solidFill>
                <a:latin typeface="Calibri"/>
              </a:rPr>
              <a:t>[prénom de l’enseignant (e)]</a:t>
            </a: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. </a:t>
            </a:r>
          </a:p>
        </p:txBody>
      </p:sp>
      <p:pic>
        <p:nvPicPr>
          <p:cNvPr id="10" name="Image 9" descr="Une image contenant dessin, croquis, illustration, Dessin au trait&#10;&#10;Description générée automatiquement">
            <a:extLst>
              <a:ext uri="{FF2B5EF4-FFF2-40B4-BE49-F238E27FC236}">
                <a16:creationId xmlns:a16="http://schemas.microsoft.com/office/drawing/2014/main" id="{0EA8E467-EA47-2472-6565-0CB9E1B0A70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427406" y="2513600"/>
            <a:ext cx="2662154" cy="5684816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B6767B5-2009-0C31-72AD-803B1E76868C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415" y="394853"/>
            <a:ext cx="1446339" cy="1442600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294DE5EF-5A80-5D2C-3A37-65A2C9D6A409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376964826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rgbClr val="BFBFBF"/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49649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5ED468-F543-B133-48A7-16E112B72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C0058A6C-3484-4B8E-B947-48F23E74A6B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01" y="1485902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5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462BA472-3CA3-6F37-424B-FBE77ED16A5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0" y="2"/>
            <a:ext cx="13716000" cy="10286999"/>
            <a:chOff x="0" y="1"/>
            <a:chExt cx="9144000" cy="6857999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C72A284-15D3-B851-2064-71EB73C9D2C7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0" y="1"/>
              <a:ext cx="9144000" cy="6857999"/>
            </a:xfrm>
            <a:prstGeom prst="rect">
              <a:avLst/>
            </a:prstGeom>
            <a:solidFill>
              <a:srgbClr val="10658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595243C2-9232-7201-001D-22144B139A09}"/>
                </a:ext>
              </a:extLst>
            </p:cNvPr>
            <p:cNvGrpSpPr/>
            <p:nvPr/>
          </p:nvGrpSpPr>
          <p:grpSpPr>
            <a:xfrm>
              <a:off x="228600" y="259752"/>
              <a:ext cx="8692119" cy="6338496"/>
              <a:chOff x="183903" y="177800"/>
              <a:chExt cx="8781569" cy="6499909"/>
            </a:xfrm>
          </p:grpSpPr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06C5BB64-4516-C47F-A872-D7483F107354}"/>
                  </a:ext>
                </a:extLst>
              </p:cNvPr>
              <p:cNvSpPr/>
              <p:nvPr>
                <p:custDataLst>
                  <p:tags r:id="rId9"/>
                </p:custDataLst>
              </p:nvPr>
            </p:nvSpPr>
            <p:spPr>
              <a:xfrm>
                <a:off x="183903" y="177800"/>
                <a:ext cx="8776195" cy="6499909"/>
              </a:xfrm>
              <a:prstGeom prst="roundRect">
                <a:avLst>
                  <a:gd name="adj" fmla="val 222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835">
                  <a:defRPr/>
                </a:pPr>
                <a:endParaRPr lang="fr-MA" sz="1350" dirty="0">
                  <a:solidFill>
                    <a:prstClr val="white"/>
                  </a:solidFill>
                  <a:latin typeface="Dosis" pitchFamily="2" charset="0"/>
                </a:endParaRPr>
              </a:p>
            </p:txBody>
          </p:sp>
          <p:grpSp>
            <p:nvGrpSpPr>
              <p:cNvPr id="2" name="Groupe 1">
                <a:extLst>
                  <a:ext uri="{FF2B5EF4-FFF2-40B4-BE49-F238E27FC236}">
                    <a16:creationId xmlns:a16="http://schemas.microsoft.com/office/drawing/2014/main" id="{E9DF776C-CE89-2294-1E09-7734FFDD7134}"/>
                  </a:ext>
                </a:extLst>
              </p:cNvPr>
              <p:cNvGrpSpPr/>
              <p:nvPr/>
            </p:nvGrpSpPr>
            <p:grpSpPr>
              <a:xfrm>
                <a:off x="198802" y="180292"/>
                <a:ext cx="8766670" cy="810309"/>
                <a:chOff x="195880" y="180292"/>
                <a:chExt cx="8769597" cy="810309"/>
              </a:xfrm>
            </p:grpSpPr>
            <p:sp>
              <p:nvSpPr>
                <p:cNvPr id="23" name="Rectangle : coins arrondis 22">
                  <a:extLst>
                    <a:ext uri="{FF2B5EF4-FFF2-40B4-BE49-F238E27FC236}">
                      <a16:creationId xmlns:a16="http://schemas.microsoft.com/office/drawing/2014/main" id="{9B095E16-2989-85C7-4E69-1C374C469061}"/>
                    </a:ext>
                  </a:extLst>
                </p:cNvPr>
                <p:cNvSpPr/>
                <p:nvPr>
                  <p:custDataLst>
                    <p:tags r:id="rId10"/>
                  </p:custDataLst>
                </p:nvPr>
              </p:nvSpPr>
              <p:spPr>
                <a:xfrm>
                  <a:off x="195880" y="180292"/>
                  <a:ext cx="8769597" cy="597245"/>
                </a:xfrm>
                <a:prstGeom prst="roundRect">
                  <a:avLst>
                    <a:gd name="adj" fmla="val 14434"/>
                  </a:avLst>
                </a:prstGeom>
                <a:solidFill>
                  <a:schemeClr val="bg1">
                    <a:lumMod val="95000"/>
                  </a:schemeClr>
                </a:solidFill>
                <a:ln w="0"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FR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B683358-09D5-D96E-02FC-E0D093DB6F4A}"/>
                    </a:ext>
                  </a:extLst>
                </p:cNvPr>
                <p:cNvSpPr/>
                <p:nvPr>
                  <p:custDataLst>
                    <p:tags r:id="rId11"/>
                  </p:custDataLst>
                </p:nvPr>
              </p:nvSpPr>
              <p:spPr>
                <a:xfrm>
                  <a:off x="196725" y="737687"/>
                  <a:ext cx="8718675" cy="252914"/>
                </a:xfrm>
                <a:prstGeom prst="rect">
                  <a:avLst/>
                </a:prstGeom>
                <a:solidFill>
                  <a:srgbClr val="F2F2F2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685835">
                    <a:defRPr/>
                  </a:pPr>
                  <a:endParaRPr lang="fr-MA" sz="1350" dirty="0">
                    <a:solidFill>
                      <a:prstClr val="white"/>
                    </a:solidFill>
                    <a:latin typeface="Dosis" pitchFamily="2" charset="0"/>
                  </a:endParaRPr>
                </a:p>
              </p:txBody>
            </p:sp>
          </p:grpSp>
        </p:grpSp>
      </p:grpSp>
      <p:sp>
        <p:nvSpPr>
          <p:cNvPr id="4" name="Freeform 8">
            <a:extLst>
              <a:ext uri="{FF2B5EF4-FFF2-40B4-BE49-F238E27FC236}">
                <a16:creationId xmlns:a16="http://schemas.microsoft.com/office/drawing/2014/main" id="{63036575-2496-8D6C-BDEE-C75D5DE9546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 rot="10800000" flipH="1">
            <a:off x="761886" y="621293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C1606F0-6F26-512E-603B-0E36497DFF3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04255" y="515295"/>
            <a:ext cx="10864517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Je vais poser la question à tous les élèves de la classe.</a:t>
            </a:r>
          </a:p>
          <a:p>
            <a:pPr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Comment tu t’appelles ? Répondez en disant « Je m’appelle …. ».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55BEA1-6CBF-5ABC-7D0D-CCB30548B8B7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906531" y="2674828"/>
            <a:ext cx="99330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71635">
              <a:defRPr/>
            </a:pPr>
            <a:r>
              <a:rPr lang="fr-FR" sz="48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</a:rPr>
              <a:t>Comment tu t’appelles ?</a:t>
            </a:r>
            <a:endParaRPr lang="fr-FR" sz="5400" b="1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9" name="Image 8" descr="Une image contenant dessin humoristique, dessin, garçon, personne&#10;&#10;Description générée automatiquement">
            <a:extLst>
              <a:ext uri="{FF2B5EF4-FFF2-40B4-BE49-F238E27FC236}">
                <a16:creationId xmlns:a16="http://schemas.microsoft.com/office/drawing/2014/main" id="{EEC74A80-652D-85F3-B20A-443A4E9A6D8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551" y="3723065"/>
            <a:ext cx="7000301" cy="4602029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6E8EB171-6AEA-ECD3-548D-389F10BDEE1F}"/>
              </a:ext>
            </a:extLst>
          </p:cNvPr>
          <p:cNvGraphicFramePr>
            <a:graphicFrameLocks noGrp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2279928253"/>
              </p:ext>
            </p:extLst>
          </p:nvPr>
        </p:nvGraphicFramePr>
        <p:xfrm>
          <a:off x="685799" y="-22122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rgbClr val="BFBFBF"/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03536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60FCC-CEDD-D836-4D8A-0A0F9EA56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F410C4C5-E8A9-53B9-83EA-D0A7402ED6B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-5442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5555" b="-5555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A9A9B81-C45F-A527-AB83-9185780450FA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" y="7658100"/>
            <a:ext cx="1977638" cy="2625450"/>
          </a:xfrm>
          <a:custGeom>
            <a:avLst/>
            <a:gdLst/>
            <a:ahLst/>
            <a:cxnLst/>
            <a:rect l="l" t="t" r="r" b="b"/>
            <a:pathLst>
              <a:path w="2684349" h="3327606">
                <a:moveTo>
                  <a:pt x="0" y="0"/>
                </a:moveTo>
                <a:lnTo>
                  <a:pt x="2684349" y="0"/>
                </a:lnTo>
                <a:lnTo>
                  <a:pt x="2684349" y="3327606"/>
                </a:lnTo>
                <a:lnTo>
                  <a:pt x="0" y="3327606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-157570" t="-6438" b="-44673"/>
            </a:stretch>
          </a:blipFill>
          <a:ln>
            <a:noFill/>
          </a:ln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CC2C0517-865E-7BC0-C9A5-0CB981D3D56E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1125200" y="7429500"/>
            <a:ext cx="2558670" cy="2854050"/>
          </a:xfrm>
          <a:custGeom>
            <a:avLst/>
            <a:gdLst/>
            <a:ahLst/>
            <a:cxnLst/>
            <a:rect l="l" t="t" r="r" b="b"/>
            <a:pathLst>
              <a:path w="3556432" h="3755858">
                <a:moveTo>
                  <a:pt x="0" y="0"/>
                </a:moveTo>
                <a:lnTo>
                  <a:pt x="3556432" y="0"/>
                </a:lnTo>
                <a:lnTo>
                  <a:pt x="3556432" y="3755858"/>
                </a:lnTo>
                <a:lnTo>
                  <a:pt x="0" y="3755858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-4351" t="-332" r="-93446" b="-41558"/>
            </a:stretch>
          </a:blipFill>
        </p:spPr>
        <p:txBody>
          <a:bodyPr/>
          <a:lstStyle/>
          <a:p>
            <a:pPr defTabSz="914445">
              <a:defRPr/>
            </a:pPr>
            <a:endParaRPr lang="fr-MA" sz="642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4130BDD-96E1-0BFD-1DB4-88B55E73D7B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>
            <a:clrChange>
              <a:clrFrom>
                <a:srgbClr val="E5E5E5"/>
              </a:clrFrom>
              <a:clrTo>
                <a:srgbClr val="E5E5E5">
                  <a:alpha val="0"/>
                </a:srgbClr>
              </a:clrTo>
            </a:clrChange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229082" y="5929366"/>
            <a:ext cx="1497114" cy="762000"/>
          </a:xfrm>
          <a:prstGeom prst="rect">
            <a:avLst/>
          </a:prstGeom>
        </p:spPr>
      </p:pic>
      <p:sp>
        <p:nvSpPr>
          <p:cNvPr id="5" name="TextBox 9">
            <a:extLst>
              <a:ext uri="{FF2B5EF4-FFF2-40B4-BE49-F238E27FC236}">
                <a16:creationId xmlns:a16="http://schemas.microsoft.com/office/drawing/2014/main" id="{C4DC3EB9-FA14-EEC7-6543-A8B9B02D4B68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-1" y="589392"/>
            <a:ext cx="13716001" cy="11156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85835">
              <a:lnSpc>
                <a:spcPts val="4199"/>
              </a:lnSpc>
              <a:defRPr/>
            </a:pPr>
            <a:endParaRPr lang="fr-FR" sz="60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5">
              <a:lnSpc>
                <a:spcPts val="4199"/>
              </a:lnSpc>
              <a:defRPr/>
            </a:pPr>
            <a:r>
              <a:rPr lang="fr-FR" sz="6000" b="1" dirty="0">
                <a:solidFill>
                  <a:srgbClr val="215968"/>
                </a:solidFill>
                <a:latin typeface="Dosis" pitchFamily="2" charset="0"/>
              </a:rPr>
              <a:t>Séance 2</a:t>
            </a:r>
          </a:p>
        </p:txBody>
      </p:sp>
      <p:sp>
        <p:nvSpPr>
          <p:cNvPr id="2" name="TextBox 6">
            <a:extLst>
              <a:ext uri="{FF2B5EF4-FFF2-40B4-BE49-F238E27FC236}">
                <a16:creationId xmlns:a16="http://schemas.microsoft.com/office/drawing/2014/main" id="{D181BF59-5FFD-B93B-28B9-D13D890CC470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3050745" y="2521036"/>
            <a:ext cx="9721601" cy="55919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1. Rituel: 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3000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cs typeface="Calibri" panose="020F0502020204030204" pitchFamily="34" charset="0"/>
              </a:rPr>
              <a:t>Chanson : « bonjour »; révision du vocabulaire.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2. Acte de parole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3000" dirty="0">
                <a:solidFill>
                  <a:prstClr val="white">
                    <a:lumMod val="75000"/>
                  </a:prstClr>
                </a:solidFill>
                <a:latin typeface="Dosis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Comment tu t’appelles?  -  Je m’appelle [prénom]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4200" b="1" dirty="0">
                <a:solidFill>
                  <a:srgbClr val="4BACC6">
                    <a:lumMod val="50000"/>
                  </a:srgbClr>
                </a:solidFill>
                <a:latin typeface="Dosis" pitchFamily="2" charset="0"/>
                <a:cs typeface="Calibri" panose="020F0502020204030204" pitchFamily="34" charset="0"/>
              </a:rPr>
              <a:t>3. Lecture 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Reconnaître la lettre a en minuscule et en majuscule.</a:t>
            </a:r>
          </a:p>
          <a:p>
            <a:pPr defTabSz="914445">
              <a:lnSpc>
                <a:spcPct val="150000"/>
              </a:lnSpc>
              <a:defRPr/>
            </a:pPr>
            <a:r>
              <a:rPr lang="fr-FR" sz="3000" b="1" dirty="0">
                <a:solidFill>
                  <a:srgbClr val="5C9ED1"/>
                </a:solidFill>
                <a:latin typeface="Dosis" pitchFamily="2" charset="0"/>
                <a:cs typeface="Calibri" panose="020F0502020204030204" pitchFamily="34" charset="0"/>
              </a:rPr>
              <a:t>Lire la lettre a</a:t>
            </a:r>
          </a:p>
        </p:txBody>
      </p:sp>
    </p:spTree>
    <p:extLst>
      <p:ext uri="{BB962C8B-B14F-4D97-AF65-F5344CB8AC3E}">
        <p14:creationId xmlns:p14="http://schemas.microsoft.com/office/powerpoint/2010/main" val="382108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8">
            <a:extLst>
              <a:ext uri="{FF2B5EF4-FFF2-40B4-BE49-F238E27FC236}">
                <a16:creationId xmlns:a16="http://schemas.microsoft.com/office/drawing/2014/main" id="{CF0CED95-0603-3709-3170-C0FFF228C7F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80367" y="693286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F375C387-D836-D3E9-8DBD-CD7E6F8775A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538002" y="605083"/>
            <a:ext cx="115293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</a:rPr>
              <a:t>C’est la lettre a. Elle fait le son « a ».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 "/>
              </a:rPr>
              <a:t>Répétez après moi « a 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 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74119A1-AFFB-D68B-C618-B9FF072CF5B1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055364909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AEF6EAB0-6874-1655-A805-F903F7D8929A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47113" y="420140"/>
            <a:ext cx="1427019" cy="157546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372311A-8DF6-3518-2F72-3804CF42EDC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5122356" y="3369396"/>
            <a:ext cx="3471288" cy="333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0878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9E19E4-A3E2-BB93-F6C9-8E2600818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8">
            <a:extLst>
              <a:ext uri="{FF2B5EF4-FFF2-40B4-BE49-F238E27FC236}">
                <a16:creationId xmlns:a16="http://schemas.microsoft.com/office/drawing/2014/main" id="{2F8599AF-7E34-64ED-41E4-45BC0C12E34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80367" y="649744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A403C58-A4F3-727B-954B-CBBED38BF66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94460" y="561541"/>
            <a:ext cx="115293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</a:rPr>
              <a:t>C’est la lettre a. Elle fait le son « a ».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 "/>
              </a:rPr>
              <a:t>Répétez après moi « a ».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 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9F8C9A2-2733-55B7-474E-227D8156742D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>
            <a:extLst>
              <a:ext uri="{FF2B5EF4-FFF2-40B4-BE49-F238E27FC236}">
                <a16:creationId xmlns:a16="http://schemas.microsoft.com/office/drawing/2014/main" id="{4DEE2D77-6111-E6A1-1F6B-EAE127598ADB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047113" y="420140"/>
            <a:ext cx="1427019" cy="157546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1152FFA5-BB9A-1FC2-E52D-9771ACF138F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5995521" y="3656016"/>
            <a:ext cx="2191317" cy="297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6002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D73354AC-8F6E-ED78-BD53-2DD41621B52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546863" y="707210"/>
            <a:ext cx="11529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C’est la lettre a</a:t>
            </a:r>
            <a:r>
              <a:rPr lang="fr-FR" sz="2400" b="1" dirty="0">
                <a:solidFill>
                  <a:srgbClr val="A6A6A6"/>
                </a:solidFill>
                <a:latin typeface="Calibri "/>
              </a:rPr>
              <a:t> en majuscule.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 "/>
              <a:ea typeface="+mn-ea"/>
              <a:cs typeface="+mn-cs"/>
            </a:endParaRPr>
          </a:p>
        </p:txBody>
      </p:sp>
      <p:sp>
        <p:nvSpPr>
          <p:cNvPr id="2" name="Freeform 8">
            <a:extLst>
              <a:ext uri="{FF2B5EF4-FFF2-40B4-BE49-F238E27FC236}">
                <a16:creationId xmlns:a16="http://schemas.microsoft.com/office/drawing/2014/main" id="{AFE6CDB9-65B9-AB83-8D25-4D23F042EA3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838206" y="776485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783DBB4C-D2D2-26E6-FBA3-A721020521AD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775984012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A2E0B4C8-B8D2-8A6A-A9F4-6BE06E087E06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26905E1-5A2A-2E33-243A-6F4289AD1F2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4821382" y="3196027"/>
            <a:ext cx="4309511" cy="412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7231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ZoneTexte 7">
            <a:extLst>
              <a:ext uri="{FF2B5EF4-FFF2-40B4-BE49-F238E27FC236}">
                <a16:creationId xmlns:a16="http://schemas.microsoft.com/office/drawing/2014/main" id="{17A7478F-4DF1-20FF-CE66-FF8CCE81C27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63836" y="578762"/>
            <a:ext cx="11529396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A6A6A6"/>
                </a:solidFill>
                <a:latin typeface="Calibri "/>
              </a:rPr>
              <a:t>A - a - a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A6A6A6"/>
                </a:solidFill>
                <a:latin typeface="Calibri "/>
              </a:rPr>
              <a:t>Qui veut répéter ?  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57B53F93-3F33-1905-AFB1-214629EFA37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57062" y="702106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DBCF14F-6D1B-C06B-6496-5BC54633B89B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091733009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9A087D5-E6D7-18F2-84E9-27EA4065642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300" t="15392" r="7546" b="7116"/>
          <a:stretch/>
        </p:blipFill>
        <p:spPr>
          <a:xfrm>
            <a:off x="11132461" y="587312"/>
            <a:ext cx="1860771" cy="124112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F4BC6871-0FB6-029B-FA61-2FA32DE1DB8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3126323" y="3431020"/>
            <a:ext cx="8006138" cy="3109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7506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61B21-03F2-2E82-9983-8051655CA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8">
            <a:extLst>
              <a:ext uri="{FF2B5EF4-FFF2-40B4-BE49-F238E27FC236}">
                <a16:creationId xmlns:a16="http://schemas.microsoft.com/office/drawing/2014/main" id="{3D210924-F8D0-F192-E352-52FE342A560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06963" y="650356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2FA0C53-EA0B-8B3B-8CC8-ABD1AD1EB23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238177" y="562153"/>
            <a:ext cx="11529396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 comme dans ananas.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Dans le mot </a:t>
            </a:r>
            <a:r>
              <a:rPr lang="fr-FR" sz="2400" b="1" dirty="0">
                <a:solidFill>
                  <a:srgbClr val="A6A6A6"/>
                </a:solidFill>
                <a:latin typeface="Calibri "/>
              </a:rPr>
              <a:t>a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nanas, je vois la lettre a et j’entends le son « a  ». 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E704F70-72D3-14F3-B4BB-D9AFE6D8C95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449408" y="3730107"/>
            <a:ext cx="962977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</a:t>
            </a:r>
            <a:r>
              <a:rPr kumimoji="0" lang="fr-FR" sz="13800" b="1" i="0" u="none" strike="noStrike" kern="1200" cap="none" spc="0" normalizeH="0" baseline="0" noProof="0" dirty="0" err="1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</a:t>
            </a:r>
            <a:r>
              <a:rPr kumimoji="0" lang="fr-FR" sz="13800" b="1" i="0" u="none" strike="noStrike" kern="1200" cap="none" spc="0" normalizeH="0" baseline="0" noProof="0" dirty="0" err="1">
                <a:ln>
                  <a:noFill/>
                </a:ln>
                <a:solidFill>
                  <a:srgbClr val="F79646">
                    <a:lumMod val="75000"/>
                  </a:srgb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</a:t>
            </a:r>
            <a:r>
              <a:rPr kumimoji="0" lang="fr-FR" sz="13800" b="1" i="0" u="none" strike="noStrike" kern="1200" cap="none" spc="0" normalizeH="0" baseline="0" noProof="0" dirty="0" err="1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n</a:t>
            </a:r>
            <a:r>
              <a:rPr lang="fr-FR" sz="13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a</a:t>
            </a:r>
            <a:r>
              <a:rPr kumimoji="0" lang="fr-FR" sz="138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s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654AE645-6043-69B0-95A2-2FAE42D063CF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287166297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6279FD9F-7B5F-FB6F-D4EE-D909831E19E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90FB30FB-B117-3FB6-A2A9-864D0E23431F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9241300" y="3109061"/>
            <a:ext cx="1675765" cy="2837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3049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761B21-03F2-2E82-9983-8051655CA8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8">
            <a:extLst>
              <a:ext uri="{FF2B5EF4-FFF2-40B4-BE49-F238E27FC236}">
                <a16:creationId xmlns:a16="http://schemas.microsoft.com/office/drawing/2014/main" id="{3D210924-F8D0-F192-E352-52FE342A560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78313" y="696110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E704F70-72D3-14F3-B4BB-D9AFE6D8C95C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678313" y="4035504"/>
            <a:ext cx="776045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3800" b="1" dirty="0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a</a:t>
            </a:r>
            <a:r>
              <a:rPr kumimoji="0" lang="fr-FR" sz="13800" b="1" i="0" u="none" strike="noStrike" kern="1200" cap="none" spc="0" normalizeH="0" baseline="0" noProof="0" dirty="0" err="1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vion</a:t>
            </a:r>
            <a:endParaRPr kumimoji="0" lang="fr-FR" sz="13800" b="1" i="0" u="none" strike="noStrike" kern="1200" cap="none" spc="0" normalizeH="0" baseline="0" noProof="0" dirty="0">
              <a:ln>
                <a:noFill/>
              </a:ln>
              <a:solidFill>
                <a:srgbClr val="106584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9CB4378-AC58-FD16-D585-A8601070484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54087" y="3582844"/>
            <a:ext cx="4027623" cy="2898774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BFDDB5A1-A43C-97A2-1302-E00DCB6D7047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710864373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5E7FD6E9-BA89-301C-15F0-62D18311326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1590E75E-23BF-E8D7-3CA7-288FFC573358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1238177" y="605695"/>
            <a:ext cx="11529396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 comme dans avion.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Dans le mot </a:t>
            </a:r>
            <a:r>
              <a:rPr lang="fr-FR" sz="2400" b="1" dirty="0">
                <a:solidFill>
                  <a:srgbClr val="A6A6A6"/>
                </a:solidFill>
                <a:latin typeface="Calibri "/>
              </a:rPr>
              <a:t>avion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, je vois la lettre a et j’entends le son « a  ». </a:t>
            </a:r>
          </a:p>
        </p:txBody>
      </p:sp>
    </p:spTree>
    <p:extLst>
      <p:ext uri="{BB962C8B-B14F-4D97-AF65-F5344CB8AC3E}">
        <p14:creationId xmlns:p14="http://schemas.microsoft.com/office/powerpoint/2010/main" val="3383895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4F636-5800-1FB5-8178-3DC758157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8">
            <a:extLst>
              <a:ext uri="{FF2B5EF4-FFF2-40B4-BE49-F238E27FC236}">
                <a16:creationId xmlns:a16="http://schemas.microsoft.com/office/drawing/2014/main" id="{58606C38-614C-E741-7236-9B0E0D84C163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678313" y="696110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D9FCFF6-5EA0-A1FD-AF25-AC4FE22BE67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10922" y="4035504"/>
            <a:ext cx="776045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38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b</a:t>
            </a:r>
            <a:r>
              <a:rPr lang="fr-FR" sz="13800" b="1" dirty="0" err="1">
                <a:solidFill>
                  <a:srgbClr val="F79646">
                    <a:lumMod val="75000"/>
                  </a:srgbClr>
                </a:solidFill>
                <a:latin typeface="Dosis" pitchFamily="2" charset="0"/>
              </a:rPr>
              <a:t>a</a:t>
            </a:r>
            <a:r>
              <a:rPr lang="fr-FR" sz="13800" b="1" dirty="0" err="1">
                <a:solidFill>
                  <a:srgbClr val="106584"/>
                </a:solidFill>
                <a:latin typeface="Dosis" pitchFamily="2" charset="0"/>
              </a:rPr>
              <a:t>n</a:t>
            </a:r>
            <a:r>
              <a:rPr lang="fr-FR" sz="13800" b="1" dirty="0" err="1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a</a:t>
            </a:r>
            <a:r>
              <a:rPr lang="fr-FR" sz="13800" b="1" dirty="0" err="1">
                <a:solidFill>
                  <a:srgbClr val="106584"/>
                </a:solidFill>
                <a:latin typeface="Dosis" pitchFamily="2" charset="0"/>
              </a:rPr>
              <a:t>ne</a:t>
            </a:r>
            <a:endParaRPr kumimoji="0" lang="fr-FR" sz="13800" b="1" i="0" u="none" strike="noStrike" kern="1200" cap="none" spc="0" normalizeH="0" baseline="0" noProof="0" dirty="0">
              <a:ln>
                <a:noFill/>
              </a:ln>
              <a:solidFill>
                <a:srgbClr val="106584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A7B7CB7A-0B30-DD4C-4301-3B69C016166B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58E42216-C0F0-BDD2-4406-ABD40C4B05BE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742933" y="456293"/>
            <a:ext cx="1427019" cy="1575467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AA46975-321F-6C16-BD66-8E10DDBD0EC3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1238177" y="605695"/>
            <a:ext cx="11529396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 comme dans </a:t>
            </a:r>
            <a:r>
              <a:rPr lang="fr-FR" sz="2400" b="1" dirty="0">
                <a:solidFill>
                  <a:srgbClr val="A6A6A6"/>
                </a:solidFill>
                <a:latin typeface="Calibri "/>
              </a:rPr>
              <a:t>banane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. 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Dans le mot </a:t>
            </a:r>
            <a:r>
              <a:rPr lang="fr-FR" sz="2400" b="1" dirty="0">
                <a:solidFill>
                  <a:srgbClr val="A6A6A6"/>
                </a:solidFill>
                <a:latin typeface="Calibri "/>
              </a:rPr>
              <a:t>banane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, je vois la lettre a et j’entends le son « a  ». </a:t>
            </a:r>
          </a:p>
        </p:txBody>
      </p:sp>
      <p:pic>
        <p:nvPicPr>
          <p:cNvPr id="3" name="Picture 2" descr="A simple isolated banana">
            <a:extLst>
              <a:ext uri="{FF2B5EF4-FFF2-40B4-BE49-F238E27FC236}">
                <a16:creationId xmlns:a16="http://schemas.microsoft.com/office/drawing/2014/main" id="{E748A288-2373-B7C5-C1D8-AB819EA49C99}"/>
              </a:ext>
            </a:extLst>
          </p:cNvPr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81905">
            <a:off x="8769601" y="3857584"/>
            <a:ext cx="3434162" cy="2144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20585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82E04-158B-1A81-9CD9-EFF7565E5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8C038CA-DB1D-BC2F-1343-BC0C38ACA13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352428" y="744686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A6A6A6"/>
                </a:solidFill>
                <a:latin typeface="Calibri "/>
              </a:rPr>
              <a:t>Observez bien cette liste.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 "/>
              <a:ea typeface="+mn-ea"/>
              <a:cs typeface="+mn-cs"/>
            </a:endParaRP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F4EA7E43-E6F3-F69C-4609-35FC759D486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54586" y="796038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C38160C2-7057-510A-39B0-F87C96543296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4902165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215CD7F4-3508-D987-E061-6245D429ED89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96458" y="2885503"/>
            <a:ext cx="13191498" cy="4604629"/>
          </a:xfrm>
          <a:prstGeom prst="rect">
            <a:avLst/>
          </a:prstGeom>
        </p:spPr>
      </p:pic>
      <p:pic>
        <p:nvPicPr>
          <p:cNvPr id="4" name="Image 3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00704CBB-85F1-59B4-D65E-B9B4D1F6F94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45247" y="524034"/>
            <a:ext cx="916165" cy="1304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15159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6657D-B6CC-495F-AA94-DFBBE2212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2C95F29-B479-31D9-5711-4924DD9EC30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352428" y="744686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Qui veut passer au tableau pour montrer la lettre a ? </a:t>
            </a: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DCF41EB6-12EB-5C64-C713-51ED82367A4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32815" y="796038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407F05F1-7FB3-351A-0377-683CC92DBF10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5F81C8CB-55A5-F70E-92A3-39AFAD948051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236335" y="744686"/>
            <a:ext cx="1580024" cy="976335"/>
          </a:xfrm>
          <a:prstGeom prst="roundRect">
            <a:avLst>
              <a:gd name="adj" fmla="val 31362"/>
            </a:avLst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C9EEB75-2373-3D5B-B2BF-2564ADCFE76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678313" y="4703250"/>
            <a:ext cx="13716000" cy="4787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5233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357E5-653F-4F8C-178F-C71757D77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056AF0C-A06A-FDD6-E10C-9EEEA5A09EB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439512" y="744686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A6A6A6"/>
                </a:solidFill>
                <a:latin typeface="Calibri "/>
              </a:rPr>
              <a:t>Observez la lettre a dans la liste.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 "/>
              <a:ea typeface="+mn-ea"/>
              <a:cs typeface="+mn-cs"/>
            </a:endParaRP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FB4FE97C-394E-F01D-741E-00D236CD1D07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98128" y="774267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97C0E5A3-AD60-C704-F0B9-C82FEE8B1D0A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FDFBC02E-E40E-2BB5-3780-ED8D421EE467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678313" y="4762011"/>
            <a:ext cx="13037687" cy="4780303"/>
          </a:xfrm>
          <a:prstGeom prst="rect">
            <a:avLst/>
          </a:prstGeom>
        </p:spPr>
      </p:pic>
      <p:pic>
        <p:nvPicPr>
          <p:cNvPr id="4" name="Image 3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647C6356-B5F0-C6EE-FF27-890E6773FC4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83142" y="524034"/>
            <a:ext cx="878270" cy="1250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30681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C7D83-CF1D-8037-B88F-1128FD6B2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C0D5F17-7E62-71A4-1AFB-06414CA5A20C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352428" y="744686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Qui veut passer au tableau pour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montrer la lettre a dans </a:t>
            </a:r>
            <a:r>
              <a:rPr lang="fr-FR" sz="2400" b="1" dirty="0">
                <a:solidFill>
                  <a:srgbClr val="A6A6A6"/>
                </a:solidFill>
                <a:latin typeface="Calibri "/>
              </a:rPr>
              <a:t>ce mot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?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 "/>
              <a:ea typeface="+mn-ea"/>
              <a:cs typeface="+mn-cs"/>
            </a:endParaRP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51307C32-FCFD-CBD6-8C73-E3A5659B81F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54586" y="796038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4E44B8AB-F44A-0CDB-BC5A-1C538DED8BD9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57187" y="5143500"/>
            <a:ext cx="1300162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6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garçon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4C57ABE8-8D8B-BC7A-2AD0-B926883E3E1B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BB27E591-E831-28FB-EEFB-8F93B40CF42F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236335" y="744686"/>
            <a:ext cx="1580024" cy="976335"/>
          </a:xfrm>
          <a:prstGeom prst="roundRect">
            <a:avLst>
              <a:gd name="adj" fmla="val 31362"/>
            </a:avLst>
          </a:prstGeom>
        </p:spPr>
      </p:pic>
    </p:spTree>
    <p:extLst>
      <p:ext uri="{BB962C8B-B14F-4D97-AF65-F5344CB8AC3E}">
        <p14:creationId xmlns:p14="http://schemas.microsoft.com/office/powerpoint/2010/main" val="31756478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D728E-1B5C-728D-FF21-4CABB953A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9BC1B83-2C89-B08B-740F-03332CDFD58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352428" y="744686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Observez la lettre a dans le mot. </a:t>
            </a: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4D122E15-722D-0AB1-1459-79BD92442CE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54586" y="796038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7A3FE0F-0CD6-1B21-F245-11D5A955DCA6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57187" y="5143500"/>
            <a:ext cx="1300162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6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g</a:t>
            </a:r>
            <a:r>
              <a:rPr kumimoji="0" lang="fr-FR" sz="16600" b="1" i="0" u="none" strike="noStrike" kern="120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a</a:t>
            </a:r>
            <a:r>
              <a:rPr kumimoji="0" lang="fr-FR" sz="16600" b="1" i="0" u="none" strike="noStrike" kern="1200" cap="none" spc="0" normalizeH="0" baseline="0" noProof="0" dirty="0">
                <a:ln>
                  <a:noFill/>
                </a:ln>
                <a:solidFill>
                  <a:srgbClr val="106584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t>rçon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539E80E6-A658-5944-D119-CFDDCCB805AE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53364B24-7222-28E2-3547-174E1CFA71C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45247" y="524034"/>
            <a:ext cx="916165" cy="1304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0568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E29B58-8932-E157-1286-EC9D9C23AF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7FD34E5B-F800-48CF-BCE7-0FC3940D8F9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352428" y="744686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Qui veut passer au tableau pour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montrer la lettre a dans </a:t>
            </a:r>
            <a:r>
              <a:rPr lang="fr-FR" sz="2400" b="1" dirty="0">
                <a:solidFill>
                  <a:srgbClr val="A6A6A6"/>
                </a:solidFill>
                <a:latin typeface="Calibri "/>
              </a:rPr>
              <a:t>ce mot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?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 "/>
              <a:ea typeface="+mn-ea"/>
              <a:cs typeface="+mn-cs"/>
            </a:endParaRP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FA735E1D-00EB-1D91-C9D8-FDB25874951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54586" y="796038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3022195C-9EB2-A589-6BDB-9B416DD1F5E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357187" y="5143500"/>
            <a:ext cx="1300162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600" b="1" dirty="0">
                <a:solidFill>
                  <a:srgbClr val="106584"/>
                </a:solidFill>
                <a:latin typeface="Dosis" pitchFamily="2" charset="0"/>
              </a:rPr>
              <a:t>Ardoise</a:t>
            </a:r>
            <a:endParaRPr kumimoji="0" lang="fr-FR" sz="16600" b="1" i="0" u="none" strike="noStrike" kern="1200" cap="none" spc="0" normalizeH="0" baseline="0" noProof="0" dirty="0">
              <a:ln>
                <a:noFill/>
              </a:ln>
              <a:solidFill>
                <a:srgbClr val="106584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B5C4A642-09B6-2704-CF4E-C50E323CEC1C}"/>
              </a:ext>
            </a:extLst>
          </p:cNvPr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D6D5214A-89C8-8842-8F23-3FBC0CD18300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236335" y="744686"/>
            <a:ext cx="1580024" cy="976335"/>
          </a:xfrm>
          <a:prstGeom prst="roundRect">
            <a:avLst>
              <a:gd name="adj" fmla="val 31362"/>
            </a:avLst>
          </a:prstGeom>
        </p:spPr>
      </p:pic>
    </p:spTree>
    <p:extLst>
      <p:ext uri="{BB962C8B-B14F-4D97-AF65-F5344CB8AC3E}">
        <p14:creationId xmlns:p14="http://schemas.microsoft.com/office/powerpoint/2010/main" val="24087099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03D9F-D8C5-1EDC-1537-4B4063071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8">
            <a:extLst>
              <a:ext uri="{FF2B5EF4-FFF2-40B4-BE49-F238E27FC236}">
                <a16:creationId xmlns:a16="http://schemas.microsoft.com/office/drawing/2014/main" id="{4B8A6985-CE0E-6D19-5FBF-49CB186DD58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54586" y="796038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14FF4E8-E135-D29A-E23F-EA68722C1193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57187" y="5143500"/>
            <a:ext cx="1300162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3715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6600" b="1" dirty="0">
                <a:solidFill>
                  <a:schemeClr val="accent6">
                    <a:lumMod val="75000"/>
                  </a:schemeClr>
                </a:solidFill>
                <a:latin typeface="Dosis" pitchFamily="2" charset="0"/>
              </a:rPr>
              <a:t>A</a:t>
            </a:r>
            <a:r>
              <a:rPr lang="fr-FR" sz="16600" b="1" dirty="0">
                <a:solidFill>
                  <a:srgbClr val="106584"/>
                </a:solidFill>
                <a:latin typeface="Dosis" pitchFamily="2" charset="0"/>
              </a:rPr>
              <a:t>rdoise</a:t>
            </a:r>
            <a:endParaRPr kumimoji="0" lang="fr-FR" sz="16600" b="1" i="0" u="none" strike="noStrike" kern="1200" cap="none" spc="0" normalizeH="0" baseline="0" noProof="0" dirty="0">
              <a:ln>
                <a:noFill/>
              </a:ln>
              <a:solidFill>
                <a:srgbClr val="106584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1EA275AE-75FA-B474-B905-5F0F5924BA4A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FB068FA2-593D-FCDB-B644-0DFDEC1DB50D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52428" y="744686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Observez la lettre a dans le mot. </a:t>
            </a:r>
          </a:p>
        </p:txBody>
      </p:sp>
    </p:spTree>
    <p:extLst>
      <p:ext uri="{BB962C8B-B14F-4D97-AF65-F5344CB8AC3E}">
        <p14:creationId xmlns:p14="http://schemas.microsoft.com/office/powerpoint/2010/main" val="20393342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26A1AD-7BE8-11D0-CA61-7F72E6483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C087E9B-F3D7-608D-44DF-18561F22B6B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352428" y="744686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Qui veut passer au tableau pour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montrer la lettre a dans </a:t>
            </a:r>
            <a:r>
              <a:rPr lang="fr-FR" sz="2400" b="1" dirty="0">
                <a:solidFill>
                  <a:srgbClr val="A6A6A6"/>
                </a:solidFill>
                <a:latin typeface="Calibri "/>
              </a:rPr>
              <a:t>ce mot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?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 "/>
              <a:ea typeface="+mn-ea"/>
              <a:cs typeface="+mn-cs"/>
            </a:endParaRP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F6FA4299-2C58-2753-B015-31A1F731667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54586" y="796038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F702C95-F60C-722C-99C9-470F0D1A0D8F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2E6ABC48-C8FB-4795-9146-60F460762D6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1236335" y="744686"/>
            <a:ext cx="1580024" cy="976335"/>
          </a:xfrm>
          <a:prstGeom prst="roundRect">
            <a:avLst>
              <a:gd name="adj" fmla="val 31362"/>
            </a:avLst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63A99C7-5A5F-B0D5-ED84-A01EAE8C317A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/>
          <a:srcRect l="22355" t="21056" r="23079" b="30658"/>
          <a:stretch/>
        </p:blipFill>
        <p:spPr>
          <a:xfrm>
            <a:off x="2388846" y="5143500"/>
            <a:ext cx="8938305" cy="2697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65157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D3256-B099-F35B-9A9A-4AD097A5D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8">
            <a:extLst>
              <a:ext uri="{FF2B5EF4-FFF2-40B4-BE49-F238E27FC236}">
                <a16:creationId xmlns:a16="http://schemas.microsoft.com/office/drawing/2014/main" id="{20344699-8EC6-2C87-2D65-EC2A8CBA3DA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98128" y="796038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B4F365D-B80A-73EC-8BB9-BC9D4A4E45D4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279F56B7-C8D9-730A-AAD6-D3FCB758F02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352428" y="744686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Observez la lettre a dans le mot.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4764833E-D22F-F25D-AB22-DD8DCD2F148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2323844" y="5143500"/>
            <a:ext cx="9068309" cy="2772390"/>
          </a:xfrm>
          <a:prstGeom prst="rect">
            <a:avLst/>
          </a:prstGeom>
        </p:spPr>
      </p:pic>
      <p:pic>
        <p:nvPicPr>
          <p:cNvPr id="2" name="Image 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2BD90155-0C30-0413-1BD8-8DF04B640A4C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046643" y="502948"/>
            <a:ext cx="871229" cy="124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38895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25EE3C-0552-3C9A-85D5-A5225BBA6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10287E18-69C6-3B4D-8BE6-A6CB0BC14EE2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9403876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CA017BAA-6BDB-904D-1E89-7E185C81E861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46424" y="1092330"/>
            <a:ext cx="692760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i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 les élèves ne disposent pas de manuels, la leçon est terminée. </a:t>
            </a:r>
            <a:endParaRPr lang="fr-FR" sz="1400" b="1" i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FFFF8468-C116-9493-5F59-453A7E21975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705597" y="722301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6AC1C3B-B4BC-F4A8-4769-F9489EE47C5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446424" y="634508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A6A6A6"/>
                </a:solidFill>
                <a:latin typeface="Calibri "/>
              </a:rPr>
              <a:t>Prenez vos livrets et un crayon. 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Calibri "/>
              <a:ea typeface="+mn-ea"/>
              <a:cs typeface="+mn-cs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FCEFC210-46FE-D869-3D1E-48869A0E7D35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2699334" y="2571317"/>
            <a:ext cx="3999271" cy="5710896"/>
          </a:xfrm>
          <a:prstGeom prst="rect">
            <a:avLst/>
          </a:prstGeom>
        </p:spPr>
      </p:pic>
      <p:pic>
        <p:nvPicPr>
          <p:cNvPr id="4" name="Image 3" descr="Une image contenant dessin, croquis, briquet, illustration&#10;&#10;Description générée automatiquement">
            <a:extLst>
              <a:ext uri="{FF2B5EF4-FFF2-40B4-BE49-F238E27FC236}">
                <a16:creationId xmlns:a16="http://schemas.microsoft.com/office/drawing/2014/main" id="{FBD81DAC-D87E-86B9-1E52-43A3D9317D6C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5992" y="4190466"/>
            <a:ext cx="2010942" cy="2472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16445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67058C-8E98-495E-88ED-9BBCBD96F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2FBEFB96-FB05-04C1-6C90-1C75C3BC6362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5" name="Freeform 8">
            <a:extLst>
              <a:ext uri="{FF2B5EF4-FFF2-40B4-BE49-F238E27FC236}">
                <a16:creationId xmlns:a16="http://schemas.microsoft.com/office/drawing/2014/main" id="{2CDE8A98-23DB-5BB4-E159-A36095AA01C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727368" y="765843"/>
            <a:ext cx="465218" cy="327295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EE6ABE2-07A0-C90F-A88D-835E1444A59F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02882" y="699821"/>
            <a:ext cx="125575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A6A6A6"/>
                </a:solidFill>
                <a:effectLst/>
                <a:uLnTx/>
                <a:uFillTx/>
                <a:latin typeface="Calibri "/>
                <a:ea typeface="+mn-ea"/>
                <a:cs typeface="+mn-cs"/>
              </a:rPr>
              <a:t>Allez à la page 7.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0700406-4178-5FD5-4CA3-85B02512CFE4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4184073" y="1950262"/>
            <a:ext cx="5130116" cy="7272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05662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3F552-6007-9678-8D38-A4D43FD54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A833183A-43AA-8BA4-2B4B-28A61467370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43741" y="681459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90">
              <a:defRPr/>
            </a:pPr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B7874BE-E9CC-AC84-406B-DFEA3C04C9EB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310159" y="4011832"/>
            <a:ext cx="11095682" cy="226333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D067F983-10DE-2614-5071-A4917FD2BD57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310159" y="584599"/>
            <a:ext cx="11529396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2450" b="1" dirty="0">
                <a:solidFill>
                  <a:prstClr val="white">
                    <a:lumMod val="65000"/>
                  </a:prstClr>
                </a:solidFill>
                <a:latin typeface="Calibri "/>
              </a:rPr>
              <a:t>Exercice 1 : j’entoure la lettre </a:t>
            </a: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</a:rPr>
              <a:t>a comme dans l’exemple.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</a:rPr>
              <a:t> Je vais circuler entre les rangs pour vous aider. 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3E8ED49-88C7-882E-71BA-D23D8AA761F2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924" y="824665"/>
            <a:ext cx="1733762" cy="1212640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D9F98C-4190-8000-04B0-32649776C114}"/>
              </a:ext>
            </a:extLst>
          </p:cNvPr>
          <p:cNvGraphicFramePr>
            <a:graphicFrameLocks noGrp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809008246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39883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DF3DD4-4470-4E67-5A82-B25C436E8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462A8E6E-A056-AA6A-BEE2-7771A83FD75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8662" y="805384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90">
              <a:defRPr/>
            </a:pPr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C9CD6563-EEDD-7C99-C898-A3460D2A520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1310159" y="4011832"/>
            <a:ext cx="11095682" cy="2263336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1B1A36DE-E18E-FED3-DE08-359889507A9C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411358" y="713911"/>
            <a:ext cx="11529396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</a:rPr>
              <a:t>Exercice 1</a:t>
            </a:r>
            <a:r>
              <a:rPr lang="fr-FR" sz="2450" b="1" dirty="0">
                <a:solidFill>
                  <a:prstClr val="white">
                    <a:lumMod val="65000"/>
                  </a:prstClr>
                </a:solidFill>
                <a:latin typeface="Calibri "/>
              </a:rPr>
              <a:t>. Correction </a:t>
            </a:r>
            <a:endParaRPr kumimoji="0" lang="fr-FR" sz="24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 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9DBC6DFA-5119-3CB1-9C59-15B38EA5F1A2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648075" y="5346418"/>
            <a:ext cx="652463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3C4A9A2C-6060-2F18-0D1C-CC61600F9D17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5100639" y="5346417"/>
            <a:ext cx="652463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B3468191-458E-FD72-75B4-8499C4A44142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5831682" y="5346417"/>
            <a:ext cx="652463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0DF660B4-DA45-1285-1622-A490090D141F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6538915" y="5346416"/>
            <a:ext cx="652463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922384BE-B6DC-BEC0-C090-419ADF95DC12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8020055" y="5346415"/>
            <a:ext cx="652463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B41ED62D-5A37-07C6-71A6-1F9FC7FE3A0F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9458331" y="5346414"/>
            <a:ext cx="652463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EE30A21D-D7C5-A825-2FD1-4A96A126B7A3}"/>
              </a:ext>
            </a:extLst>
          </p:cNvPr>
          <p:cNvSpPr/>
          <p:nvPr>
            <p:custDataLst>
              <p:tags r:id="rId10"/>
            </p:custDataLst>
          </p:nvPr>
        </p:nvSpPr>
        <p:spPr>
          <a:xfrm>
            <a:off x="10913277" y="5346410"/>
            <a:ext cx="652463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0000"/>
              </a:solidFill>
            </a:endParaRPr>
          </a:p>
        </p:txBody>
      </p:sp>
      <p:graphicFrame>
        <p:nvGraphicFramePr>
          <p:cNvPr id="9" name="Tableau 8">
            <a:extLst>
              <a:ext uri="{FF2B5EF4-FFF2-40B4-BE49-F238E27FC236}">
                <a16:creationId xmlns:a16="http://schemas.microsoft.com/office/drawing/2014/main" id="{E8128BC3-A4E2-2B5E-9DAF-189BB3EE0D19}"/>
              </a:ext>
            </a:extLst>
          </p:cNvPr>
          <p:cNvGraphicFramePr>
            <a:graphicFrameLocks noGrp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2177796832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2" name="Image 11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0253F318-BD53-0D24-BA45-80D96DFA0B87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99192" y="524034"/>
            <a:ext cx="1062221" cy="151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31802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BDC37-71E1-7F72-4D3C-3174FC513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C74F61F-A6D3-1681-0525-213D03D5722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1441353" y="4023263"/>
            <a:ext cx="10844200" cy="2240474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9EA3AEA-2ED7-A95E-5FE8-72E629332AC7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477806301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Freeform 8">
            <a:extLst>
              <a:ext uri="{FF2B5EF4-FFF2-40B4-BE49-F238E27FC236}">
                <a16:creationId xmlns:a16="http://schemas.microsoft.com/office/drawing/2014/main" id="{3BBCAEC4-BC6B-6723-1670-1ED90A1255B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656657" y="681459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90">
              <a:defRPr/>
            </a:pPr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6079A69-FEB1-D996-29F1-1A22AE63C888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310159" y="584599"/>
            <a:ext cx="11529396" cy="8848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fr-FR" sz="2450" b="1" dirty="0">
                <a:solidFill>
                  <a:prstClr val="white">
                    <a:lumMod val="65000"/>
                  </a:prstClr>
                </a:solidFill>
                <a:latin typeface="Calibri "/>
              </a:rPr>
              <a:t>Exercice 1 : j’entoure la lettre </a:t>
            </a: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</a:rPr>
              <a:t>a comme dans l’exemple.</a:t>
            </a:r>
          </a:p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</a:rPr>
              <a:t> Je vais circuler entre les rangs pour vous aider.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940FCCD-6650-521D-38AC-A9EF75670D89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3924" y="824665"/>
            <a:ext cx="1733762" cy="1212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433615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63FE4F-ABD9-C43F-7A89-4704AC056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8">
            <a:extLst>
              <a:ext uri="{FF2B5EF4-FFF2-40B4-BE49-F238E27FC236}">
                <a16:creationId xmlns:a16="http://schemas.microsoft.com/office/drawing/2014/main" id="{B7380F05-878C-92F3-8CB6-101BBDDE464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28662" y="870697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90">
              <a:defRPr/>
            </a:pPr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7F9D21E-9DBF-019B-CDB6-305DDF979D05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1411358" y="757453"/>
            <a:ext cx="11529396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286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5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Calibri "/>
              </a:rPr>
              <a:t>Exercice 2</a:t>
            </a:r>
            <a:r>
              <a:rPr lang="fr-FR" sz="2450" b="1" dirty="0">
                <a:solidFill>
                  <a:prstClr val="white">
                    <a:lumMod val="65000"/>
                  </a:prstClr>
                </a:solidFill>
                <a:latin typeface="Calibri "/>
              </a:rPr>
              <a:t>. Correction </a:t>
            </a:r>
            <a:endParaRPr kumimoji="0" lang="fr-FR" sz="24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Calibri 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5396DE4-B2D7-EABC-21BC-CD661BBA1C3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1441353" y="4023263"/>
            <a:ext cx="10844200" cy="2240474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DBD43C68-57BD-FA64-4489-4237AEF383A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3429000" y="5346418"/>
            <a:ext cx="414326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263DF619-32A6-6748-79C2-3B2609232DEA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7147480" y="5346418"/>
            <a:ext cx="414326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4A9EF43D-6209-8736-C146-457737D9C53F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796213" y="5346417"/>
            <a:ext cx="414326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A22EF7B8-7B4D-D3A8-FAB6-6C22AEAD5C5C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9077827" y="5366516"/>
            <a:ext cx="414326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7C6BC70B-8EA4-5EE6-A41E-A73D0AD6F4EC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10565272" y="5346416"/>
            <a:ext cx="414326" cy="74005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FF0000"/>
              </a:solidFill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67E10724-8BBE-AA6D-DC15-82BE8236B615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794583283"/>
              </p:ext>
            </p:extLst>
          </p:nvPr>
        </p:nvGraphicFramePr>
        <p:xfrm>
          <a:off x="678313" y="-14288"/>
          <a:ext cx="12359373" cy="41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9791">
                  <a:extLst>
                    <a:ext uri="{9D8B030D-6E8A-4147-A177-3AD203B41FA5}">
                      <a16:colId xmlns:a16="http://schemas.microsoft.com/office/drawing/2014/main" val="327897965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4119791">
                  <a:extLst>
                    <a:ext uri="{9D8B030D-6E8A-4147-A177-3AD203B41FA5}">
                      <a16:colId xmlns:a16="http://schemas.microsoft.com/office/drawing/2014/main" val="4012923916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</a:pPr>
                      <a:r>
                        <a:rPr lang="fr-FR" sz="18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1. Rituel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2. Acte de parole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Lecture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065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11" name="Image 10" descr="Une image contenant dessin humoristique, dessin, illustration, croquis&#10;&#10;Description générée automatiquement">
            <a:extLst>
              <a:ext uri="{FF2B5EF4-FFF2-40B4-BE49-F238E27FC236}">
                <a16:creationId xmlns:a16="http://schemas.microsoft.com/office/drawing/2014/main" id="{5058332C-6339-8652-D127-269B5E28686B}"/>
              </a:ext>
            </a:extLst>
          </p:cNvPr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899192" y="524034"/>
            <a:ext cx="1062221" cy="1512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09725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 rot="10800000" flipH="1">
            <a:off x="685800" y="810984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8FC75DF5-3FDA-9219-0E54-39CA7102F9B0}"/>
              </a:ext>
            </a:extLst>
          </p:cNvPr>
          <p:cNvSpPr>
            <a:spLocks noChangeAspect="1" noChangeArrowheads="1"/>
          </p:cNvSpPr>
          <p:nvPr>
            <p:custDataLst>
              <p:tags r:id="rId2"/>
            </p:custDataLst>
          </p:nvPr>
        </p:nvSpPr>
        <p:spPr bwMode="auto">
          <a:xfrm>
            <a:off x="6705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/>
              <a:ea typeface="+mn-ea"/>
              <a:cs typeface="+mn-cs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E5AED38-3DED-93F7-D4C2-14AFC0DD8E78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257298" y="739616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/>
                <a:ea typeface="+mn-ea"/>
                <a:cs typeface="+mn-cs"/>
              </a:rPr>
              <a:t>La séance d’aujourd’hui est terminée. À demain !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00EA601-3EE3-2482-48B4-6F1C89B6E468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808367" y="2868294"/>
            <a:ext cx="6404066" cy="5258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12230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5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6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7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8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9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1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2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3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4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5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6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7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8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9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0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ersonnalisé 2">
      <a:majorFont>
        <a:latin typeface="Dosis"/>
        <a:ea typeface=""/>
        <a:cs typeface=""/>
      </a:majorFont>
      <a:minorFont>
        <a:latin typeface="Dosi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7083</TotalTime>
  <Words>1467</Words>
  <PresentationFormat>Personnalisé</PresentationFormat>
  <Paragraphs>288</Paragraphs>
  <Slides>55</Slides>
  <Notes>0</Notes>
  <HiddenSlides>0</HiddenSlides>
  <MMClips>2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5</vt:i4>
      </vt:variant>
      <vt:variant>
        <vt:lpstr>Titres des diapositives</vt:lpstr>
      </vt:variant>
      <vt:variant>
        <vt:i4>55</vt:i4>
      </vt:variant>
    </vt:vector>
  </HeadingPairs>
  <TitlesOfParts>
    <vt:vector size="66" baseType="lpstr">
      <vt:lpstr>Calibri</vt:lpstr>
      <vt:lpstr>Cambria</vt:lpstr>
      <vt:lpstr>Dosis</vt:lpstr>
      <vt:lpstr>Calibri </vt:lpstr>
      <vt:lpstr>Dosis Bold</vt:lpstr>
      <vt:lpstr>Arial</vt:lpstr>
      <vt:lpstr>1_Office Theme</vt:lpstr>
      <vt:lpstr>6_Office Theme</vt:lpstr>
      <vt:lpstr>5_Office Theme</vt:lpstr>
      <vt:lpstr>Thème Office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2023-09-22T04:26:48Z</dcterms:created>
  <dcterms:modified xsi:type="dcterms:W3CDTF">2025-07-07T12:06:21Z</dcterms:modified>
</cp:coreProperties>
</file>