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696" r:id="rId2"/>
    <p:sldMasterId id="2147483768" r:id="rId3"/>
    <p:sldMasterId id="2147483780" r:id="rId4"/>
    <p:sldMasterId id="2147483792" r:id="rId5"/>
  </p:sldMasterIdLst>
  <p:notesMasterIdLst>
    <p:notesMasterId r:id="rId61"/>
  </p:notesMasterIdLst>
  <p:sldIdLst>
    <p:sldId id="2134808265" r:id="rId6"/>
    <p:sldId id="2134808281" r:id="rId7"/>
    <p:sldId id="2134808266" r:id="rId8"/>
    <p:sldId id="2134808267" r:id="rId9"/>
    <p:sldId id="2134808419" r:id="rId10"/>
    <p:sldId id="2134808284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6983" r:id="rId20"/>
    <p:sldId id="2134808277" r:id="rId21"/>
    <p:sldId id="2134808216" r:id="rId22"/>
    <p:sldId id="2134808217" r:id="rId23"/>
    <p:sldId id="2134808256" r:id="rId24"/>
    <p:sldId id="2134808212" r:id="rId25"/>
    <p:sldId id="2134808263" r:id="rId26"/>
    <p:sldId id="2134807313" r:id="rId27"/>
    <p:sldId id="2134807354" r:id="rId28"/>
    <p:sldId id="2134807353" r:id="rId29"/>
    <p:sldId id="2134808276" r:id="rId30"/>
    <p:sldId id="2134807343" r:id="rId31"/>
    <p:sldId id="2134807376" r:id="rId32"/>
    <p:sldId id="2134807350" r:id="rId33"/>
    <p:sldId id="2134807377" r:id="rId34"/>
    <p:sldId id="2134808286" r:id="rId35"/>
    <p:sldId id="2134808287" r:id="rId36"/>
    <p:sldId id="2134808264" r:id="rId37"/>
    <p:sldId id="2134806998" r:id="rId38"/>
    <p:sldId id="2134808289" r:id="rId39"/>
    <p:sldId id="2134806999" r:id="rId40"/>
    <p:sldId id="2134807000" r:id="rId41"/>
    <p:sldId id="2134807003" r:id="rId42"/>
    <p:sldId id="2134807004" r:id="rId43"/>
    <p:sldId id="2134808290" r:id="rId44"/>
    <p:sldId id="2134807011" r:id="rId45"/>
    <p:sldId id="2134808293" r:id="rId46"/>
    <p:sldId id="2134808294" r:id="rId47"/>
    <p:sldId id="2134808292" r:id="rId48"/>
    <p:sldId id="2134808295" r:id="rId49"/>
    <p:sldId id="2134808291" r:id="rId50"/>
    <p:sldId id="2134808296" r:id="rId51"/>
    <p:sldId id="2134808297" r:id="rId52"/>
    <p:sldId id="2134808298" r:id="rId53"/>
    <p:sldId id="2134806115" r:id="rId54"/>
    <p:sldId id="2134808299" r:id="rId55"/>
    <p:sldId id="2134807367" r:id="rId56"/>
    <p:sldId id="2134807368" r:id="rId57"/>
    <p:sldId id="2134807369" r:id="rId58"/>
    <p:sldId id="2134807370" r:id="rId59"/>
    <p:sldId id="2134807765" r:id="rId60"/>
  </p:sldIdLst>
  <p:sldSz cx="13716000" cy="10287000"/>
  <p:notesSz cx="6858000" cy="9144000"/>
  <p:embeddedFontLst>
    <p:embeddedFont>
      <p:font typeface="Cambria" panose="02040503050406030204" pitchFamily="18" charset="0"/>
      <p:regular r:id="rId62"/>
      <p:bold r:id="rId63"/>
      <p:italic r:id="rId64"/>
      <p:boldItalic r:id="rId65"/>
    </p:embeddedFont>
    <p:embeddedFont>
      <p:font typeface="Dosis" pitchFamily="2" charset="0"/>
      <p:regular r:id="rId66"/>
      <p:bold r:id="rId67"/>
    </p:embeddedFont>
    <p:embeddedFont>
      <p:font typeface="Dosis Bold" charset="0"/>
      <p:regular r:id="rId68"/>
      <p:bold r:id="rId69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4"/>
    <a:srgbClr val="F2F2F2"/>
    <a:srgbClr val="63A2D1"/>
    <a:srgbClr val="FCBF17"/>
    <a:srgbClr val="BFBFBF"/>
    <a:srgbClr val="215968"/>
    <a:srgbClr val="E46C0A"/>
    <a:srgbClr val="FDEADA"/>
    <a:srgbClr val="10658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38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0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4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821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78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4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22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7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4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61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13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068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600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17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75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41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114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15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93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0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954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25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15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99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28700" y="3195638"/>
            <a:ext cx="11658600" cy="220503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57400" y="5829300"/>
            <a:ext cx="96012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966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669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3470" y="6610351"/>
            <a:ext cx="116586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83470" y="4360070"/>
            <a:ext cx="116586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724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2400301"/>
            <a:ext cx="60579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72300" y="2400301"/>
            <a:ext cx="60579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8796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302670"/>
            <a:ext cx="6060282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5800" y="3262313"/>
            <a:ext cx="6060282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967538" y="2302670"/>
            <a:ext cx="6062663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967538" y="3262313"/>
            <a:ext cx="6062663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0259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46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5660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1" y="409575"/>
            <a:ext cx="4512470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62575" y="409576"/>
            <a:ext cx="7667625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5801" y="2152651"/>
            <a:ext cx="4512470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04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88432" y="7200900"/>
            <a:ext cx="82296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688432" y="919163"/>
            <a:ext cx="82296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688432" y="8051007"/>
            <a:ext cx="82296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2105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52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944100" y="411958"/>
            <a:ext cx="3086100" cy="8777288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411958"/>
            <a:ext cx="9029700" cy="87772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9368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2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8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00301"/>
            <a:ext cx="123444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85800" y="9534526"/>
            <a:ext cx="3200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1AD65-66C9-4C6C-B5BA-F29D7E838D6C}" type="datetimeFigureOut">
              <a:rPr lang="fr-FR" smtClean="0"/>
              <a:t>07/07/2025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86300" y="9534526"/>
            <a:ext cx="4343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829800" y="9534526"/>
            <a:ext cx="3200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48CE0-23E8-436C-933A-44A767B865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005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9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3.svg"/><Relationship Id="rId5" Type="http://schemas.openxmlformats.org/officeDocument/2006/relationships/tags" Target="../tags/tag98.xml"/><Relationship Id="rId10" Type="http://schemas.openxmlformats.org/officeDocument/2006/relationships/image" Target="../media/image12.png"/><Relationship Id="rId4" Type="http://schemas.openxmlformats.org/officeDocument/2006/relationships/tags" Target="../tags/tag97.xml"/><Relationship Id="rId9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13.sv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12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2.jpeg"/><Relationship Id="rId5" Type="http://schemas.openxmlformats.org/officeDocument/2006/relationships/tags" Target="../tags/tag105.xml"/><Relationship Id="rId10" Type="http://schemas.openxmlformats.org/officeDocument/2006/relationships/slideLayout" Target="../slideLayouts/slideLayout51.xml"/><Relationship Id="rId4" Type="http://schemas.openxmlformats.org/officeDocument/2006/relationships/tags" Target="../tags/tag104.xml"/><Relationship Id="rId9" Type="http://schemas.openxmlformats.org/officeDocument/2006/relationships/tags" Target="../tags/tag10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12.xml"/><Relationship Id="rId7" Type="http://schemas.openxmlformats.org/officeDocument/2006/relationships/image" Target="../media/image2.jpe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14.xml"/><Relationship Id="rId10" Type="http://schemas.openxmlformats.org/officeDocument/2006/relationships/image" Target="../media/image5.png"/><Relationship Id="rId4" Type="http://schemas.openxmlformats.org/officeDocument/2006/relationships/tags" Target="../tags/tag113.xml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27.xml"/><Relationship Id="rId18" Type="http://schemas.openxmlformats.org/officeDocument/2006/relationships/tags" Target="../tags/tag132.xml"/><Relationship Id="rId26" Type="http://schemas.openxmlformats.org/officeDocument/2006/relationships/tags" Target="../tags/tag140.xml"/><Relationship Id="rId3" Type="http://schemas.openxmlformats.org/officeDocument/2006/relationships/tags" Target="../tags/tag117.xml"/><Relationship Id="rId21" Type="http://schemas.openxmlformats.org/officeDocument/2006/relationships/tags" Target="../tags/tag135.xml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tags" Target="../tags/tag131.xml"/><Relationship Id="rId25" Type="http://schemas.openxmlformats.org/officeDocument/2006/relationships/tags" Target="../tags/tag139.xml"/><Relationship Id="rId33" Type="http://schemas.openxmlformats.org/officeDocument/2006/relationships/image" Target="../media/image13.svg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tags" Target="../tags/tag134.xml"/><Relationship Id="rId29" Type="http://schemas.openxmlformats.org/officeDocument/2006/relationships/tags" Target="../tags/tag143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24" Type="http://schemas.openxmlformats.org/officeDocument/2006/relationships/tags" Target="../tags/tag138.xml"/><Relationship Id="rId32" Type="http://schemas.openxmlformats.org/officeDocument/2006/relationships/image" Target="../media/image12.png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tags" Target="../tags/tag137.xml"/><Relationship Id="rId28" Type="http://schemas.openxmlformats.org/officeDocument/2006/relationships/tags" Target="../tags/tag142.xml"/><Relationship Id="rId10" Type="http://schemas.openxmlformats.org/officeDocument/2006/relationships/tags" Target="../tags/tag124.xml"/><Relationship Id="rId19" Type="http://schemas.openxmlformats.org/officeDocument/2006/relationships/tags" Target="../tags/tag133.xml"/><Relationship Id="rId31" Type="http://schemas.openxmlformats.org/officeDocument/2006/relationships/image" Target="../media/image2.jpeg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tags" Target="../tags/tag136.xml"/><Relationship Id="rId27" Type="http://schemas.openxmlformats.org/officeDocument/2006/relationships/tags" Target="../tags/tag141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30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3.sv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2.png"/><Relationship Id="rId5" Type="http://schemas.openxmlformats.org/officeDocument/2006/relationships/tags" Target="../tags/tag148.xml"/><Relationship Id="rId15" Type="http://schemas.openxmlformats.org/officeDocument/2006/relationships/image" Target="../media/image32.png"/><Relationship Id="rId10" Type="http://schemas.openxmlformats.org/officeDocument/2006/relationships/image" Target="../media/image2.jpeg"/><Relationship Id="rId4" Type="http://schemas.openxmlformats.org/officeDocument/2006/relationships/tags" Target="../tags/tag147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5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image" Target="../media/image5.png"/><Relationship Id="rId5" Type="http://schemas.openxmlformats.org/officeDocument/2006/relationships/tags" Target="../tags/tag156.xml"/><Relationship Id="rId10" Type="http://schemas.openxmlformats.org/officeDocument/2006/relationships/image" Target="../media/image4.svg"/><Relationship Id="rId4" Type="http://schemas.openxmlformats.org/officeDocument/2006/relationships/tags" Target="../tags/tag155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33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16.sv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15.png"/><Relationship Id="rId5" Type="http://schemas.openxmlformats.org/officeDocument/2006/relationships/tags" Target="../tags/tag16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61.xml"/><Relationship Id="rId9" Type="http://schemas.openxmlformats.org/officeDocument/2006/relationships/tags" Target="../tags/tag16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13" Type="http://schemas.openxmlformats.org/officeDocument/2006/relationships/image" Target="../media/image16.sv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image" Target="../media/image15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71.xml"/><Relationship Id="rId10" Type="http://schemas.openxmlformats.org/officeDocument/2006/relationships/tags" Target="../tags/tag176.xml"/><Relationship Id="rId4" Type="http://schemas.openxmlformats.org/officeDocument/2006/relationships/tags" Target="../tags/tag170.xml"/><Relationship Id="rId9" Type="http://schemas.openxmlformats.org/officeDocument/2006/relationships/tags" Target="../tags/tag175.xml"/><Relationship Id="rId1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3" Type="http://schemas.microsoft.com/office/2007/relationships/media" Target="../media/media1.mp4"/><Relationship Id="rId7" Type="http://schemas.openxmlformats.org/officeDocument/2006/relationships/tags" Target="../tags/tag181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10" Type="http://schemas.openxmlformats.org/officeDocument/2006/relationships/image" Target="../media/image35.png"/><Relationship Id="rId4" Type="http://schemas.openxmlformats.org/officeDocument/2006/relationships/video" Target="../media/media1.mp4"/><Relationship Id="rId9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tags" Target="../tags/tag195.xml"/><Relationship Id="rId18" Type="http://schemas.openxmlformats.org/officeDocument/2006/relationships/tags" Target="../tags/tag200.xml"/><Relationship Id="rId26" Type="http://schemas.openxmlformats.org/officeDocument/2006/relationships/image" Target="../media/image40.png"/><Relationship Id="rId3" Type="http://schemas.openxmlformats.org/officeDocument/2006/relationships/tags" Target="../tags/tag185.xml"/><Relationship Id="rId21" Type="http://schemas.openxmlformats.org/officeDocument/2006/relationships/image" Target="../media/image16.svg"/><Relationship Id="rId7" Type="http://schemas.openxmlformats.org/officeDocument/2006/relationships/tags" Target="../tags/tag189.xml"/><Relationship Id="rId12" Type="http://schemas.openxmlformats.org/officeDocument/2006/relationships/tags" Target="../tags/tag194.xml"/><Relationship Id="rId17" Type="http://schemas.openxmlformats.org/officeDocument/2006/relationships/tags" Target="../tags/tag199.xml"/><Relationship Id="rId25" Type="http://schemas.openxmlformats.org/officeDocument/2006/relationships/image" Target="../media/image39.png"/><Relationship Id="rId2" Type="http://schemas.openxmlformats.org/officeDocument/2006/relationships/tags" Target="../tags/tag184.xml"/><Relationship Id="rId16" Type="http://schemas.openxmlformats.org/officeDocument/2006/relationships/tags" Target="../tags/tag198.xml"/><Relationship Id="rId20" Type="http://schemas.openxmlformats.org/officeDocument/2006/relationships/image" Target="../media/image15.png"/><Relationship Id="rId29" Type="http://schemas.openxmlformats.org/officeDocument/2006/relationships/image" Target="../media/image43.png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24" Type="http://schemas.openxmlformats.org/officeDocument/2006/relationships/image" Target="../media/image38.png"/><Relationship Id="rId5" Type="http://schemas.openxmlformats.org/officeDocument/2006/relationships/tags" Target="../tags/tag187.xml"/><Relationship Id="rId15" Type="http://schemas.openxmlformats.org/officeDocument/2006/relationships/tags" Target="../tags/tag197.xml"/><Relationship Id="rId23" Type="http://schemas.openxmlformats.org/officeDocument/2006/relationships/image" Target="../media/image37.jpeg"/><Relationship Id="rId28" Type="http://schemas.openxmlformats.org/officeDocument/2006/relationships/image" Target="../media/image42.png"/><Relationship Id="rId10" Type="http://schemas.openxmlformats.org/officeDocument/2006/relationships/tags" Target="../tags/tag192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86.xml"/><Relationship Id="rId9" Type="http://schemas.openxmlformats.org/officeDocument/2006/relationships/tags" Target="../tags/tag191.xml"/><Relationship Id="rId14" Type="http://schemas.openxmlformats.org/officeDocument/2006/relationships/tags" Target="../tags/tag196.xml"/><Relationship Id="rId22" Type="http://schemas.openxmlformats.org/officeDocument/2006/relationships/image" Target="../media/image36.jpeg"/><Relationship Id="rId27" Type="http://schemas.openxmlformats.org/officeDocument/2006/relationships/image" Target="../media/image41.png"/><Relationship Id="rId30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26" Type="http://schemas.openxmlformats.org/officeDocument/2006/relationships/image" Target="../media/image39.png"/><Relationship Id="rId3" Type="http://schemas.openxmlformats.org/officeDocument/2006/relationships/tags" Target="../tags/tag203.xml"/><Relationship Id="rId21" Type="http://schemas.openxmlformats.org/officeDocument/2006/relationships/image" Target="../media/image16.svg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image" Target="../media/image38.png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0" Type="http://schemas.openxmlformats.org/officeDocument/2006/relationships/image" Target="../media/image15.png"/><Relationship Id="rId29" Type="http://schemas.openxmlformats.org/officeDocument/2006/relationships/image" Target="../media/image42.png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image" Target="../media/image37.jpeg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image" Target="../media/image36.jpeg"/><Relationship Id="rId28" Type="http://schemas.openxmlformats.org/officeDocument/2006/relationships/image" Target="../media/image41.png"/><Relationship Id="rId10" Type="http://schemas.openxmlformats.org/officeDocument/2006/relationships/tags" Target="../tags/tag210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image" Target="../media/image21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2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5.png"/><Relationship Id="rId5" Type="http://schemas.openxmlformats.org/officeDocument/2006/relationships/tags" Target="../tags/tag223.xml"/><Relationship Id="rId10" Type="http://schemas.openxmlformats.org/officeDocument/2006/relationships/image" Target="../media/image4.svg"/><Relationship Id="rId4" Type="http://schemas.openxmlformats.org/officeDocument/2006/relationships/tags" Target="../tags/tag222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27.xml"/><Relationship Id="rId7" Type="http://schemas.openxmlformats.org/officeDocument/2006/relationships/image" Target="../media/image15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9.xml"/><Relationship Id="rId10" Type="http://schemas.openxmlformats.org/officeDocument/2006/relationships/image" Target="../media/image44.png"/><Relationship Id="rId4" Type="http://schemas.openxmlformats.org/officeDocument/2006/relationships/tags" Target="../tags/tag228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32.xml"/><Relationship Id="rId7" Type="http://schemas.openxmlformats.org/officeDocument/2006/relationships/image" Target="../media/image15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34.xml"/><Relationship Id="rId10" Type="http://schemas.openxmlformats.org/officeDocument/2006/relationships/image" Target="../media/image44.png"/><Relationship Id="rId4" Type="http://schemas.openxmlformats.org/officeDocument/2006/relationships/tags" Target="../tags/tag233.xml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37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4.pn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image" Target="../media/image45.png"/><Relationship Id="rId5" Type="http://schemas.openxmlformats.org/officeDocument/2006/relationships/tags" Target="../tags/tag239.xml"/><Relationship Id="rId10" Type="http://schemas.openxmlformats.org/officeDocument/2006/relationships/image" Target="../media/image43.png"/><Relationship Id="rId4" Type="http://schemas.openxmlformats.org/officeDocument/2006/relationships/tags" Target="../tags/tag238.xml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tags" Target="../tags/tag251.xml"/><Relationship Id="rId18" Type="http://schemas.openxmlformats.org/officeDocument/2006/relationships/image" Target="../media/image43.png"/><Relationship Id="rId3" Type="http://schemas.openxmlformats.org/officeDocument/2006/relationships/tags" Target="../tags/tag243.xml"/><Relationship Id="rId21" Type="http://schemas.openxmlformats.org/officeDocument/2006/relationships/image" Target="../media/image46.png"/><Relationship Id="rId7" Type="http://schemas.openxmlformats.org/officeDocument/2006/relationships/tags" Target="../tags/tag247.xml"/><Relationship Id="rId12" Type="http://schemas.openxmlformats.org/officeDocument/2006/relationships/tags" Target="../tags/tag250.xml"/><Relationship Id="rId17" Type="http://schemas.openxmlformats.org/officeDocument/2006/relationships/slideLayout" Target="../slideLayouts/slideLayout51.xml"/><Relationship Id="rId2" Type="http://schemas.openxmlformats.org/officeDocument/2006/relationships/tags" Target="../tags/tag242.xml"/><Relationship Id="rId16" Type="http://schemas.openxmlformats.org/officeDocument/2006/relationships/tags" Target="../tags/tag254.xml"/><Relationship Id="rId20" Type="http://schemas.openxmlformats.org/officeDocument/2006/relationships/image" Target="../media/image44.png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tags" Target="../tags/tag249.xml"/><Relationship Id="rId5" Type="http://schemas.openxmlformats.org/officeDocument/2006/relationships/tags" Target="../tags/tag245.xml"/><Relationship Id="rId15" Type="http://schemas.openxmlformats.org/officeDocument/2006/relationships/tags" Target="../tags/tag253.xml"/><Relationship Id="rId10" Type="http://schemas.openxmlformats.org/officeDocument/2006/relationships/tags" Target="../tags/tag248.xml"/><Relationship Id="rId19" Type="http://schemas.openxmlformats.org/officeDocument/2006/relationships/image" Target="../media/image45.png"/><Relationship Id="rId4" Type="http://schemas.openxmlformats.org/officeDocument/2006/relationships/tags" Target="../tags/tag244.xml"/><Relationship Id="rId9" Type="http://schemas.openxmlformats.org/officeDocument/2006/relationships/audio" Target="../media/media2.wav"/><Relationship Id="rId14" Type="http://schemas.openxmlformats.org/officeDocument/2006/relationships/tags" Target="../tags/tag2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4.png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12" Type="http://schemas.openxmlformats.org/officeDocument/2006/relationships/image" Target="../media/image43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image" Target="../media/image47.png"/><Relationship Id="rId5" Type="http://schemas.openxmlformats.org/officeDocument/2006/relationships/tags" Target="../tags/tag259.xml"/><Relationship Id="rId10" Type="http://schemas.openxmlformats.org/officeDocument/2006/relationships/image" Target="../media/image16.svg"/><Relationship Id="rId4" Type="http://schemas.openxmlformats.org/officeDocument/2006/relationships/tags" Target="../tags/tag258.xml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8.jpeg"/><Relationship Id="rId3" Type="http://schemas.openxmlformats.org/officeDocument/2006/relationships/tags" Target="../tags/tag264.xml"/><Relationship Id="rId7" Type="http://schemas.openxmlformats.org/officeDocument/2006/relationships/tags" Target="../tags/tag268.xml"/><Relationship Id="rId12" Type="http://schemas.openxmlformats.org/officeDocument/2006/relationships/image" Target="../media/image43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image" Target="../media/image47.png"/><Relationship Id="rId5" Type="http://schemas.openxmlformats.org/officeDocument/2006/relationships/tags" Target="../tags/tag266.xml"/><Relationship Id="rId10" Type="http://schemas.openxmlformats.org/officeDocument/2006/relationships/image" Target="../media/image16.svg"/><Relationship Id="rId4" Type="http://schemas.openxmlformats.org/officeDocument/2006/relationships/tags" Target="../tags/tag265.xml"/><Relationship Id="rId9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4.png"/><Relationship Id="rId3" Type="http://schemas.openxmlformats.org/officeDocument/2006/relationships/tags" Target="../tags/tag271.xml"/><Relationship Id="rId7" Type="http://schemas.openxmlformats.org/officeDocument/2006/relationships/tags" Target="../tags/tag275.xml"/><Relationship Id="rId12" Type="http://schemas.openxmlformats.org/officeDocument/2006/relationships/image" Target="../media/image43.pn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image" Target="../media/image47.png"/><Relationship Id="rId5" Type="http://schemas.openxmlformats.org/officeDocument/2006/relationships/tags" Target="../tags/tag273.xml"/><Relationship Id="rId10" Type="http://schemas.openxmlformats.org/officeDocument/2006/relationships/image" Target="../media/image16.svg"/><Relationship Id="rId4" Type="http://schemas.openxmlformats.org/officeDocument/2006/relationships/tags" Target="../tags/tag272.xml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8.jpeg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12" Type="http://schemas.openxmlformats.org/officeDocument/2006/relationships/image" Target="../media/image43.png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image" Target="../media/image47.png"/><Relationship Id="rId5" Type="http://schemas.openxmlformats.org/officeDocument/2006/relationships/tags" Target="../tags/tag280.xml"/><Relationship Id="rId10" Type="http://schemas.openxmlformats.org/officeDocument/2006/relationships/image" Target="../media/image16.svg"/><Relationship Id="rId4" Type="http://schemas.openxmlformats.org/officeDocument/2006/relationships/tags" Target="../tags/tag279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85.xml"/><Relationship Id="rId7" Type="http://schemas.openxmlformats.org/officeDocument/2006/relationships/image" Target="../media/image15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87.xml"/><Relationship Id="rId10" Type="http://schemas.openxmlformats.org/officeDocument/2006/relationships/image" Target="../media/image50.jpeg"/><Relationship Id="rId4" Type="http://schemas.openxmlformats.org/officeDocument/2006/relationships/tags" Target="../tags/tag286.xml"/><Relationship Id="rId9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image" Target="../media/image15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5" Type="http://schemas.openxmlformats.org/officeDocument/2006/relationships/tags" Target="../tags/tag292.xml"/><Relationship Id="rId15" Type="http://schemas.openxmlformats.org/officeDocument/2006/relationships/image" Target="../media/image51.jpeg"/><Relationship Id="rId10" Type="http://schemas.openxmlformats.org/officeDocument/2006/relationships/tags" Target="../tags/tag297.xml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0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5.png"/><Relationship Id="rId5" Type="http://schemas.openxmlformats.org/officeDocument/2006/relationships/tags" Target="../tags/tag303.xml"/><Relationship Id="rId10" Type="http://schemas.openxmlformats.org/officeDocument/2006/relationships/image" Target="../media/image4.svg"/><Relationship Id="rId4" Type="http://schemas.openxmlformats.org/officeDocument/2006/relationships/tags" Target="../tags/tag302.xm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7.xml"/><Relationship Id="rId7" Type="http://schemas.openxmlformats.org/officeDocument/2006/relationships/image" Target="../media/image15.png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09.xml"/><Relationship Id="rId10" Type="http://schemas.openxmlformats.org/officeDocument/2006/relationships/image" Target="../media/image52.png"/><Relationship Id="rId4" Type="http://schemas.openxmlformats.org/officeDocument/2006/relationships/tags" Target="../tags/tag308.xml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2.xml"/><Relationship Id="rId7" Type="http://schemas.openxmlformats.org/officeDocument/2006/relationships/image" Target="../media/image15.pn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14.xml"/><Relationship Id="rId10" Type="http://schemas.openxmlformats.org/officeDocument/2006/relationships/image" Target="../media/image53.png"/><Relationship Id="rId4" Type="http://schemas.openxmlformats.org/officeDocument/2006/relationships/tags" Target="../tags/tag313.xml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7.xml"/><Relationship Id="rId7" Type="http://schemas.openxmlformats.org/officeDocument/2006/relationships/image" Target="../media/image15.png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19.xml"/><Relationship Id="rId10" Type="http://schemas.openxmlformats.org/officeDocument/2006/relationships/image" Target="../media/image54.png"/><Relationship Id="rId4" Type="http://schemas.openxmlformats.org/officeDocument/2006/relationships/tags" Target="../tags/tag318.xml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2.xml"/><Relationship Id="rId7" Type="http://schemas.openxmlformats.org/officeDocument/2006/relationships/image" Target="../media/image15.pn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24.xml"/><Relationship Id="rId10" Type="http://schemas.openxmlformats.org/officeDocument/2006/relationships/image" Target="../media/image55.png"/><Relationship Id="rId4" Type="http://schemas.openxmlformats.org/officeDocument/2006/relationships/tags" Target="../tags/tag323.xml"/><Relationship Id="rId9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27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image" Target="../media/image40.png"/><Relationship Id="rId5" Type="http://schemas.openxmlformats.org/officeDocument/2006/relationships/tags" Target="../tags/tag329.xml"/><Relationship Id="rId10" Type="http://schemas.openxmlformats.org/officeDocument/2006/relationships/image" Target="../media/image44.png"/><Relationship Id="rId4" Type="http://schemas.openxmlformats.org/officeDocument/2006/relationships/tags" Target="../tags/tag328.xml"/><Relationship Id="rId9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33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tags" Target="../tags/tag336.xml"/><Relationship Id="rId11" Type="http://schemas.openxmlformats.org/officeDocument/2006/relationships/image" Target="../media/image44.png"/><Relationship Id="rId5" Type="http://schemas.openxmlformats.org/officeDocument/2006/relationships/tags" Target="../tags/tag335.xml"/><Relationship Id="rId10" Type="http://schemas.openxmlformats.org/officeDocument/2006/relationships/image" Target="../media/image56.png"/><Relationship Id="rId4" Type="http://schemas.openxmlformats.org/officeDocument/2006/relationships/tags" Target="../tags/tag334.xml"/><Relationship Id="rId9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39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image" Target="../media/image37.jpeg"/><Relationship Id="rId5" Type="http://schemas.openxmlformats.org/officeDocument/2006/relationships/tags" Target="../tags/tag341.xml"/><Relationship Id="rId10" Type="http://schemas.openxmlformats.org/officeDocument/2006/relationships/image" Target="../media/image44.png"/><Relationship Id="rId4" Type="http://schemas.openxmlformats.org/officeDocument/2006/relationships/tags" Target="../tags/tag340.xml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5.xml"/><Relationship Id="rId7" Type="http://schemas.openxmlformats.org/officeDocument/2006/relationships/image" Target="../media/image15.pn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47.xml"/><Relationship Id="rId10" Type="http://schemas.openxmlformats.org/officeDocument/2006/relationships/image" Target="../media/image58.png"/><Relationship Id="rId4" Type="http://schemas.openxmlformats.org/officeDocument/2006/relationships/tags" Target="../tags/tag346.xml"/><Relationship Id="rId9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0.xml"/><Relationship Id="rId7" Type="http://schemas.openxmlformats.org/officeDocument/2006/relationships/image" Target="../media/image15.png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52.xml"/><Relationship Id="rId10" Type="http://schemas.openxmlformats.org/officeDocument/2006/relationships/image" Target="../media/image57.png"/><Relationship Id="rId4" Type="http://schemas.openxmlformats.org/officeDocument/2006/relationships/tags" Target="../tags/tag351.xml"/><Relationship Id="rId9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5.xml"/><Relationship Id="rId7" Type="http://schemas.openxmlformats.org/officeDocument/2006/relationships/image" Target="../media/image15.pn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57.xml"/><Relationship Id="rId10" Type="http://schemas.openxmlformats.org/officeDocument/2006/relationships/image" Target="../media/image60.png"/><Relationship Id="rId4" Type="http://schemas.openxmlformats.org/officeDocument/2006/relationships/tags" Target="../tags/tag356.xml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0.xml"/><Relationship Id="rId7" Type="http://schemas.openxmlformats.org/officeDocument/2006/relationships/image" Target="../media/image15.png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9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5.xml"/><Relationship Id="rId7" Type="http://schemas.openxmlformats.org/officeDocument/2006/relationships/image" Target="../media/image15.png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0.xml"/><Relationship Id="rId7" Type="http://schemas.openxmlformats.org/officeDocument/2006/relationships/image" Target="../media/image15.pn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9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375.xml"/><Relationship Id="rId7" Type="http://schemas.openxmlformats.org/officeDocument/2006/relationships/image" Target="../media/image16.sv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7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9.xml"/><Relationship Id="rId7" Type="http://schemas.openxmlformats.org/officeDocument/2006/relationships/image" Target="../media/image15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81.xml"/><Relationship Id="rId10" Type="http://schemas.openxmlformats.org/officeDocument/2006/relationships/image" Target="../media/image61.png"/><Relationship Id="rId4" Type="http://schemas.openxmlformats.org/officeDocument/2006/relationships/tags" Target="../tags/tag380.xml"/><Relationship Id="rId9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84.xml"/><Relationship Id="rId7" Type="http://schemas.openxmlformats.org/officeDocument/2006/relationships/image" Target="../media/image15.pn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86.xml"/><Relationship Id="rId10" Type="http://schemas.openxmlformats.org/officeDocument/2006/relationships/image" Target="../media/image63.png"/><Relationship Id="rId4" Type="http://schemas.openxmlformats.org/officeDocument/2006/relationships/tags" Target="../tags/tag385.xml"/><Relationship Id="rId9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89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image" Target="../media/image64.png"/><Relationship Id="rId5" Type="http://schemas.openxmlformats.org/officeDocument/2006/relationships/tags" Target="../tags/tag391.xml"/><Relationship Id="rId10" Type="http://schemas.openxmlformats.org/officeDocument/2006/relationships/image" Target="../media/image28.png"/><Relationship Id="rId4" Type="http://schemas.openxmlformats.org/officeDocument/2006/relationships/tags" Target="../tags/tag390.xml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image" Target="../media/image2.jpeg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slideLayout" Target="../slideLayouts/slideLayout51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jpe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3.svg"/><Relationship Id="rId28" Type="http://schemas.openxmlformats.org/officeDocument/2006/relationships/image" Target="../media/image22.jpe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12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395.xml"/><Relationship Id="rId7" Type="http://schemas.openxmlformats.org/officeDocument/2006/relationships/image" Target="../media/image16.svg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9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9.xml"/><Relationship Id="rId7" Type="http://schemas.openxmlformats.org/officeDocument/2006/relationships/image" Target="../media/image15.pn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401.xml"/><Relationship Id="rId10" Type="http://schemas.openxmlformats.org/officeDocument/2006/relationships/image" Target="../media/image23.jpeg"/><Relationship Id="rId4" Type="http://schemas.openxmlformats.org/officeDocument/2006/relationships/tags" Target="../tags/tag400.xml"/><Relationship Id="rId9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404.xml"/><Relationship Id="rId7" Type="http://schemas.openxmlformats.org/officeDocument/2006/relationships/tags" Target="../tags/tag408.xml"/><Relationship Id="rId12" Type="http://schemas.openxmlformats.org/officeDocument/2006/relationships/tags" Target="../tags/tag413.xml"/><Relationship Id="rId17" Type="http://schemas.openxmlformats.org/officeDocument/2006/relationships/image" Target="../media/image67.png"/><Relationship Id="rId2" Type="http://schemas.openxmlformats.org/officeDocument/2006/relationships/tags" Target="../tags/tag403.xml"/><Relationship Id="rId16" Type="http://schemas.openxmlformats.org/officeDocument/2006/relationships/image" Target="../media/image66.png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11" Type="http://schemas.openxmlformats.org/officeDocument/2006/relationships/tags" Target="../tags/tag412.xml"/><Relationship Id="rId5" Type="http://schemas.openxmlformats.org/officeDocument/2006/relationships/tags" Target="../tags/tag406.xml"/><Relationship Id="rId15" Type="http://schemas.openxmlformats.org/officeDocument/2006/relationships/image" Target="../media/image16.svg"/><Relationship Id="rId10" Type="http://schemas.openxmlformats.org/officeDocument/2006/relationships/tags" Target="../tags/tag411.xml"/><Relationship Id="rId4" Type="http://schemas.openxmlformats.org/officeDocument/2006/relationships/tags" Target="../tags/tag405.xml"/><Relationship Id="rId9" Type="http://schemas.openxmlformats.org/officeDocument/2006/relationships/tags" Target="../tags/tag410.xml"/><Relationship Id="rId1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16.xml"/><Relationship Id="rId7" Type="http://schemas.openxmlformats.org/officeDocument/2006/relationships/image" Target="../media/image68.png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418.xml"/><Relationship Id="rId10" Type="http://schemas.openxmlformats.org/officeDocument/2006/relationships/image" Target="../media/image23.jpeg"/><Relationship Id="rId4" Type="http://schemas.openxmlformats.org/officeDocument/2006/relationships/tags" Target="../tags/tag417.xml"/><Relationship Id="rId9" Type="http://schemas.openxmlformats.org/officeDocument/2006/relationships/image" Target="../media/image16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13" Type="http://schemas.openxmlformats.org/officeDocument/2006/relationships/image" Target="../media/image16.svg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12" Type="http://schemas.openxmlformats.org/officeDocument/2006/relationships/image" Target="../media/image15.png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423.xml"/><Relationship Id="rId15" Type="http://schemas.openxmlformats.org/officeDocument/2006/relationships/image" Target="../media/image67.png"/><Relationship Id="rId10" Type="http://schemas.openxmlformats.org/officeDocument/2006/relationships/tags" Target="../tags/tag428.xml"/><Relationship Id="rId4" Type="http://schemas.openxmlformats.org/officeDocument/2006/relationships/tags" Target="../tags/tag422.xml"/><Relationship Id="rId9" Type="http://schemas.openxmlformats.org/officeDocument/2006/relationships/tags" Target="../tags/tag427.xml"/><Relationship Id="rId1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431.xml"/><Relationship Id="rId7" Type="http://schemas.openxmlformats.org/officeDocument/2006/relationships/image" Target="../media/image16.svg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18" Type="http://schemas.openxmlformats.org/officeDocument/2006/relationships/slideLayout" Target="../slideLayouts/slideLayout51.xml"/><Relationship Id="rId3" Type="http://schemas.openxmlformats.org/officeDocument/2006/relationships/tags" Target="../tags/tag61.xml"/><Relationship Id="rId21" Type="http://schemas.openxmlformats.org/officeDocument/2006/relationships/image" Target="../media/image25.svg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image" Target="../media/image28.png"/><Relationship Id="rId2" Type="http://schemas.openxmlformats.org/officeDocument/2006/relationships/tags" Target="../tags/tag60.xml"/><Relationship Id="rId16" Type="http://schemas.openxmlformats.org/officeDocument/2006/relationships/tags" Target="../tags/tag74.xml"/><Relationship Id="rId20" Type="http://schemas.openxmlformats.org/officeDocument/2006/relationships/image" Target="../media/image12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image" Target="../media/image27.png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image" Target="../media/image26.png"/><Relationship Id="rId10" Type="http://schemas.openxmlformats.org/officeDocument/2006/relationships/tags" Target="../tags/tag68.xml"/><Relationship Id="rId19" Type="http://schemas.openxmlformats.org/officeDocument/2006/relationships/image" Target="../media/image2.jpeg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78.xml"/><Relationship Id="rId7" Type="http://schemas.openxmlformats.org/officeDocument/2006/relationships/image" Target="../media/image2.jpe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80.xml"/><Relationship Id="rId10" Type="http://schemas.openxmlformats.org/officeDocument/2006/relationships/image" Target="../media/image5.png"/><Relationship Id="rId4" Type="http://schemas.openxmlformats.org/officeDocument/2006/relationships/tags" Target="../tags/tag79.xml"/><Relationship Id="rId9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25.sv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12.png"/><Relationship Id="rId5" Type="http://schemas.openxmlformats.org/officeDocument/2006/relationships/tags" Target="../tags/tag85.xml"/><Relationship Id="rId10" Type="http://schemas.openxmlformats.org/officeDocument/2006/relationships/image" Target="../media/image2.jpeg"/><Relationship Id="rId4" Type="http://schemas.openxmlformats.org/officeDocument/2006/relationships/tags" Target="../tags/tag84.xml"/><Relationship Id="rId9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prstClr val="white"/>
                </a:solidFill>
                <a:latin typeface="Dosis Bold"/>
              </a:rPr>
              <a:t>Semaine 1 -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64432" y="857428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Semaine 1 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Comment tu t’appelles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Semaine 2 :  Tu as quel âge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Semaine 3 :  Tu es en quelle classe ?</a:t>
            </a:r>
            <a:endParaRPr lang="fr-FR" sz="21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Semaine 4 :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Semaine 5 :  Est-ce que tu as une gomme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1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5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5"/>
                </a:solidFill>
                <a:latin typeface="Dosis" pitchFamily="2" charset="0"/>
              </a:rPr>
              <a:t>Lecture</a:t>
            </a:r>
            <a:endParaRPr lang="fr-FR" sz="2100" b="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6181"/>
            <a:ext cx="12954000" cy="9298320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-110418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-76523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65E1C6F-0278-470D-304D-3AA1B44526A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01490" y="2428732"/>
            <a:ext cx="3911267" cy="5429537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45453" y="131724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1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D372649-0D24-8BD7-889A-8F95817A527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987170" y="2429609"/>
            <a:ext cx="3916077" cy="54295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2C0E51-61AE-C235-262A-B8B9601EC36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172131" y="2428732"/>
            <a:ext cx="3893985" cy="542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3050745" y="2521036"/>
            <a:ext cx="9721601" cy="5591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defTabSz="914445">
              <a:lnSpc>
                <a:spcPct val="150000"/>
              </a:lnSpc>
              <a:buAutoNum type="arabicPeriod"/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Rituel: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Chanson : « bonjour »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Acte de parole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Comment tu t’appelles?  -  Je m’appelle [prénom]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Reconnaître la lettre a en minuscule et en majuscule.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la lettre a</a:t>
            </a: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8BB903-92B1-6FE4-F59D-AF611427954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3437" y="264318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C87C6F96-CCAE-203B-48B5-C171466B18B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58939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487624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Aujourd’hui,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98FD-28BA-A446-6832-E0D07A759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A451A26-A451-EAF7-DF08-614A62E5F38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0557473-A9C7-A9D0-377C-5ADADF003BB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1100F9-7565-6F1D-0F71-302230D03F4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999BD00-83A7-5C0C-68DA-64F9EBF37F5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9284AB-EC9A-45C1-A0DB-56771A044DB1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ADA9C9E-E392-5A6E-852B-753D36B509E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7038BC6-9E03-1338-0F5D-272FA745BB4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FBB9109-D837-B555-C160-6B87A6E7AF6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049AA49-7B5C-8B3D-8413-0BFE52F6AD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4E627C-5239-4EA6-4CBC-D77C196ACBA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12980" y="722213"/>
            <a:ext cx="932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On va réécouter une chanson et on va chanter.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1B34E8-8BDF-690E-D499-328FB0F1E5F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71" y="2386626"/>
            <a:ext cx="7799286" cy="551374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9477A29-6495-F233-F280-85231F5EB17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9295368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701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A4F5D-D0C6-A223-B978-871D3753D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8A442B0-60B3-AD3D-27A6-1B8897E04AD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29FDCA6-B69A-A187-151A-ECF8A08A5C0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F63352-CEF5-762B-5348-43AA3F335CA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163ADCC-5639-6BE6-460A-D6B5E0F4CDC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28600" y="259752"/>
              <a:ext cx="8686800" cy="633849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</p:grpSp>
      <p:pic>
        <p:nvPicPr>
          <p:cNvPr id="5" name="Ma vidéo3">
            <a:hlinkClick r:id="" action="ppaction://media"/>
            <a:extLst>
              <a:ext uri="{FF2B5EF4-FFF2-40B4-BE49-F238E27FC236}">
                <a16:creationId xmlns:a16="http://schemas.microsoft.com/office/drawing/2014/main" id="{366D9906-C3C3-D67E-1CA8-9CCEEF359F84}"/>
              </a:ext>
            </a:extLst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15190" b="15190"/>
          <a:stretch/>
        </p:blipFill>
        <p:spPr>
          <a:xfrm>
            <a:off x="2049722" y="1827465"/>
            <a:ext cx="9616556" cy="6632070"/>
          </a:xfrm>
          <a:prstGeom prst="rect">
            <a:avLst/>
          </a:prstGeom>
          <a:solidFill>
            <a:srgbClr val="C3D69B"/>
          </a:solidFill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F2F578D-176A-C10F-DED1-A0B8708042D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0379818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60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2BA75E-8136-FA09-F096-1040869300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D22FF7-585A-4309-3C49-DD9FB19E257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58836-24B0-4FF7-2417-13AC12ABF44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5E4571-0980-B305-9B58-15054F1B5E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46E83-DAE7-CFD2-7072-AF0A721956C5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A447E5-142D-039C-11EF-FC1B0E76F9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54FA795-ECE8-5EA1-DD3A-112B243664BA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CD43F4F-F412-DEE4-CF05-A1DB6902FA16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vu ces mots hier.  Répétez après moi. </a:t>
            </a:r>
          </a:p>
        </p:txBody>
      </p:sp>
      <p:pic>
        <p:nvPicPr>
          <p:cNvPr id="13" name="Image 12" descr="Une image contenant dessin, Dessin d’enfant, clipart, illustration&#10;&#10;Description générée automatiquement">
            <a:extLst>
              <a:ext uri="{FF2B5EF4-FFF2-40B4-BE49-F238E27FC236}">
                <a16:creationId xmlns:a16="http://schemas.microsoft.com/office/drawing/2014/main" id="{657B0567-B5E2-4FC7-DFDB-8E874C3896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38" y="3400880"/>
            <a:ext cx="3382722" cy="2363853"/>
          </a:xfrm>
          <a:prstGeom prst="rect">
            <a:avLst/>
          </a:prstGeom>
        </p:spPr>
      </p:pic>
      <p:pic>
        <p:nvPicPr>
          <p:cNvPr id="18" name="Picture 2" descr="A simple isolated banana">
            <a:extLst>
              <a:ext uri="{FF2B5EF4-FFF2-40B4-BE49-F238E27FC236}">
                <a16:creationId xmlns:a16="http://schemas.microsoft.com/office/drawing/2014/main" id="{DC4F0544-239F-6638-9E6A-DD886DF89EB6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7588">
            <a:off x="1496555" y="7118876"/>
            <a:ext cx="1937327" cy="12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DEDDC05-C940-0C99-7621-1C0937251EB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3088" y="6615602"/>
            <a:ext cx="2819039" cy="2179502"/>
          </a:xfrm>
          <a:prstGeom prst="rect">
            <a:avLst/>
          </a:prstGeom>
        </p:spPr>
      </p:pic>
      <p:pic>
        <p:nvPicPr>
          <p:cNvPr id="20" name="Image 19" descr="Une image contenant clipart, dessin, accessoire, sac&#10;&#10;Description générée automatiquement">
            <a:extLst>
              <a:ext uri="{FF2B5EF4-FFF2-40B4-BE49-F238E27FC236}">
                <a16:creationId xmlns:a16="http://schemas.microsoft.com/office/drawing/2014/main" id="{50DC4007-9CAD-0F7C-1F9D-DCED5B2A1D5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66" y="6447042"/>
            <a:ext cx="1957250" cy="240657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BA4600-3C0F-81F1-BCFC-0EEB63C5DA9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1173536" y="6431981"/>
            <a:ext cx="1361271" cy="23046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6AC5C6-839F-96BC-703B-C32D2F99505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141" y="3858465"/>
            <a:ext cx="3006158" cy="1800021"/>
          </a:xfrm>
          <a:prstGeom prst="rect">
            <a:avLst/>
          </a:prstGeom>
        </p:spPr>
      </p:pic>
      <p:pic>
        <p:nvPicPr>
          <p:cNvPr id="24" name="Image 23" descr="Une image contenant clipart, sourire, dessin humoristique&#10;&#10;Description générée automatiquement">
            <a:extLst>
              <a:ext uri="{FF2B5EF4-FFF2-40B4-BE49-F238E27FC236}">
                <a16:creationId xmlns:a16="http://schemas.microsoft.com/office/drawing/2014/main" id="{302343B3-E753-2BD2-F42F-A0DC5653AC4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837" y="3208571"/>
            <a:ext cx="1431951" cy="236385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62D8D3-CDC2-EE7D-C652-F8CAF02B676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154" y="3236765"/>
            <a:ext cx="875123" cy="26124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90379818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374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5273" y="3465138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4669" y="123248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F7227F-C166-49B7-5CCF-50E4DE3560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CE850F-80D8-5170-9991-58101636DEB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1E4BB-B415-AA4F-5653-F0B4155B739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976E0-2EF2-771C-6762-9495354083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49BDC0-AFB0-B471-0AAE-348E3970C23E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23DBB1A-2755-4FD1-EFEC-FC5B4A1B683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BFE824E-4733-1045-6D7D-F85D4520FF14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D2253FE-BF29-BD45-C945-40D8264E33F7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80703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72D0C9C-4E84-E30A-2A26-A1232BA1DA4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4302" y="641448"/>
            <a:ext cx="10659486" cy="107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les mots ?</a:t>
            </a:r>
          </a:p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FBA671-8035-548A-8374-750121A3A89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1513425" y="758492"/>
            <a:ext cx="1580024" cy="976335"/>
          </a:xfrm>
          <a:prstGeom prst="roundRect">
            <a:avLst>
              <a:gd name="adj" fmla="val 31362"/>
            </a:avLst>
          </a:prstGeom>
        </p:spPr>
      </p:pic>
      <p:pic>
        <p:nvPicPr>
          <p:cNvPr id="5" name="Image 4" descr="Une image contenant dessin, Dessin d’enfant, clipart, illustration&#10;&#10;Description générée automatiquement">
            <a:extLst>
              <a:ext uri="{FF2B5EF4-FFF2-40B4-BE49-F238E27FC236}">
                <a16:creationId xmlns:a16="http://schemas.microsoft.com/office/drawing/2014/main" id="{EE6F9F04-E4B8-CAE3-148D-7FD4E5C6F7B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38" y="3400880"/>
            <a:ext cx="3382722" cy="2363853"/>
          </a:xfrm>
          <a:prstGeom prst="rect">
            <a:avLst/>
          </a:prstGeom>
        </p:spPr>
      </p:pic>
      <p:pic>
        <p:nvPicPr>
          <p:cNvPr id="7" name="Picture 2" descr="A simple isolated banana">
            <a:extLst>
              <a:ext uri="{FF2B5EF4-FFF2-40B4-BE49-F238E27FC236}">
                <a16:creationId xmlns:a16="http://schemas.microsoft.com/office/drawing/2014/main" id="{0528C935-732D-4395-8917-AEEA105F114C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7588">
            <a:off x="1496555" y="7118876"/>
            <a:ext cx="1937327" cy="12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011A24-A5CD-8DC3-56F4-BBBCFB5168A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3088" y="6615602"/>
            <a:ext cx="2819039" cy="2179502"/>
          </a:xfrm>
          <a:prstGeom prst="rect">
            <a:avLst/>
          </a:prstGeom>
        </p:spPr>
      </p:pic>
      <p:pic>
        <p:nvPicPr>
          <p:cNvPr id="12" name="Image 11" descr="Une image contenant clipart, dessin, accessoire, sac&#10;&#10;Description générée automatiquement">
            <a:extLst>
              <a:ext uri="{FF2B5EF4-FFF2-40B4-BE49-F238E27FC236}">
                <a16:creationId xmlns:a16="http://schemas.microsoft.com/office/drawing/2014/main" id="{43EE504B-3625-C825-3026-7517D40EC50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66" y="6447042"/>
            <a:ext cx="1957250" cy="24065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BB45BD-43DC-9227-6A6A-77A1197A3AD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1173536" y="6431981"/>
            <a:ext cx="1361271" cy="23046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3291DE-04D5-0105-7F04-994426F702F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141" y="3858465"/>
            <a:ext cx="3006158" cy="1800021"/>
          </a:xfrm>
          <a:prstGeom prst="rect">
            <a:avLst/>
          </a:prstGeom>
        </p:spPr>
      </p:pic>
      <p:pic>
        <p:nvPicPr>
          <p:cNvPr id="16" name="Image 15" descr="Une image contenant clipart, sourire, dessin humoristique&#10;&#10;Description générée automatiquement">
            <a:extLst>
              <a:ext uri="{FF2B5EF4-FFF2-40B4-BE49-F238E27FC236}">
                <a16:creationId xmlns:a16="http://schemas.microsoft.com/office/drawing/2014/main" id="{AF2CFE28-42F2-613B-A629-D47CAE55F50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837" y="3208571"/>
            <a:ext cx="1431951" cy="23638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B64602-2522-B971-FD13-17BEDCA9DA3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154" y="3236765"/>
            <a:ext cx="875123" cy="2612499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90379818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1B770-4F69-1056-6102-9A21DC052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F2EFBE7-D2E2-5E3F-82BA-75B6D249C5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721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1976D40-ECC7-B63B-8D62-F29C70B7A0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E6AABA1-EA5D-B34F-1EC5-DBA972AB7B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B6D226-A8AF-2178-52DF-FE73AAA7D1B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437877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10197476-FD03-576B-7561-4E4BF57BA70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" y="58939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892ADC2-4FD0-2FC3-8831-ED33EAA8C40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050745" y="2521036"/>
            <a:ext cx="9721601" cy="5591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defTabSz="914445">
              <a:lnSpc>
                <a:spcPct val="150000"/>
              </a:lnSpc>
              <a:buAutoNum type="arabicPeriod"/>
              <a:defRPr/>
            </a:pPr>
            <a:r>
              <a:rPr lang="fr-FR" sz="42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Rituel: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Chanson : « bonjour »;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Comment tu t’appelles?  -  Je m’appelle [prénom]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Reconnaître la lettre a en minuscule et en majuscule.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la lettre a</a:t>
            </a:r>
          </a:p>
        </p:txBody>
      </p:sp>
    </p:spTree>
    <p:extLst>
      <p:ext uri="{BB962C8B-B14F-4D97-AF65-F5344CB8AC3E}">
        <p14:creationId xmlns:p14="http://schemas.microsoft.com/office/powerpoint/2010/main" val="2755481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25242" y="7998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477E15-6142-F8D4-35B9-58BD3FA3DB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68626" y="3143249"/>
            <a:ext cx="1717512" cy="51272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7522CA0-1DDB-2EFA-C5DE-1E74107DCE8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2450" y="623021"/>
            <a:ext cx="12105321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Amine. Amine est un garçon.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5A93A9F-8BD8-B2AF-56C3-BFDCFDB7EC5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124217689"/>
              </p:ext>
            </p:extLst>
          </p:nvPr>
        </p:nvGraphicFramePr>
        <p:xfrm>
          <a:off x="685799" y="-8267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6A65BD2-DC7C-6DA7-38FF-9130CAD4CA8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73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25242" y="7998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1D8372-F747-1568-9DCC-82444C78A1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09702" y="3557588"/>
            <a:ext cx="1885763" cy="50142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7522CA0-1DDB-2EFA-C5DE-1E74107DCE8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2450" y="623021"/>
            <a:ext cx="12105321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Nada. Nada est une fille.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9EB190-8094-D5C7-70B9-76EC8580F2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0D33F4C-DE83-9F3C-CA9A-FD99C26A41D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5759362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152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59929" y="77805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477E15-6142-F8D4-35B9-58BD3FA3DB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943277" y="3638269"/>
            <a:ext cx="1619131" cy="48335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1D8372-F747-1568-9DCC-82444C78A1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500007" y="3644221"/>
            <a:ext cx="1815569" cy="48276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7522CA0-1DDB-2EFA-C5DE-1E74107DCE8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75992" y="579479"/>
            <a:ext cx="12105321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Amine et Nada.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9A7117-58FC-9F7C-E7B9-EA3F565B9B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CE73393-A849-E068-9480-DF4F2F8ED30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264486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178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Diffusion automatique.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8D3C00-2D15-9E6E-4A9D-626323E4007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570056" y="4568917"/>
            <a:ext cx="1560558" cy="46587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C4A3D3-0AE6-FC5F-A85B-CF256B2C95A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968910" y="4539141"/>
            <a:ext cx="1749890" cy="46529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DDCD47-67B5-5716-CF4F-676E6F944C0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1319360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CP_S1_Repliques">
            <a:hlinkClick r:id="" action="ppaction://media"/>
            <a:extLst>
              <a:ext uri="{FF2B5EF4-FFF2-40B4-BE49-F238E27FC236}">
                <a16:creationId xmlns:a16="http://schemas.microsoft.com/office/drawing/2014/main" id="{90967F5D-2C29-B4C4-8E69-3063D9E81BE7}"/>
              </a:ext>
            </a:extLst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300259" y="657293"/>
            <a:ext cx="828474" cy="828474"/>
          </a:xfrm>
          <a:prstGeom prst="rect">
            <a:avLst/>
          </a:prstGeom>
        </p:spPr>
      </p:pic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9F374193-F542-109D-B1BB-0F583B3B5ED4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30553AEA-5032-AD8C-7268-A2CA7437A5B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8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2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498766" y="61378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DAE649-18B2-5CDA-AF84-9DCC5ADDFE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704164" y="4233400"/>
            <a:ext cx="2381531" cy="49457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F271CF-D5E7-1F8D-3C6F-3BC7010DA52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829828" y="4233400"/>
            <a:ext cx="1656718" cy="4945790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143324E2-E9A6-4508-8FA7-E12E6F329EC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568081" y="2043301"/>
            <a:ext cx="4331766" cy="1805818"/>
          </a:xfrm>
          <a:prstGeom prst="wedgeEllipseCallout">
            <a:avLst>
              <a:gd name="adj1" fmla="val -38739"/>
              <a:gd name="adj2" fmla="val 7052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</a:rPr>
              <a:t>Comment tu t’appelles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8174" y="520984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Comment tu t’appelles? »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Qui veut répéter ?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2CC7D06-C4FA-3956-DACE-AFC54C3E0A9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3432510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A741C33C-F82A-9A37-A1C8-51292F26396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31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BDD49-0556-93B7-943D-7686AAA2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714A5C6E-88C3-4F98-1ADC-2963E0F914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705" y="78795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973465-57DF-5758-B6B7-FDE2D43EE3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704164" y="4233400"/>
            <a:ext cx="2381531" cy="49457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3A7A3B-3384-0754-9EA7-79FC830723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829828" y="4233400"/>
            <a:ext cx="1656718" cy="4945790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C95A66DE-9921-E615-6F1D-E960894A3DF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568081" y="2043301"/>
            <a:ext cx="4331766" cy="1805818"/>
          </a:xfrm>
          <a:prstGeom prst="wedgeEllipseCallout">
            <a:avLst>
              <a:gd name="adj1" fmla="val -38739"/>
              <a:gd name="adj2" fmla="val 7052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</a:rPr>
              <a:t>Comment tu t’appelles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8BD115-838B-0BC2-ED72-A6939DB184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82968" y="695152"/>
            <a:ext cx="1213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Ça veut dire quoi « comment tu t’appelles » en arabe ?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ED85FD7-6EFA-8F04-7508-066BAED7A15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6097401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dessin humoristique, dessin, garçon, personne&#10;&#10;Description générée automatiquement">
            <a:extLst>
              <a:ext uri="{FF2B5EF4-FFF2-40B4-BE49-F238E27FC236}">
                <a16:creationId xmlns:a16="http://schemas.microsoft.com/office/drawing/2014/main" id="{DD0995EA-B773-D756-4CB5-888A1D4B085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565" y="683916"/>
            <a:ext cx="1589388" cy="10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17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581896" y="74638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DAE649-18B2-5CDA-AF84-9DCC5ADDFE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704164" y="4233400"/>
            <a:ext cx="2381531" cy="49457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F271CF-D5E7-1F8D-3C6F-3BC7010DA52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829828" y="4233400"/>
            <a:ext cx="1656718" cy="4945790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143324E2-E9A6-4508-8FA7-E12E6F329EC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85800" y="2043301"/>
            <a:ext cx="4331766" cy="1805818"/>
          </a:xfrm>
          <a:prstGeom prst="wedgeEllipseCallout">
            <a:avLst>
              <a:gd name="adj1" fmla="val 36561"/>
              <a:gd name="adj2" fmla="val 7052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</a:rPr>
              <a:t>Je m’appelle Amine.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3A0A0F6-7919-984C-CFA2-0243B4C4749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2943" y="613423"/>
            <a:ext cx="119011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m’appelle Amine.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818BEF0-B2EE-8C72-484C-9F910BB9511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75176389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6542EB2-3F7B-FDA2-BC83-73A9F72D654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20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D3764-1B44-6805-998B-16BDC179D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59D5D4E-FED0-AE24-3B23-D8D9B20418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581896" y="7899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3C00EF-0B90-2ED1-F83F-68BFE632CD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704164" y="4233400"/>
            <a:ext cx="2381531" cy="49457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FEDE30-844F-6051-217C-2DF17E4BC1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829828" y="4233400"/>
            <a:ext cx="1656718" cy="4945790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6DB479CA-0131-4418-CFAC-08CECEFEBA0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85800" y="2043301"/>
            <a:ext cx="4331766" cy="1805818"/>
          </a:xfrm>
          <a:prstGeom prst="wedgeEllipseCallout">
            <a:avLst>
              <a:gd name="adj1" fmla="val 36561"/>
              <a:gd name="adj2" fmla="val 7052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</a:rPr>
              <a:t>Je m’appelle Amine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6E3611-420B-8D1F-9642-4EB2A80AD90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2943" y="700507"/>
            <a:ext cx="1190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Ça veut dire quoi « je m’appelle Amine » en arabe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20AABE2-BAB4-03AC-E39C-E4C749114A3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22007692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garçon, personne&#10;&#10;Description générée automatiquement">
            <a:extLst>
              <a:ext uri="{FF2B5EF4-FFF2-40B4-BE49-F238E27FC236}">
                <a16:creationId xmlns:a16="http://schemas.microsoft.com/office/drawing/2014/main" id="{73047D63-ACFD-B5C4-FA44-54B8739F5EC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565" y="683916"/>
            <a:ext cx="1589388" cy="10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2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F5380-FD72-0E44-A9C1-3C7549FA3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02CCB12-DEE4-12EB-F39E-4FF986A6825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9937" y="7930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46980A7-6409-9D8A-A52C-94A9633414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48543" y="692189"/>
            <a:ext cx="659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m’appelle </a:t>
            </a:r>
            <a:r>
              <a:rPr lang="fr-FR" sz="2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[prénom de l’enseignant (e)]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0" name="Image 9" descr="Une image contenant dessin, croquis, illustration, Dessin au trait&#10;&#10;Description générée automatiquement">
            <a:extLst>
              <a:ext uri="{FF2B5EF4-FFF2-40B4-BE49-F238E27FC236}">
                <a16:creationId xmlns:a16="http://schemas.microsoft.com/office/drawing/2014/main" id="{0EA8E467-EA47-2472-6565-0CB9E1B0A70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7406" y="2513600"/>
            <a:ext cx="2662154" cy="568481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6767B5-2009-0C31-72AD-803B1E7686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4DE5EF-5A80-5D2C-3A37-65A2C9D6A40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696482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964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D468-F543-B133-48A7-16E112B7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058A6C-3484-4B8E-B947-48F23E74A6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2BA472-3CA3-6F37-424B-FBE77ED16A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72A284-15D3-B851-2064-71EB73C9D2C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5243C2-9232-7201-001D-22144B139A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6C5BB64-4516-C47F-A872-D7483F10735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9DF776C-CE89-2294-1E09-7734FFDD713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B095E16-2989-85C7-4E69-1C374C46906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683358-09D5-D96E-02FC-E0D093DB6F4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3036575-2496-8D6C-BDEE-C75D5DE954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1886" y="6212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1606F0-6F26-512E-603B-0E36497DFF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4255" y="515295"/>
            <a:ext cx="108645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poser la question à tous les élèves de la classe.</a:t>
            </a:r>
          </a:p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Comment tu t’appelles ? Répondez en disant « Je m’appelle …. ».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55BEA1-6CBF-5ABC-7D0D-CCB30548B8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674828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Comment tu t’appelles ?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garçon, personne&#10;&#10;Description générée automatiquement">
            <a:extLst>
              <a:ext uri="{FF2B5EF4-FFF2-40B4-BE49-F238E27FC236}">
                <a16:creationId xmlns:a16="http://schemas.microsoft.com/office/drawing/2014/main" id="{EEC74A80-652D-85F3-B20A-443A4E9A6D8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51" y="3723065"/>
            <a:ext cx="7000301" cy="4602029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E8EB171-6AEA-ECD3-548D-389F10BDEE1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27992825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rgbClr val="BFBFBF"/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353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60FCC-CEDD-D836-4D8A-0A0F9EA56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410C4C5-E8A9-53B9-83EA-D0A7402ED6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A9A9B81-C45F-A527-AB83-9185780450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C2C0517-865E-7BC0-C9A5-0CB981D3D5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130BDD-96E1-0BFD-1DB4-88B55E73D7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5929366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C4DC3EB9-FA14-EEC7-6543-A8B9B02D4B6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" y="58939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181BF59-5FFD-B93B-28B9-D13D890CC47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050745" y="2521036"/>
            <a:ext cx="9721601" cy="5591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1. Rituel: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Chanson : « bonjour »;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Acte de parole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Comment tu t’appelles?  -  Je m’appelle [prénom]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a en minuscule et en majuscule.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a</a:t>
            </a:r>
          </a:p>
        </p:txBody>
      </p:sp>
    </p:spTree>
    <p:extLst>
      <p:ext uri="{BB962C8B-B14F-4D97-AF65-F5344CB8AC3E}">
        <p14:creationId xmlns:p14="http://schemas.microsoft.com/office/powerpoint/2010/main" val="38210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C’est la lettre a. Elle fait le son « a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Répétez après moi « a 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55364909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72311A-8DF6-3518-2F72-3804CF42E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22356" y="3369396"/>
            <a:ext cx="3471288" cy="33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E19E4-A3E2-BB93-F6C9-8E2600818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2F8599AF-7E34-64ED-41E4-45BC0C12E3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49744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A403C58-A4F3-727B-954B-CBBED38BF6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4460" y="561541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C’est la lettre a. Elle fait le son « a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Répétez après moi « a 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9F8C9A2-2733-55B7-474E-227D8156742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DEE2D77-6111-E6A1-1F6B-EAE127598A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52FFA5-BB9A-1FC2-E52D-9771ACF138F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95521" y="3656016"/>
            <a:ext cx="2191317" cy="29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00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a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en majuscule.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7598401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6905E1-5A2A-2E33-243A-6F4289AD1F2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21382" y="3196027"/>
            <a:ext cx="4309511" cy="41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7A7478F-4DF1-20FF-CE66-FF8CCE81C27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A - a - a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7B53F93-3F33-1905-AFB1-214629EFA3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DBCF14F-6D1B-C06B-6496-5BC54633B89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91733009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9A087D5-E6D7-18F2-84E9-27EA4065642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BC6871-0FB6-029B-FA61-2FA32DE1DB8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26323" y="3431020"/>
            <a:ext cx="8006138" cy="31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 comme dans ananas.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nanas, je vois la lettre a et j’entends le son « a  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9408" y="3730107"/>
            <a:ext cx="96297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</a:t>
            </a: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</a:t>
            </a: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</a:t>
            </a: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</a:t>
            </a:r>
            <a:r>
              <a:rPr lang="fr-FR" sz="13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a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287166297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FB30FB-B117-3FB6-A2A9-864D0E23431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41300" y="3109061"/>
            <a:ext cx="1675765" cy="28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7604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a</a:t>
            </a: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vion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CB4378-AC58-FD16-D585-A860107048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4087" y="3582844"/>
            <a:ext cx="4027623" cy="289877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FDDB5A1-A43C-97A2-1302-E00DCB6D704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10864373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E7FD6E9-BA89-301C-15F0-62D18311326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90E75E-23BF-E8D7-3CA7-288FFC57335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 comme dans avion.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avion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je vois la lettre a et j’entends le son « a  ». </a:t>
            </a:r>
          </a:p>
        </p:txBody>
      </p:sp>
    </p:spTree>
    <p:extLst>
      <p:ext uri="{BB962C8B-B14F-4D97-AF65-F5344CB8AC3E}">
        <p14:creationId xmlns:p14="http://schemas.microsoft.com/office/powerpoint/2010/main" val="338389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4F636-5800-1FB5-8178-3DC75815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8606C38-614C-E741-7236-9B0E0D84C16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9FCFF6-5EA0-A1FD-AF25-AC4FE22BE6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0922" y="4035504"/>
            <a:ext cx="77604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</a:t>
            </a:r>
            <a:r>
              <a:rPr lang="fr-FR" sz="138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a</a:t>
            </a:r>
            <a:r>
              <a:rPr lang="fr-FR" sz="13800" b="1" dirty="0" err="1">
                <a:solidFill>
                  <a:srgbClr val="106584"/>
                </a:solidFill>
                <a:latin typeface="Dosis" pitchFamily="2" charset="0"/>
              </a:rPr>
              <a:t>n</a:t>
            </a:r>
            <a:r>
              <a:rPr lang="fr-FR" sz="13800" b="1" dirty="0" err="1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a</a:t>
            </a:r>
            <a:r>
              <a:rPr lang="fr-FR" sz="13800" b="1" dirty="0" err="1">
                <a:solidFill>
                  <a:srgbClr val="106584"/>
                </a:solidFill>
                <a:latin typeface="Dosis" pitchFamily="2" charset="0"/>
              </a:rPr>
              <a:t>ne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7B7CB7A-0B30-DD4C-4301-3B69C016166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8E42216-C0F0-BDD2-4406-ABD40C4B05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AA46975-321F-6C16-BD66-8E10DDBD0E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 comme dans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banane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banane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, je vois la lettre a et j’entends le son « a  ». </a:t>
            </a:r>
          </a:p>
        </p:txBody>
      </p:sp>
      <p:pic>
        <p:nvPicPr>
          <p:cNvPr id="3" name="Picture 2" descr="A simple isolated banana">
            <a:extLst>
              <a:ext uri="{FF2B5EF4-FFF2-40B4-BE49-F238E27FC236}">
                <a16:creationId xmlns:a16="http://schemas.microsoft.com/office/drawing/2014/main" id="{E748A288-2373-B7C5-C1D8-AB819EA49C9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905">
            <a:off x="8769601" y="3857584"/>
            <a:ext cx="3434162" cy="214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05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Observez bien cette liste.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902165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215CD7F4-3508-D987-E061-6245D429E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96458" y="2885503"/>
            <a:ext cx="13191498" cy="4604629"/>
          </a:xfrm>
          <a:prstGeom prst="rect">
            <a:avLst/>
          </a:prstGeom>
        </p:spPr>
      </p:pic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a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9EEB75-2373-3D5B-B2BF-2564ADCFE76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78313" y="4703250"/>
            <a:ext cx="13716000" cy="478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Observez la lettre a dans la liste.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FDFBC02E-E40E-2BB5-3780-ED8D421EE46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8313" y="4762011"/>
            <a:ext cx="13037687" cy="4780303"/>
          </a:xfrm>
          <a:prstGeom prst="rect">
            <a:avLst/>
          </a:prstGeom>
        </p:spPr>
      </p:pic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a dans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ce mot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garçon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728E-1B5C-728D-FF21-4CABB953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C1B83-2C89-B08B-740F-03332CDFD5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a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D122E15-722D-0AB1-1459-79BD92442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7A3FE0F-0CD6-1B21-F245-11D5A955DC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rçon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39E80E6-A658-5944-D119-CFDDCCB805A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3364B24-7222-28E2-3547-174E1CFA71C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56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29B58-8932-E157-1286-EC9D9C23A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FD34E5B-F800-48CF-BCE7-0FC3940D8F9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a dans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ce mot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A735E1D-00EB-1D91-C9D8-FDB2587495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22195C-9EB2-A589-6BDB-9B416DD1F5E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" pitchFamily="2" charset="0"/>
              </a:rPr>
              <a:t>Ardoise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5C4A642-09B6-2704-CF4E-C50E323CEC1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6D5214A-89C8-8842-8F23-3FBC0CD1830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408709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3D9F-D8C5-1EDC-1537-4B4063071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B8A6985-CE0E-6D19-5FBF-49CB186DD5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14FF4E8-E135-D29A-E23F-EA68722C119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A</a:t>
            </a:r>
            <a:r>
              <a:rPr lang="fr-FR" sz="16600" b="1" dirty="0">
                <a:solidFill>
                  <a:srgbClr val="106584"/>
                </a:solidFill>
                <a:latin typeface="Dosis" pitchFamily="2" charset="0"/>
              </a:rPr>
              <a:t>rdoise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EA275AE-75FA-B474-B905-5F0F5924BA4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FB068FA2-593D-FCDB-B644-0DFDEC1DB50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a dans le mot. </a:t>
            </a:r>
          </a:p>
        </p:txBody>
      </p:sp>
    </p:spTree>
    <p:extLst>
      <p:ext uri="{BB962C8B-B14F-4D97-AF65-F5344CB8AC3E}">
        <p14:creationId xmlns:p14="http://schemas.microsoft.com/office/powerpoint/2010/main" val="2039334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6A1AD-7BE8-11D0-CA61-7F72E6483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C087E9B-F3D7-608D-44DF-18561F22B6B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a dans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ce mot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6FA4299-2C58-2753-B015-31A1F73166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F702C95-F60C-722C-99C9-470F0D1A0D8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2E6ABC48-C8FB-4795-9146-60F460762D6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3A99C7-5A5F-B0D5-ED84-A01EAE8C317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 l="22355" t="21056" r="23079" b="30658"/>
          <a:stretch/>
        </p:blipFill>
        <p:spPr>
          <a:xfrm>
            <a:off x="2388846" y="5143500"/>
            <a:ext cx="8938305" cy="26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51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D3256-B099-F35B-9A9A-4AD097A5D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20344699-8EC6-2C87-2D65-EC2A8CBA3D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98128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B4F365D-B80A-73EC-8BB9-BC9D4A4E45D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79F56B7-C8D9-730A-AAD6-D3FCB758F02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a dans le mot.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64833E-D22F-F25D-AB22-DD8DCD2F148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23844" y="5143500"/>
            <a:ext cx="9068309" cy="2772390"/>
          </a:xfrm>
          <a:prstGeom prst="rect">
            <a:avLst/>
          </a:prstGeom>
        </p:spPr>
      </p:pic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BD90155-0C30-0413-1BD8-8DF04B640A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6643" y="502948"/>
            <a:ext cx="871229" cy="12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88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403876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lang="fr-FR" sz="1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Prenez vos livrets et un crayon.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FC210-46FE-D869-3D1E-48869A0E7D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98185" y="4626641"/>
            <a:ext cx="495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45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78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5335092" y="2942956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89627" y="4629596"/>
            <a:ext cx="495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45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051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17577" y="4574877"/>
            <a:ext cx="495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45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45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45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45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</p:spTree>
    <p:extLst>
      <p:ext uri="{BB962C8B-B14F-4D97-AF65-F5344CB8AC3E}">
        <p14:creationId xmlns:p14="http://schemas.microsoft.com/office/powerpoint/2010/main" val="2843598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7.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700406-4178-5FD5-4CA3-85B02512CF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84073" y="1950262"/>
            <a:ext cx="5130116" cy="727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7874BE-E9CC-AC84-406B-DFEA3C04C9E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10159" y="4011832"/>
            <a:ext cx="11095682" cy="226333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Exercice 1 : j’entoure la lettre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a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809008246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9CD6563-EEDD-7C99-C898-A3460D2A52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310159" y="4011832"/>
            <a:ext cx="11095682" cy="226333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Exercice 1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 Correction </a:t>
            </a:r>
            <a:endParaRPr kumimoji="0" lang="fr-FR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BC6DFA-5119-3CB1-9C59-15B38EA5F1A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48075" y="534641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4A9A2C-6060-2F18-0D1C-CC61600F9D1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100639" y="534641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3468191-458E-FD72-75B4-8499C4A4414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831682" y="534641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DF660B4-DA45-1285-1622-A490090D141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538915" y="534641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22384BE-B6DC-BEC0-C090-419ADF95DC1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020055" y="5346415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41ED62D-5A37-07C6-71A6-1F9FC7FE3A0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458331" y="5346414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913277" y="534641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17779683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74F61F-A6D3-1681-0525-213D03D572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41353" y="4023263"/>
            <a:ext cx="10844200" cy="2240474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7806301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Exercice 1 : j’entoure la lettre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a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Exercice 2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 Correction </a:t>
            </a:r>
            <a:endParaRPr kumimoji="0" lang="fr-FR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396DE4-B2D7-EABC-21BC-CD661BBA1C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441353" y="4023263"/>
            <a:ext cx="10844200" cy="2240474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BD43C68-57BD-FA64-4489-4237AEF383A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9000" y="5346418"/>
            <a:ext cx="414326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63DF619-32A6-6748-79C2-3B2609232DE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47480" y="5346418"/>
            <a:ext cx="414326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A9EF43D-6209-8736-C146-457737D9C53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796213" y="5346417"/>
            <a:ext cx="414326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22EF7B8-7B4D-D3A8-FAB6-6C22AEAD5C5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077827" y="5366516"/>
            <a:ext cx="414326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6BC70B-8EA4-5EE6-A41E-A73D0AD6F4E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0565272" y="5346416"/>
            <a:ext cx="414326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794583283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D70A2AEF-A0A8-20E0-E6A3-86EA8A8B10C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800" y="81098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FC75DF5-3FDA-9219-0E54-39CA7102F9B0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705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5AED38-3DED-93F7-D4C2-14AFC0DD8E7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298" y="73961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La séance d’aujourd’hui est terminée. À demain !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0EA601-3EE3-2482-48B4-6F1C89B6E4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08367" y="2868294"/>
            <a:ext cx="6404066" cy="52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2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5911067" y="8643548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184205" y="6467694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7083</TotalTime>
  <Words>1467</Words>
  <PresentationFormat>Personnalisé</PresentationFormat>
  <Paragraphs>288</Paragraphs>
  <Slides>55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55</vt:i4>
      </vt:variant>
    </vt:vector>
  </HeadingPairs>
  <TitlesOfParts>
    <vt:vector size="66" baseType="lpstr">
      <vt:lpstr>Calibri</vt:lpstr>
      <vt:lpstr>Cambria</vt:lpstr>
      <vt:lpstr>Dosis</vt:lpstr>
      <vt:lpstr>Calibri </vt:lpstr>
      <vt:lpstr>Dosis Bold</vt:lpstr>
      <vt:lpstr>Arial</vt:lpstr>
      <vt:lpstr>1_Office Theme</vt:lpstr>
      <vt:lpstr>6_Office Theme</vt:lpstr>
      <vt:lpstr>5_Office Theme</vt:lpstr>
      <vt:lpstr>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2025-07-07T12:06:21Z</dcterms:modified>
</cp:coreProperties>
</file>