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75" r:id="rId4"/>
    <p:sldId id="269" r:id="rId5"/>
    <p:sldId id="274" r:id="rId6"/>
    <p:sldId id="270" r:id="rId7"/>
    <p:sldId id="273" r:id="rId8"/>
    <p:sldId id="271"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2635" y="1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B6B3F0A-7510-45D8-A201-6C105F270517}" type="datetimeFigureOut">
              <a:rPr lang="en-US" smtClean="0"/>
              <a:t>8/14/2025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A8D6237-062A-4147-A96C-E27D49C9FB78}" type="slidenum">
              <a:rPr lang="en-US" smtClean="0"/>
              <a:t>‹#›</a:t>
            </a:fld>
            <a:endParaRPr lang="en-US"/>
          </a:p>
        </p:txBody>
      </p:sp>
    </p:spTree>
    <p:extLst>
      <p:ext uri="{BB962C8B-B14F-4D97-AF65-F5344CB8AC3E}">
        <p14:creationId xmlns:p14="http://schemas.microsoft.com/office/powerpoint/2010/main" val="34421635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B3F0A-7510-45D8-A201-6C105F270517}" type="datetimeFigureOut">
              <a:rPr lang="en-US" smtClean="0"/>
              <a:t>8/14/2025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15250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B3F0A-7510-45D8-A201-6C105F270517}" type="datetimeFigureOut">
              <a:rPr lang="en-US" smtClean="0"/>
              <a:t>8/14/2025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93800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6B3F0A-7510-45D8-A201-6C105F270517}" type="datetimeFigureOut">
              <a:rPr lang="en-US" smtClean="0"/>
              <a:t>8/14/2025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9928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B6B3F0A-7510-45D8-A201-6C105F270517}" type="datetimeFigureOut">
              <a:rPr lang="en-US" smtClean="0"/>
              <a:t>8/14/2025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13844470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6B3F0A-7510-45D8-A201-6C105F270517}" type="datetimeFigureOut">
              <a:rPr lang="en-US" smtClean="0"/>
              <a:t>8/14/2025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369463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6B3F0A-7510-45D8-A201-6C105F270517}" type="datetimeFigureOut">
              <a:rPr lang="en-US" smtClean="0"/>
              <a:t>8/14/2025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451099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6B3F0A-7510-45D8-A201-6C105F270517}" type="datetimeFigureOut">
              <a:rPr lang="en-US" smtClean="0"/>
              <a:t>8/14/2025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3464892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B3F0A-7510-45D8-A201-6C105F270517}" type="datetimeFigureOut">
              <a:rPr lang="en-US" smtClean="0"/>
              <a:t>8/14/2025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8D6237-062A-4147-A96C-E27D49C9FB78}" type="slidenum">
              <a:rPr lang="en-US" smtClean="0"/>
              <a:t>‹#›</a:t>
            </a:fld>
            <a:endParaRPr lang="en-US"/>
          </a:p>
        </p:txBody>
      </p:sp>
    </p:spTree>
    <p:extLst>
      <p:ext uri="{BB962C8B-B14F-4D97-AF65-F5344CB8AC3E}">
        <p14:creationId xmlns:p14="http://schemas.microsoft.com/office/powerpoint/2010/main" val="275730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B6B3F0A-7510-45D8-A201-6C105F270517}" type="datetimeFigureOut">
              <a:rPr lang="en-US" smtClean="0"/>
              <a:t>8/14/2025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A8D6237-062A-4147-A96C-E27D49C9FB7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4858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B6B3F0A-7510-45D8-A201-6C105F270517}" type="datetimeFigureOut">
              <a:rPr lang="en-US" smtClean="0"/>
              <a:t>8/14/2025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A8D6237-062A-4147-A96C-E27D49C9FB7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851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B6B3F0A-7510-45D8-A201-6C105F270517}" type="datetimeFigureOut">
              <a:rPr lang="en-US" smtClean="0"/>
              <a:t>8/14/2025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A8D6237-062A-4147-A96C-E27D49C9FB78}" type="slidenum">
              <a:rPr lang="en-US" smtClean="0"/>
              <a:t>‹#›</a:t>
            </a:fld>
            <a:endParaRPr lang="en-US"/>
          </a:p>
        </p:txBody>
      </p:sp>
    </p:spTree>
    <p:extLst>
      <p:ext uri="{BB962C8B-B14F-4D97-AF65-F5344CB8AC3E}">
        <p14:creationId xmlns:p14="http://schemas.microsoft.com/office/powerpoint/2010/main" val="710995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Trông cậy Chúa</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1076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Con vẫn trông cậy Chúa lòng con tin tưởng nơi Ngài. Con hy vọng vào Ngài đời con nương bóng Chúa thôi. Con xin trao về Chúa niềm tin và ước mơ này. Được quên đi những âu lo tìm vui theo bước chân Cha.</a:t>
            </a:r>
            <a:endParaRPr lang="vi-VN" sz="55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8898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5355312"/>
          </a:xfrm>
          <a:prstGeom prst="rect">
            <a:avLst/>
          </a:prstGeom>
        </p:spPr>
        <p:txBody>
          <a:bodyPr wrap="square">
            <a:spAutoFit/>
          </a:bodyPr>
          <a:lstStyle/>
          <a:p>
            <a:pPr algn="just"/>
            <a:r>
              <a:rPr lang="vi-VN" sz="5700" b="1">
                <a:solidFill>
                  <a:srgbClr val="FF0000"/>
                </a:solidFill>
                <a:latin typeface="Arial" panose="020B0604020202020204" pitchFamily="34" charset="0"/>
                <a:cs typeface="Arial" panose="020B0604020202020204" pitchFamily="34" charset="0"/>
              </a:rPr>
              <a:t>ĐK: </a:t>
            </a:r>
            <a:r>
              <a:rPr lang="vi-VN" sz="5700" b="1">
                <a:latin typeface="Arial" panose="020B0604020202020204" pitchFamily="34" charset="0"/>
                <a:cs typeface="Arial" panose="020B0604020202020204" pitchFamily="34" charset="0"/>
              </a:rPr>
              <a:t>Con luôn trông cậy Chúa khác nào em bé ngủ yên trong tay mẹ hiền bên lời yêu mến. Tình Chúa mãi mãi theo con cho tâm hồn dù trong mưa gió mãi mãi bình yên, mãi mãi bình yên.</a:t>
            </a:r>
            <a:endParaRPr lang="vi-VN" sz="57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621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5832366"/>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300" b="1">
                <a:latin typeface="Arial" panose="020B0604020202020204" pitchFamily="34" charset="0"/>
                <a:cs typeface="Arial" panose="020B0604020202020204" pitchFamily="34" charset="0"/>
              </a:rPr>
              <a:t>Giữa tháng năm đời sống nhiều khi mưa đổ bên trời. Đam mê nặng lòng người niềm đau khơi nước mắt rơi. Những ánh sao còn đó còn tin yêu ngước lên trời. Tình thương Thiên Chúa muôn nơi ngàn năm soi ấm tin vui.</a:t>
            </a:r>
            <a:endParaRPr lang="vi-VN" sz="53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8360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5355312"/>
          </a:xfrm>
          <a:prstGeom prst="rect">
            <a:avLst/>
          </a:prstGeom>
        </p:spPr>
        <p:txBody>
          <a:bodyPr wrap="square">
            <a:spAutoFit/>
          </a:bodyPr>
          <a:lstStyle/>
          <a:p>
            <a:pPr algn="just"/>
            <a:r>
              <a:rPr lang="vi-VN" sz="5700" b="1">
                <a:solidFill>
                  <a:srgbClr val="FF0000"/>
                </a:solidFill>
                <a:latin typeface="Arial" panose="020B0604020202020204" pitchFamily="34" charset="0"/>
                <a:cs typeface="Arial" panose="020B0604020202020204" pitchFamily="34" charset="0"/>
              </a:rPr>
              <a:t>ĐK: </a:t>
            </a:r>
            <a:r>
              <a:rPr lang="vi-VN" sz="5700" b="1">
                <a:latin typeface="Arial" panose="020B0604020202020204" pitchFamily="34" charset="0"/>
                <a:cs typeface="Arial" panose="020B0604020202020204" pitchFamily="34" charset="0"/>
              </a:rPr>
              <a:t>Con luôn trông cậy Chúa khác nào em bé ngủ yên trong tay mẹ hiền bên lời yêu mến. Tình Chúa mãi mãi theo con cho tâm hồn dù trong mưa gió mãi mãi bình yên, mãi mãi bình yên.</a:t>
            </a:r>
            <a:endParaRPr lang="vi-VN" sz="57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0842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Nếu Chúa không gọi nắng thì hoa đâu nở trong vườn. Con không tựa vào Ngài thì con như lá úa phai. Yếu đuối trong cuộc sống đời con tay trắng hư không. Đường đi sông núi mênh mông làm sao qua hết long đong.</a:t>
            </a:r>
            <a:endParaRPr lang="vi-VN" sz="53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7643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5355312"/>
          </a:xfrm>
          <a:prstGeom prst="rect">
            <a:avLst/>
          </a:prstGeom>
        </p:spPr>
        <p:txBody>
          <a:bodyPr wrap="square">
            <a:spAutoFit/>
          </a:bodyPr>
          <a:lstStyle/>
          <a:p>
            <a:pPr algn="just"/>
            <a:r>
              <a:rPr lang="vi-VN" sz="5700" b="1">
                <a:solidFill>
                  <a:srgbClr val="FF0000"/>
                </a:solidFill>
                <a:latin typeface="Arial" panose="020B0604020202020204" pitchFamily="34" charset="0"/>
                <a:cs typeface="Arial" panose="020B0604020202020204" pitchFamily="34" charset="0"/>
              </a:rPr>
              <a:t>ĐK: </a:t>
            </a:r>
            <a:r>
              <a:rPr lang="vi-VN" sz="5700" b="1">
                <a:latin typeface="Arial" panose="020B0604020202020204" pitchFamily="34" charset="0"/>
                <a:cs typeface="Arial" panose="020B0604020202020204" pitchFamily="34" charset="0"/>
              </a:rPr>
              <a:t>Con luôn trông cậy Chúa khác nào em bé ngủ yên trong tay mẹ hiền bên lời yêu mến. Tình Chúa mãi mãi theo con cho tâm hồn dù trong mưa gió mãi mãi bình yên, mãi mãi bình yên.</a:t>
            </a:r>
            <a:endParaRPr lang="vi-VN" sz="57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953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4. </a:t>
            </a:r>
            <a:r>
              <a:rPr lang="vi-VN" sz="5500" b="1">
                <a:latin typeface="Arial" panose="020B0604020202020204" pitchFamily="34" charset="0"/>
                <a:cs typeface="Arial" panose="020B0604020202020204" pitchFamily="34" charset="0"/>
              </a:rPr>
              <a:t>Đã thấy trong đời sống thời gian trôi dạt vô tình. Ai tin được cuộc đời ngày mai vẫn mãi thế thôi. Xin trao muôn đổi thay vào tay Thiên Chúa an bài. Ngài đưa con bước hôm nay còn thương con mãi tương lai.</a:t>
            </a:r>
            <a:endParaRPr lang="vi-VN" sz="53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4466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85" y="-125859"/>
            <a:ext cx="12575567" cy="7109717"/>
          </a:xfrm>
          <a:prstGeom prst="rect">
            <a:avLst/>
          </a:prstGeom>
        </p:spPr>
      </p:pic>
      <p:sp>
        <p:nvSpPr>
          <p:cNvPr id="4" name="Rectangle 3"/>
          <p:cNvSpPr/>
          <p:nvPr/>
        </p:nvSpPr>
        <p:spPr>
          <a:xfrm>
            <a:off x="350982" y="450761"/>
            <a:ext cx="11343035" cy="5355312"/>
          </a:xfrm>
          <a:prstGeom prst="rect">
            <a:avLst/>
          </a:prstGeom>
        </p:spPr>
        <p:txBody>
          <a:bodyPr wrap="square">
            <a:spAutoFit/>
          </a:bodyPr>
          <a:lstStyle/>
          <a:p>
            <a:pPr algn="just"/>
            <a:r>
              <a:rPr lang="vi-VN" sz="5700" b="1">
                <a:solidFill>
                  <a:srgbClr val="FF0000"/>
                </a:solidFill>
                <a:latin typeface="Arial" panose="020B0604020202020204" pitchFamily="34" charset="0"/>
                <a:cs typeface="Arial" panose="020B0604020202020204" pitchFamily="34" charset="0"/>
              </a:rPr>
              <a:t>ĐK: </a:t>
            </a:r>
            <a:r>
              <a:rPr lang="vi-VN" sz="5700" b="1">
                <a:latin typeface="Arial" panose="020B0604020202020204" pitchFamily="34" charset="0"/>
                <a:cs typeface="Arial" panose="020B0604020202020204" pitchFamily="34" charset="0"/>
              </a:rPr>
              <a:t>Con luôn trông cậy Chúa khác nào em bé ngủ yên trong tay mẹ hiền bên lời yêu mến. Tình Chúa mãi mãi theo con cho tâm hồn dù trong mưa gió mãi mãi bình yên, mãi mãi bình yên.</a:t>
            </a:r>
            <a:endParaRPr lang="vi-VN" sz="57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29012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161</TotalTime>
  <Words>387</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Garamond</vt:lpstr>
      <vt:lpstr>Savon</vt:lpstr>
      <vt:lpstr>Trông cậy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Dâng hài nhi</dc:title>
  <dc:creator>Admin</dc:creator>
  <cp:lastModifiedBy>DINH GIA</cp:lastModifiedBy>
  <cp:revision>21</cp:revision>
  <dcterms:created xsi:type="dcterms:W3CDTF">2024-12-05T03:14:57Z</dcterms:created>
  <dcterms:modified xsi:type="dcterms:W3CDTF">2025-08-14T13:23:21Z</dcterms:modified>
</cp:coreProperties>
</file>