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51"/>
  </p:notesMasterIdLst>
  <p:sldIdLst>
    <p:sldId id="256" r:id="rId3"/>
    <p:sldId id="301" r:id="rId4"/>
    <p:sldId id="302" r:id="rId5"/>
    <p:sldId id="303" r:id="rId6"/>
    <p:sldId id="258" r:id="rId7"/>
    <p:sldId id="259" r:id="rId8"/>
    <p:sldId id="30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304" r:id="rId25"/>
    <p:sldId id="305" r:id="rId26"/>
    <p:sldId id="306" r:id="rId27"/>
    <p:sldId id="307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300" r:id="rId36"/>
    <p:sldId id="298" r:id="rId37"/>
    <p:sldId id="297" r:id="rId38"/>
    <p:sldId id="299" r:id="rId39"/>
    <p:sldId id="282" r:id="rId40"/>
    <p:sldId id="283" r:id="rId41"/>
    <p:sldId id="310" r:id="rId42"/>
    <p:sldId id="311" r:id="rId43"/>
    <p:sldId id="314" r:id="rId44"/>
    <p:sldId id="313" r:id="rId45"/>
    <p:sldId id="312" r:id="rId46"/>
    <p:sldId id="309" r:id="rId47"/>
    <p:sldId id="294" r:id="rId48"/>
    <p:sldId id="295" r:id="rId49"/>
    <p:sldId id="296" r:id="rId50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52"/>
      <p:bold r:id="rId53"/>
    </p:embeddedFont>
    <p:embeddedFont>
      <p:font typeface="Poppins Black" panose="020B0604020202020204" charset="0"/>
      <p:bold r:id="rId54"/>
      <p:boldItalic r:id="rId55"/>
    </p:embeddedFont>
    <p:embeddedFont>
      <p:font typeface="FZShuTi" panose="02010601030101010101" pitchFamily="2" charset="-122"/>
      <p:regular r:id="rId56"/>
    </p:embeddedFont>
    <p:embeddedFont>
      <p:font typeface="Archivo Black" panose="020B0604020202020204" charset="0"/>
      <p:regular r:id="rId57"/>
    </p:embeddedFont>
    <p:embeddedFont>
      <p:font typeface="Proxima Nova Semibold" panose="020B0604020202020204" charset="0"/>
      <p:regular r:id="rId58"/>
      <p:bold r:id="rId59"/>
      <p:boldItalic r:id="rId60"/>
    </p:embeddedFont>
    <p:embeddedFont>
      <p:font typeface="Poppins" panose="020B0604020202020204" charset="0"/>
      <p:regular r:id="rId61"/>
      <p:bold r:id="rId62"/>
      <p:italic r:id="rId63"/>
      <p:boldItalic r:id="rId64"/>
    </p:embeddedFont>
    <p:embeddedFont>
      <p:font typeface="Proxima Nova" panose="020B0604020202020204" charset="0"/>
      <p:regular r:id="rId65"/>
      <p:bold r:id="rId66"/>
      <p:italic r:id="rId67"/>
      <p:boldItalic r:id="rId68"/>
    </p:embeddedFont>
    <p:embeddedFont>
      <p:font typeface="Arial Rounded MT Bold" panose="020F0704030504030204" pitchFamily="34" charset="0"/>
      <p:regular r:id="rId69"/>
    </p:embeddedFont>
    <p:embeddedFont>
      <p:font typeface="Roboto" panose="020B0604020202020204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E80"/>
    <a:srgbClr val="F7F7F7"/>
    <a:srgbClr val="6B6B6B"/>
    <a:srgbClr val="4D5673"/>
    <a:srgbClr val="D8C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8BE0E2-4F16-4785-844F-7BAAD46E3183}">
  <a:tblStyle styleId="{168BE0E2-4F16-4785-844F-7BAAD46E31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 snapToGrid="0">
      <p:cViewPr>
        <p:scale>
          <a:sx n="78" d="100"/>
          <a:sy n="78" d="100"/>
        </p:scale>
        <p:origin x="1332" y="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8330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3689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73c582b175_0_17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73c582b175_0_17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847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73c582b175_0_17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73c582b175_0_17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81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73c582b175_0_17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73c582b175_0_17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90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73c582b175_0_17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73c582b175_0_17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503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73c582b175_0_17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73c582b175_0_17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304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73c582b175_0_1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73c582b175_0_1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111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73c582b175_0_17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73c582b175_0_17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209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73c582b175_0_17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73c582b175_0_17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603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73c582b175_0_17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73c582b175_0_17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987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73c582b175_0_17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73c582b175_0_17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09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73c582b175_0_17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73c582b175_0_17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457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73c582b175_0_17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73c582b175_0_17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613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73c582b175_0_17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73c582b175_0_17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070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73c582b175_0_17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73c582b175_0_17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654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73c582b175_0_17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73c582b175_0_17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871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7fdd168bf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7fdd168bf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9055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73c582b175_0_17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73c582b175_0_17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657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73c582b175_0_17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73c582b175_0_17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094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8ed22aa031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8ed22aa031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5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73593d5f1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73593d5f1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023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73c582b175_0_17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73c582b175_0_17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0105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b40824f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b40824f2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328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b40824f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b40824f2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1004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b40824f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b40824f2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740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b40824f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b40824f2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667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b40824f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b40824f2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347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b40824f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b40824f2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8699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b40824f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b40824f2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7210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" name="Google Shape;6297;gb40824f28a_0_5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8" name="Google Shape;6298;gb40824f28a_0_5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4389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1" name="Google Shape;6711;gb40824f28a_0_6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2" name="Google Shape;6712;gb40824f28a_0_6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76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73593d5f1e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73593d5f1e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9241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2" name="Google Shape;7072;gb40824f28a_0_6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3" name="Google Shape;7073;gb40824f28a_0_6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41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8d44b150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8d44b1506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90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73c582b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73c582b1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60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73c582b17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73c582b17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63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73593d5f1e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73593d5f1e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60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73c582b175_0_17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73c582b175_0_17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20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>
            <a:spLocks noGrp="1"/>
          </p:cNvSpPr>
          <p:nvPr>
            <p:ph type="ctrTitle"/>
          </p:nvPr>
        </p:nvSpPr>
        <p:spPr>
          <a:xfrm>
            <a:off x="1697700" y="1782250"/>
            <a:ext cx="5748600" cy="1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2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67" y="4316256"/>
            <a:ext cx="9034115" cy="7612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 txBox="1">
            <a:spLocks noGrp="1"/>
          </p:cNvSpPr>
          <p:nvPr>
            <p:ph type="title"/>
          </p:nvPr>
        </p:nvSpPr>
        <p:spPr>
          <a:xfrm>
            <a:off x="4179775" y="1762375"/>
            <a:ext cx="41619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5" name="Google Shape;365;p9"/>
          <p:cNvSpPr txBox="1">
            <a:spLocks noGrp="1"/>
          </p:cNvSpPr>
          <p:nvPr>
            <p:ph type="subTitle" idx="1"/>
          </p:nvPr>
        </p:nvSpPr>
        <p:spPr>
          <a:xfrm>
            <a:off x="4206550" y="2463300"/>
            <a:ext cx="30780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6" name="Google Shape;366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216426" y="1625950"/>
            <a:ext cx="2225100" cy="16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1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 txBox="1">
            <a:spLocks noGrp="1"/>
          </p:cNvSpPr>
          <p:nvPr>
            <p:ph type="title"/>
          </p:nvPr>
        </p:nvSpPr>
        <p:spPr>
          <a:xfrm>
            <a:off x="735925" y="734325"/>
            <a:ext cx="3047700" cy="19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4363501"/>
            <a:ext cx="9081693" cy="76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 txBox="1">
            <a:spLocks noGrp="1"/>
          </p:cNvSpPr>
          <p:nvPr>
            <p:ph type="title" hasCustomPrompt="1"/>
          </p:nvPr>
        </p:nvSpPr>
        <p:spPr>
          <a:xfrm>
            <a:off x="1715700" y="1618325"/>
            <a:ext cx="5712600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87" name="Google Shape;387;p11"/>
          <p:cNvSpPr txBox="1">
            <a:spLocks noGrp="1"/>
          </p:cNvSpPr>
          <p:nvPr>
            <p:ph type="body" idx="1"/>
          </p:nvPr>
        </p:nvSpPr>
        <p:spPr>
          <a:xfrm>
            <a:off x="2539650" y="3481425"/>
            <a:ext cx="4064700" cy="8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7194"/>
            <a:ext cx="9081693" cy="76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367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title" idx="2"/>
          </p:nvPr>
        </p:nvSpPr>
        <p:spPr>
          <a:xfrm>
            <a:off x="893450" y="20062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1" name="Google Shape;451;p14"/>
          <p:cNvSpPr txBox="1">
            <a:spLocks noGrp="1"/>
          </p:cNvSpPr>
          <p:nvPr>
            <p:ph type="subTitle" idx="1"/>
          </p:nvPr>
        </p:nvSpPr>
        <p:spPr>
          <a:xfrm>
            <a:off x="893450" y="23892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2" name="Google Shape;452;p14"/>
          <p:cNvSpPr txBox="1">
            <a:spLocks noGrp="1"/>
          </p:cNvSpPr>
          <p:nvPr>
            <p:ph type="title" idx="3" hasCustomPrompt="1"/>
          </p:nvPr>
        </p:nvSpPr>
        <p:spPr>
          <a:xfrm>
            <a:off x="1428350" y="15170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4"/>
          <p:cNvSpPr txBox="1">
            <a:spLocks noGrp="1"/>
          </p:cNvSpPr>
          <p:nvPr>
            <p:ph type="title" idx="4"/>
          </p:nvPr>
        </p:nvSpPr>
        <p:spPr>
          <a:xfrm>
            <a:off x="3466940" y="20062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4" name="Google Shape;454;p14"/>
          <p:cNvSpPr txBox="1">
            <a:spLocks noGrp="1"/>
          </p:cNvSpPr>
          <p:nvPr>
            <p:ph type="subTitle" idx="5"/>
          </p:nvPr>
        </p:nvSpPr>
        <p:spPr>
          <a:xfrm>
            <a:off x="3466940" y="23892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5" name="Google Shape;455;p14"/>
          <p:cNvSpPr txBox="1">
            <a:spLocks noGrp="1"/>
          </p:cNvSpPr>
          <p:nvPr>
            <p:ph type="title" idx="6" hasCustomPrompt="1"/>
          </p:nvPr>
        </p:nvSpPr>
        <p:spPr>
          <a:xfrm>
            <a:off x="4001840" y="15170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4"/>
          <p:cNvSpPr txBox="1">
            <a:spLocks noGrp="1"/>
          </p:cNvSpPr>
          <p:nvPr>
            <p:ph type="title" idx="7"/>
          </p:nvPr>
        </p:nvSpPr>
        <p:spPr>
          <a:xfrm>
            <a:off x="6040430" y="20062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7" name="Google Shape;457;p14"/>
          <p:cNvSpPr txBox="1">
            <a:spLocks noGrp="1"/>
          </p:cNvSpPr>
          <p:nvPr>
            <p:ph type="subTitle" idx="8"/>
          </p:nvPr>
        </p:nvSpPr>
        <p:spPr>
          <a:xfrm>
            <a:off x="6040430" y="23892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8" name="Google Shape;458;p14"/>
          <p:cNvSpPr txBox="1">
            <a:spLocks noGrp="1"/>
          </p:cNvSpPr>
          <p:nvPr>
            <p:ph type="title" idx="9" hasCustomPrompt="1"/>
          </p:nvPr>
        </p:nvSpPr>
        <p:spPr>
          <a:xfrm>
            <a:off x="6575330" y="15170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9" name="Google Shape;459;p14"/>
          <p:cNvSpPr txBox="1">
            <a:spLocks noGrp="1"/>
          </p:cNvSpPr>
          <p:nvPr>
            <p:ph type="title" idx="13"/>
          </p:nvPr>
        </p:nvSpPr>
        <p:spPr>
          <a:xfrm>
            <a:off x="2180203" y="35560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0" name="Google Shape;460;p14"/>
          <p:cNvSpPr txBox="1">
            <a:spLocks noGrp="1"/>
          </p:cNvSpPr>
          <p:nvPr>
            <p:ph type="subTitle" idx="14"/>
          </p:nvPr>
        </p:nvSpPr>
        <p:spPr>
          <a:xfrm>
            <a:off x="2180203" y="39390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1" name="Google Shape;461;p14"/>
          <p:cNvSpPr txBox="1">
            <a:spLocks noGrp="1"/>
          </p:cNvSpPr>
          <p:nvPr>
            <p:ph type="title" idx="15" hasCustomPrompt="1"/>
          </p:nvPr>
        </p:nvSpPr>
        <p:spPr>
          <a:xfrm>
            <a:off x="2715103" y="30668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2" name="Google Shape;462;p14"/>
          <p:cNvSpPr txBox="1">
            <a:spLocks noGrp="1"/>
          </p:cNvSpPr>
          <p:nvPr>
            <p:ph type="title" idx="16"/>
          </p:nvPr>
        </p:nvSpPr>
        <p:spPr>
          <a:xfrm>
            <a:off x="4753693" y="35560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4"/>
          <p:cNvSpPr txBox="1">
            <a:spLocks noGrp="1"/>
          </p:cNvSpPr>
          <p:nvPr>
            <p:ph type="subTitle" idx="17"/>
          </p:nvPr>
        </p:nvSpPr>
        <p:spPr>
          <a:xfrm>
            <a:off x="4753693" y="39390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14"/>
          <p:cNvSpPr txBox="1">
            <a:spLocks noGrp="1"/>
          </p:cNvSpPr>
          <p:nvPr>
            <p:ph type="title" idx="18" hasCustomPrompt="1"/>
          </p:nvPr>
        </p:nvSpPr>
        <p:spPr>
          <a:xfrm>
            <a:off x="5288593" y="30668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ONLY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5"/>
          <p:cNvSpPr txBox="1">
            <a:spLocks noGrp="1"/>
          </p:cNvSpPr>
          <p:nvPr>
            <p:ph type="title" idx="2"/>
          </p:nvPr>
        </p:nvSpPr>
        <p:spPr>
          <a:xfrm>
            <a:off x="89345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2" name="Google Shape;472;p15"/>
          <p:cNvSpPr txBox="1">
            <a:spLocks noGrp="1"/>
          </p:cNvSpPr>
          <p:nvPr>
            <p:ph type="subTitle" idx="1"/>
          </p:nvPr>
        </p:nvSpPr>
        <p:spPr>
          <a:xfrm>
            <a:off x="89345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title" idx="3"/>
          </p:nvPr>
        </p:nvSpPr>
        <p:spPr>
          <a:xfrm>
            <a:off x="346694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4"/>
          </p:nvPr>
        </p:nvSpPr>
        <p:spPr>
          <a:xfrm>
            <a:off x="346694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title" idx="5"/>
          </p:nvPr>
        </p:nvSpPr>
        <p:spPr>
          <a:xfrm>
            <a:off x="604043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6"/>
          </p:nvPr>
        </p:nvSpPr>
        <p:spPr>
          <a:xfrm>
            <a:off x="604043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ONLY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19" name="Google Shape;519;p16"/>
          <p:cNvSpPr txBox="1">
            <a:spLocks noGrp="1"/>
          </p:cNvSpPr>
          <p:nvPr>
            <p:ph type="subTitle" idx="1"/>
          </p:nvPr>
        </p:nvSpPr>
        <p:spPr>
          <a:xfrm>
            <a:off x="834425" y="2849610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0" name="Google Shape;520;p16"/>
          <p:cNvSpPr txBox="1">
            <a:spLocks noGrp="1"/>
          </p:cNvSpPr>
          <p:nvPr>
            <p:ph type="subTitle" idx="2"/>
          </p:nvPr>
        </p:nvSpPr>
        <p:spPr>
          <a:xfrm>
            <a:off x="2744843" y="2849610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1" name="Google Shape;521;p16"/>
          <p:cNvSpPr txBox="1">
            <a:spLocks noGrp="1"/>
          </p:cNvSpPr>
          <p:nvPr>
            <p:ph type="subTitle" idx="3"/>
          </p:nvPr>
        </p:nvSpPr>
        <p:spPr>
          <a:xfrm>
            <a:off x="4655262" y="2844428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2" name="Google Shape;522;p16"/>
          <p:cNvSpPr txBox="1">
            <a:spLocks noGrp="1"/>
          </p:cNvSpPr>
          <p:nvPr>
            <p:ph type="subTitle" idx="4"/>
          </p:nvPr>
        </p:nvSpPr>
        <p:spPr>
          <a:xfrm>
            <a:off x="6565678" y="2844428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16"/>
          <p:cNvSpPr txBox="1">
            <a:spLocks noGrp="1"/>
          </p:cNvSpPr>
          <p:nvPr>
            <p:ph type="title" idx="5" hasCustomPrompt="1"/>
          </p:nvPr>
        </p:nvSpPr>
        <p:spPr>
          <a:xfrm>
            <a:off x="1136225" y="1787500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4" name="Google Shape;524;p16"/>
          <p:cNvSpPr txBox="1">
            <a:spLocks noGrp="1"/>
          </p:cNvSpPr>
          <p:nvPr>
            <p:ph type="title" idx="6" hasCustomPrompt="1"/>
          </p:nvPr>
        </p:nvSpPr>
        <p:spPr>
          <a:xfrm>
            <a:off x="3046650" y="1787500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5" name="Google Shape;525;p16"/>
          <p:cNvSpPr txBox="1">
            <a:spLocks noGrp="1"/>
          </p:cNvSpPr>
          <p:nvPr>
            <p:ph type="title" idx="7" hasCustomPrompt="1"/>
          </p:nvPr>
        </p:nvSpPr>
        <p:spPr>
          <a:xfrm>
            <a:off x="4957075" y="1787500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6" name="Google Shape;526;p16"/>
          <p:cNvSpPr txBox="1">
            <a:spLocks noGrp="1"/>
          </p:cNvSpPr>
          <p:nvPr>
            <p:ph type="title" idx="8" hasCustomPrompt="1"/>
          </p:nvPr>
        </p:nvSpPr>
        <p:spPr>
          <a:xfrm>
            <a:off x="6867500" y="1787500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7194"/>
            <a:ext cx="9081693" cy="76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APTION_ONLY_1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7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42" y="4316256"/>
            <a:ext cx="9034115" cy="7612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ONLY_1_1_2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8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8"/>
          <p:cNvSpPr txBox="1">
            <a:spLocks noGrp="1"/>
          </p:cNvSpPr>
          <p:nvPr>
            <p:ph type="title" idx="2"/>
          </p:nvPr>
        </p:nvSpPr>
        <p:spPr>
          <a:xfrm>
            <a:off x="1187038" y="3685278"/>
            <a:ext cx="27357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2" name="Google Shape;612;p18"/>
          <p:cNvSpPr txBox="1">
            <a:spLocks noGrp="1"/>
          </p:cNvSpPr>
          <p:nvPr>
            <p:ph type="subTitle" idx="1"/>
          </p:nvPr>
        </p:nvSpPr>
        <p:spPr>
          <a:xfrm>
            <a:off x="1187050" y="2397400"/>
            <a:ext cx="27357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3" name="Google Shape;613;p18"/>
          <p:cNvSpPr txBox="1">
            <a:spLocks noGrp="1"/>
          </p:cNvSpPr>
          <p:nvPr>
            <p:ph type="title" idx="3"/>
          </p:nvPr>
        </p:nvSpPr>
        <p:spPr>
          <a:xfrm>
            <a:off x="5221261" y="3685278"/>
            <a:ext cx="27357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4" name="Google Shape;614;p18"/>
          <p:cNvSpPr txBox="1">
            <a:spLocks noGrp="1"/>
          </p:cNvSpPr>
          <p:nvPr>
            <p:ph type="subTitle" idx="4"/>
          </p:nvPr>
        </p:nvSpPr>
        <p:spPr>
          <a:xfrm>
            <a:off x="5221259" y="2397400"/>
            <a:ext cx="27357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7194"/>
            <a:ext cx="9081693" cy="76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ONLY_1_1_3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9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2"/>
          </p:nvPr>
        </p:nvSpPr>
        <p:spPr>
          <a:xfrm>
            <a:off x="893450" y="34148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1"/>
          </p:nvPr>
        </p:nvSpPr>
        <p:spPr>
          <a:xfrm>
            <a:off x="893450" y="37978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3"/>
          </p:nvPr>
        </p:nvSpPr>
        <p:spPr>
          <a:xfrm>
            <a:off x="3466940" y="34148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4"/>
          </p:nvPr>
        </p:nvSpPr>
        <p:spPr>
          <a:xfrm>
            <a:off x="3466940" y="37978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9" name="Google Shape;629;p19"/>
          <p:cNvSpPr txBox="1">
            <a:spLocks noGrp="1"/>
          </p:cNvSpPr>
          <p:nvPr>
            <p:ph type="title" idx="5"/>
          </p:nvPr>
        </p:nvSpPr>
        <p:spPr>
          <a:xfrm>
            <a:off x="6040430" y="34148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0" name="Google Shape;630;p19"/>
          <p:cNvSpPr txBox="1">
            <a:spLocks noGrp="1"/>
          </p:cNvSpPr>
          <p:nvPr>
            <p:ph type="subTitle" idx="6"/>
          </p:nvPr>
        </p:nvSpPr>
        <p:spPr>
          <a:xfrm>
            <a:off x="6040430" y="37978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1" name="Google Shape;631;p19"/>
          <p:cNvSpPr txBox="1">
            <a:spLocks noGrp="1"/>
          </p:cNvSpPr>
          <p:nvPr>
            <p:ph type="title" idx="7"/>
          </p:nvPr>
        </p:nvSpPr>
        <p:spPr>
          <a:xfrm>
            <a:off x="89345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2" name="Google Shape;632;p19"/>
          <p:cNvSpPr txBox="1">
            <a:spLocks noGrp="1"/>
          </p:cNvSpPr>
          <p:nvPr>
            <p:ph type="subTitle" idx="8"/>
          </p:nvPr>
        </p:nvSpPr>
        <p:spPr>
          <a:xfrm>
            <a:off x="89345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3" name="Google Shape;633;p19"/>
          <p:cNvSpPr txBox="1">
            <a:spLocks noGrp="1"/>
          </p:cNvSpPr>
          <p:nvPr>
            <p:ph type="title" idx="9"/>
          </p:nvPr>
        </p:nvSpPr>
        <p:spPr>
          <a:xfrm>
            <a:off x="346694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4" name="Google Shape;634;p19"/>
          <p:cNvSpPr txBox="1">
            <a:spLocks noGrp="1"/>
          </p:cNvSpPr>
          <p:nvPr>
            <p:ph type="subTitle" idx="13"/>
          </p:nvPr>
        </p:nvSpPr>
        <p:spPr>
          <a:xfrm>
            <a:off x="346694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5" name="Google Shape;635;p19"/>
          <p:cNvSpPr txBox="1">
            <a:spLocks noGrp="1"/>
          </p:cNvSpPr>
          <p:nvPr>
            <p:ph type="title" idx="14"/>
          </p:nvPr>
        </p:nvSpPr>
        <p:spPr>
          <a:xfrm>
            <a:off x="604043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6" name="Google Shape;636;p19"/>
          <p:cNvSpPr txBox="1">
            <a:spLocks noGrp="1"/>
          </p:cNvSpPr>
          <p:nvPr>
            <p:ph type="subTitle" idx="15"/>
          </p:nvPr>
        </p:nvSpPr>
        <p:spPr>
          <a:xfrm>
            <a:off x="604043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7194"/>
            <a:ext cx="9081693" cy="76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>
            <a:spLocks noGrp="1"/>
          </p:cNvSpPr>
          <p:nvPr>
            <p:ph type="ctrTitle"/>
          </p:nvPr>
        </p:nvSpPr>
        <p:spPr>
          <a:xfrm>
            <a:off x="1697700" y="1782250"/>
            <a:ext cx="5748600" cy="1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2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67" y="4316256"/>
            <a:ext cx="9034115" cy="7612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0167" y="0"/>
            <a:ext cx="9034115" cy="7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4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2_1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4363501"/>
            <a:ext cx="9081693" cy="76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_1_2_2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1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21"/>
          <p:cNvSpPr txBox="1">
            <a:spLocks noGrp="1"/>
          </p:cNvSpPr>
          <p:nvPr>
            <p:ph type="title" idx="2"/>
          </p:nvPr>
        </p:nvSpPr>
        <p:spPr>
          <a:xfrm>
            <a:off x="1951605" y="322750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7" name="Google Shape;697;p21"/>
          <p:cNvSpPr txBox="1">
            <a:spLocks noGrp="1"/>
          </p:cNvSpPr>
          <p:nvPr>
            <p:ph type="subTitle" idx="1"/>
          </p:nvPr>
        </p:nvSpPr>
        <p:spPr>
          <a:xfrm>
            <a:off x="1951605" y="3611146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8" name="Google Shape;698;p21"/>
          <p:cNvSpPr txBox="1">
            <a:spLocks noGrp="1"/>
          </p:cNvSpPr>
          <p:nvPr>
            <p:ph type="title" idx="3"/>
          </p:nvPr>
        </p:nvSpPr>
        <p:spPr>
          <a:xfrm>
            <a:off x="4982295" y="322750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1"/>
          <p:cNvSpPr txBox="1">
            <a:spLocks noGrp="1"/>
          </p:cNvSpPr>
          <p:nvPr>
            <p:ph type="subTitle" idx="4"/>
          </p:nvPr>
        </p:nvSpPr>
        <p:spPr>
          <a:xfrm>
            <a:off x="4982295" y="3611146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0" name="Google Shape;700;p21"/>
          <p:cNvSpPr txBox="1">
            <a:spLocks noGrp="1"/>
          </p:cNvSpPr>
          <p:nvPr>
            <p:ph type="title" idx="5"/>
          </p:nvPr>
        </p:nvSpPr>
        <p:spPr>
          <a:xfrm>
            <a:off x="1951605" y="159565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1" name="Google Shape;701;p21"/>
          <p:cNvSpPr txBox="1">
            <a:spLocks noGrp="1"/>
          </p:cNvSpPr>
          <p:nvPr>
            <p:ph type="subTitle" idx="6"/>
          </p:nvPr>
        </p:nvSpPr>
        <p:spPr>
          <a:xfrm>
            <a:off x="1951605" y="1978654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2" name="Google Shape;702;p21"/>
          <p:cNvSpPr txBox="1">
            <a:spLocks noGrp="1"/>
          </p:cNvSpPr>
          <p:nvPr>
            <p:ph type="title" idx="7"/>
          </p:nvPr>
        </p:nvSpPr>
        <p:spPr>
          <a:xfrm>
            <a:off x="4982295" y="159565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3" name="Google Shape;703;p21"/>
          <p:cNvSpPr txBox="1">
            <a:spLocks noGrp="1"/>
          </p:cNvSpPr>
          <p:nvPr>
            <p:ph type="subTitle" idx="8"/>
          </p:nvPr>
        </p:nvSpPr>
        <p:spPr>
          <a:xfrm>
            <a:off x="4982295" y="1978654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7194"/>
            <a:ext cx="9081693" cy="76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ONLY_1_1_3_1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2698946" y="2263462"/>
            <a:ext cx="3746100" cy="16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4363501"/>
            <a:ext cx="9081693" cy="76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ONLY_1_1_2_3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3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753" name="Google Shape;753;p23"/>
          <p:cNvSpPr txBox="1">
            <a:spLocks noGrp="1"/>
          </p:cNvSpPr>
          <p:nvPr>
            <p:ph type="title" idx="2"/>
          </p:nvPr>
        </p:nvSpPr>
        <p:spPr>
          <a:xfrm>
            <a:off x="1481422" y="3211875"/>
            <a:ext cx="24978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4" name="Google Shape;754;p23"/>
          <p:cNvSpPr txBox="1">
            <a:spLocks noGrp="1"/>
          </p:cNvSpPr>
          <p:nvPr>
            <p:ph type="subTitle" idx="1"/>
          </p:nvPr>
        </p:nvSpPr>
        <p:spPr>
          <a:xfrm>
            <a:off x="1481433" y="3670049"/>
            <a:ext cx="24978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23"/>
          <p:cNvSpPr txBox="1">
            <a:spLocks noGrp="1"/>
          </p:cNvSpPr>
          <p:nvPr>
            <p:ph type="title" idx="3"/>
          </p:nvPr>
        </p:nvSpPr>
        <p:spPr>
          <a:xfrm>
            <a:off x="5164778" y="3211875"/>
            <a:ext cx="24978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6" name="Google Shape;756;p23"/>
          <p:cNvSpPr txBox="1">
            <a:spLocks noGrp="1"/>
          </p:cNvSpPr>
          <p:nvPr>
            <p:ph type="subTitle" idx="4"/>
          </p:nvPr>
        </p:nvSpPr>
        <p:spPr>
          <a:xfrm>
            <a:off x="5164769" y="3670049"/>
            <a:ext cx="24978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7194"/>
            <a:ext cx="9081693" cy="76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4"/>
          <p:cNvSpPr txBox="1">
            <a:spLocks noGrp="1"/>
          </p:cNvSpPr>
          <p:nvPr>
            <p:ph type="title"/>
          </p:nvPr>
        </p:nvSpPr>
        <p:spPr>
          <a:xfrm>
            <a:off x="1249025" y="1523650"/>
            <a:ext cx="2808000" cy="5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63" name="Google Shape;763;p24"/>
          <p:cNvSpPr txBox="1">
            <a:spLocks noGrp="1"/>
          </p:cNvSpPr>
          <p:nvPr>
            <p:ph type="body" idx="1"/>
          </p:nvPr>
        </p:nvSpPr>
        <p:spPr>
          <a:xfrm>
            <a:off x="1249025" y="2111450"/>
            <a:ext cx="2808000" cy="1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5"/>
          <p:cNvSpPr txBox="1">
            <a:spLocks noGrp="1"/>
          </p:cNvSpPr>
          <p:nvPr>
            <p:ph type="ctrTitle"/>
          </p:nvPr>
        </p:nvSpPr>
        <p:spPr>
          <a:xfrm>
            <a:off x="1007900" y="731125"/>
            <a:ext cx="5009100" cy="8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0" name="Google Shape;930;p25"/>
          <p:cNvSpPr txBox="1">
            <a:spLocks noGrp="1"/>
          </p:cNvSpPr>
          <p:nvPr>
            <p:ph type="subTitle" idx="1"/>
          </p:nvPr>
        </p:nvSpPr>
        <p:spPr>
          <a:xfrm>
            <a:off x="1007900" y="1657875"/>
            <a:ext cx="35838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APTION_ONLY_2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6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737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8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7194"/>
            <a:ext cx="9081693" cy="76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9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9"/>
          <p:cNvSpPr txBox="1">
            <a:spLocks noGrp="1"/>
          </p:cNvSpPr>
          <p:nvPr>
            <p:ph type="subTitle" idx="1"/>
          </p:nvPr>
        </p:nvSpPr>
        <p:spPr>
          <a:xfrm>
            <a:off x="784325" y="717525"/>
            <a:ext cx="2726100" cy="12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Black"/>
              <a:buNone/>
              <a:defRPr sz="1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1" name="Google Shape;961;p29"/>
          <p:cNvSpPr txBox="1">
            <a:spLocks noGrp="1"/>
          </p:cNvSpPr>
          <p:nvPr>
            <p:ph type="body" idx="2"/>
          </p:nvPr>
        </p:nvSpPr>
        <p:spPr>
          <a:xfrm>
            <a:off x="784325" y="2105025"/>
            <a:ext cx="3167400" cy="2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2" name="Google Shape;962;p29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7194"/>
            <a:ext cx="9081693" cy="76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7194"/>
            <a:ext cx="9081693" cy="7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5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>
            <a:spLocks noGrp="1"/>
          </p:cNvSpPr>
          <p:nvPr>
            <p:ph type="ctrTitle"/>
          </p:nvPr>
        </p:nvSpPr>
        <p:spPr>
          <a:xfrm>
            <a:off x="1697700" y="1782250"/>
            <a:ext cx="5748600" cy="1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2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4363501"/>
            <a:ext cx="9081693" cy="7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90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5480450" y="1575750"/>
            <a:ext cx="335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subTitle" idx="1"/>
          </p:nvPr>
        </p:nvSpPr>
        <p:spPr>
          <a:xfrm>
            <a:off x="5480450" y="2331525"/>
            <a:ext cx="22560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 idx="2" hasCustomPrompt="1"/>
          </p:nvPr>
        </p:nvSpPr>
        <p:spPr>
          <a:xfrm>
            <a:off x="5480450" y="617500"/>
            <a:ext cx="3351600" cy="11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" y="4363501"/>
            <a:ext cx="9081693" cy="76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"/>
          <p:cNvSpPr txBox="1">
            <a:spLocks noGrp="1"/>
          </p:cNvSpPr>
          <p:nvPr>
            <p:ph type="body" idx="1"/>
          </p:nvPr>
        </p:nvSpPr>
        <p:spPr>
          <a:xfrm>
            <a:off x="784325" y="1416850"/>
            <a:ext cx="49590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7" name="Google Shape;237;p4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"/>
          <p:cNvSpPr txBox="1">
            <a:spLocks noGrp="1"/>
          </p:cNvSpPr>
          <p:nvPr>
            <p:ph type="body" idx="1"/>
          </p:nvPr>
        </p:nvSpPr>
        <p:spPr>
          <a:xfrm>
            <a:off x="769886" y="2225200"/>
            <a:ext cx="3569700" cy="2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5"/>
          <p:cNvSpPr txBox="1">
            <a:spLocks noGrp="1"/>
          </p:cNvSpPr>
          <p:nvPr>
            <p:ph type="body" idx="2"/>
          </p:nvPr>
        </p:nvSpPr>
        <p:spPr>
          <a:xfrm>
            <a:off x="4804414" y="2225200"/>
            <a:ext cx="3569700" cy="2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613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title" idx="3"/>
          </p:nvPr>
        </p:nvSpPr>
        <p:spPr>
          <a:xfrm>
            <a:off x="906277" y="1540500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5"/>
          <p:cNvSpPr txBox="1">
            <a:spLocks noGrp="1"/>
          </p:cNvSpPr>
          <p:nvPr>
            <p:ph type="title" idx="4"/>
          </p:nvPr>
        </p:nvSpPr>
        <p:spPr>
          <a:xfrm>
            <a:off x="4940827" y="1540500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42" y="4316256"/>
            <a:ext cx="9034115" cy="7612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057" y="7194"/>
            <a:ext cx="9081693" cy="767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"/>
          <p:cNvSpPr txBox="1">
            <a:spLocks noGrp="1"/>
          </p:cNvSpPr>
          <p:nvPr>
            <p:ph type="title"/>
          </p:nvPr>
        </p:nvSpPr>
        <p:spPr>
          <a:xfrm>
            <a:off x="5296625" y="1523650"/>
            <a:ext cx="2808000" cy="5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2" name="Google Shape;272;p7"/>
          <p:cNvSpPr txBox="1">
            <a:spLocks noGrp="1"/>
          </p:cNvSpPr>
          <p:nvPr>
            <p:ph type="body" idx="1"/>
          </p:nvPr>
        </p:nvSpPr>
        <p:spPr>
          <a:xfrm>
            <a:off x="5296625" y="2111450"/>
            <a:ext cx="2808000" cy="1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"/>
          <p:cNvSpPr txBox="1">
            <a:spLocks noGrp="1"/>
          </p:cNvSpPr>
          <p:nvPr>
            <p:ph type="title"/>
          </p:nvPr>
        </p:nvSpPr>
        <p:spPr>
          <a:xfrm>
            <a:off x="1143925" y="908225"/>
            <a:ext cx="5852400" cy="26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8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32000">
                <a:srgbClr val="FCFBF9"/>
              </a:gs>
              <a:gs pos="67000">
                <a:schemeClr val="bg1"/>
              </a:gs>
              <a:gs pos="94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000">
                <a:srgbClr val="F8F6F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1" r:id="rId2"/>
    <p:sldLayoutId id="2147483680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4" r:id="rId27"/>
    <p:sldLayoutId id="2147483675" r:id="rId28"/>
    <p:sldLayoutId id="214748367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32000">
                <a:srgbClr val="FCFBF9"/>
              </a:gs>
              <a:gs pos="67000">
                <a:schemeClr val="bg1"/>
              </a:gs>
              <a:gs pos="94000">
                <a:schemeClr val="accent1">
                  <a:lumMod val="5000"/>
                  <a:lumOff val="95000"/>
                </a:schemeClr>
              </a:gs>
              <a:gs pos="0">
                <a:srgbClr val="D8CABA"/>
              </a:gs>
              <a:gs pos="6000">
                <a:srgbClr val="F8F6F0"/>
              </a:gs>
              <a:gs pos="100000">
                <a:srgbClr val="D8CAB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64" name="Google Shape;964;p3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65" name="Google Shape;965;p3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gRAWbnAL2f28LaxSlmNHm09F3LEQ_JK6_RtmKIhnXw/cop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9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emf"/><Relationship Id="rId5" Type="http://schemas.openxmlformats.org/officeDocument/2006/relationships/image" Target="../media/image10.emf"/><Relationship Id="rId4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231403" y="376166"/>
            <a:ext cx="5758830" cy="3716761"/>
          </a:xfrm>
          <a:custGeom>
            <a:avLst/>
            <a:gdLst>
              <a:gd name="T0" fmla="*/ 1444 w 1470"/>
              <a:gd name="T1" fmla="*/ 274 h 948"/>
              <a:gd name="T2" fmla="*/ 1439 w 1470"/>
              <a:gd name="T3" fmla="*/ 267 h 948"/>
              <a:gd name="T4" fmla="*/ 1328 w 1470"/>
              <a:gd name="T5" fmla="*/ 185 h 948"/>
              <a:gd name="T6" fmla="*/ 1079 w 1470"/>
              <a:gd name="T7" fmla="*/ 138 h 948"/>
              <a:gd name="T8" fmla="*/ 972 w 1470"/>
              <a:gd name="T9" fmla="*/ 130 h 948"/>
              <a:gd name="T10" fmla="*/ 757 w 1470"/>
              <a:gd name="T11" fmla="*/ 93 h 948"/>
              <a:gd name="T12" fmla="*/ 583 w 1470"/>
              <a:gd name="T13" fmla="*/ 43 h 948"/>
              <a:gd name="T14" fmla="*/ 324 w 1470"/>
              <a:gd name="T15" fmla="*/ 9 h 948"/>
              <a:gd name="T16" fmla="*/ 25 w 1470"/>
              <a:gd name="T17" fmla="*/ 260 h 948"/>
              <a:gd name="T18" fmla="*/ 23 w 1470"/>
              <a:gd name="T19" fmla="*/ 476 h 948"/>
              <a:gd name="T20" fmla="*/ 27 w 1470"/>
              <a:gd name="T21" fmla="*/ 725 h 948"/>
              <a:gd name="T22" fmla="*/ 41 w 1470"/>
              <a:gd name="T23" fmla="*/ 869 h 948"/>
              <a:gd name="T24" fmla="*/ 70 w 1470"/>
              <a:gd name="T25" fmla="*/ 912 h 948"/>
              <a:gd name="T26" fmla="*/ 219 w 1470"/>
              <a:gd name="T27" fmla="*/ 908 h 948"/>
              <a:gd name="T28" fmla="*/ 271 w 1470"/>
              <a:gd name="T29" fmla="*/ 885 h 948"/>
              <a:gd name="T30" fmla="*/ 389 w 1470"/>
              <a:gd name="T31" fmla="*/ 845 h 948"/>
              <a:gd name="T32" fmla="*/ 465 w 1470"/>
              <a:gd name="T33" fmla="*/ 811 h 948"/>
              <a:gd name="T34" fmla="*/ 572 w 1470"/>
              <a:gd name="T35" fmla="*/ 754 h 948"/>
              <a:gd name="T36" fmla="*/ 658 w 1470"/>
              <a:gd name="T37" fmla="*/ 671 h 948"/>
              <a:gd name="T38" fmla="*/ 658 w 1470"/>
              <a:gd name="T39" fmla="*/ 671 h 948"/>
              <a:gd name="T40" fmla="*/ 661 w 1470"/>
              <a:gd name="T41" fmla="*/ 689 h 948"/>
              <a:gd name="T42" fmla="*/ 661 w 1470"/>
              <a:gd name="T43" fmla="*/ 689 h 948"/>
              <a:gd name="T44" fmla="*/ 661 w 1470"/>
              <a:gd name="T45" fmla="*/ 689 h 948"/>
              <a:gd name="T46" fmla="*/ 659 w 1470"/>
              <a:gd name="T47" fmla="*/ 769 h 948"/>
              <a:gd name="T48" fmla="*/ 674 w 1470"/>
              <a:gd name="T49" fmla="*/ 790 h 948"/>
              <a:gd name="T50" fmla="*/ 704 w 1470"/>
              <a:gd name="T51" fmla="*/ 772 h 948"/>
              <a:gd name="T52" fmla="*/ 701 w 1470"/>
              <a:gd name="T53" fmla="*/ 677 h 948"/>
              <a:gd name="T54" fmla="*/ 701 w 1470"/>
              <a:gd name="T55" fmla="*/ 677 h 948"/>
              <a:gd name="T56" fmla="*/ 702 w 1470"/>
              <a:gd name="T57" fmla="*/ 649 h 948"/>
              <a:gd name="T58" fmla="*/ 702 w 1470"/>
              <a:gd name="T59" fmla="*/ 649 h 948"/>
              <a:gd name="T60" fmla="*/ 702 w 1470"/>
              <a:gd name="T61" fmla="*/ 649 h 948"/>
              <a:gd name="T62" fmla="*/ 725 w 1470"/>
              <a:gd name="T63" fmla="*/ 647 h 948"/>
              <a:gd name="T64" fmla="*/ 801 w 1470"/>
              <a:gd name="T65" fmla="*/ 629 h 948"/>
              <a:gd name="T66" fmla="*/ 871 w 1470"/>
              <a:gd name="T67" fmla="*/ 564 h 948"/>
              <a:gd name="T68" fmla="*/ 887 w 1470"/>
              <a:gd name="T69" fmla="*/ 554 h 948"/>
              <a:gd name="T70" fmla="*/ 972 w 1470"/>
              <a:gd name="T71" fmla="*/ 545 h 948"/>
              <a:gd name="T72" fmla="*/ 1117 w 1470"/>
              <a:gd name="T73" fmla="*/ 439 h 948"/>
              <a:gd name="T74" fmla="*/ 1218 w 1470"/>
              <a:gd name="T75" fmla="*/ 362 h 948"/>
              <a:gd name="T76" fmla="*/ 1376 w 1470"/>
              <a:gd name="T77" fmla="*/ 352 h 948"/>
              <a:gd name="T78" fmla="*/ 1376 w 1470"/>
              <a:gd name="T79" fmla="*/ 352 h 948"/>
              <a:gd name="T80" fmla="*/ 1376 w 1470"/>
              <a:gd name="T81" fmla="*/ 352 h 948"/>
              <a:gd name="T82" fmla="*/ 1409 w 1470"/>
              <a:gd name="T83" fmla="*/ 350 h 948"/>
              <a:gd name="T84" fmla="*/ 1409 w 1470"/>
              <a:gd name="T85" fmla="*/ 350 h 948"/>
              <a:gd name="T86" fmla="*/ 1409 w 1470"/>
              <a:gd name="T87" fmla="*/ 350 h 948"/>
              <a:gd name="T88" fmla="*/ 1460 w 1470"/>
              <a:gd name="T89" fmla="*/ 326 h 948"/>
              <a:gd name="T90" fmla="*/ 1444 w 1470"/>
              <a:gd name="T91" fmla="*/ 274 h 948"/>
              <a:gd name="T92" fmla="*/ 696 w 1470"/>
              <a:gd name="T93" fmla="*/ 529 h 948"/>
              <a:gd name="T94" fmla="*/ 696 w 1470"/>
              <a:gd name="T95" fmla="*/ 529 h 948"/>
              <a:gd name="T96" fmla="*/ 696 w 1470"/>
              <a:gd name="T97" fmla="*/ 530 h 948"/>
              <a:gd name="T98" fmla="*/ 696 w 1470"/>
              <a:gd name="T99" fmla="*/ 529 h 948"/>
              <a:gd name="T100" fmla="*/ 696 w 1470"/>
              <a:gd name="T101" fmla="*/ 529 h 948"/>
              <a:gd name="T102" fmla="*/ 700 w 1470"/>
              <a:gd name="T103" fmla="*/ 745 h 948"/>
              <a:gd name="T104" fmla="*/ 701 w 1470"/>
              <a:gd name="T105" fmla="*/ 733 h 948"/>
              <a:gd name="T106" fmla="*/ 701 w 1470"/>
              <a:gd name="T107" fmla="*/ 748 h 948"/>
              <a:gd name="T108" fmla="*/ 700 w 1470"/>
              <a:gd name="T109" fmla="*/ 745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70" h="948">
                <a:moveTo>
                  <a:pt x="1444" y="274"/>
                </a:moveTo>
                <a:cubicBezTo>
                  <a:pt x="1443" y="271"/>
                  <a:pt x="1441" y="270"/>
                  <a:pt x="1439" y="267"/>
                </a:cubicBezTo>
                <a:cubicBezTo>
                  <a:pt x="1409" y="231"/>
                  <a:pt x="1372" y="204"/>
                  <a:pt x="1328" y="185"/>
                </a:cubicBezTo>
                <a:cubicBezTo>
                  <a:pt x="1249" y="151"/>
                  <a:pt x="1165" y="142"/>
                  <a:pt x="1079" y="138"/>
                </a:cubicBezTo>
                <a:cubicBezTo>
                  <a:pt x="1044" y="136"/>
                  <a:pt x="1008" y="137"/>
                  <a:pt x="972" y="130"/>
                </a:cubicBezTo>
                <a:cubicBezTo>
                  <a:pt x="901" y="116"/>
                  <a:pt x="829" y="104"/>
                  <a:pt x="757" y="93"/>
                </a:cubicBezTo>
                <a:cubicBezTo>
                  <a:pt x="699" y="76"/>
                  <a:pt x="641" y="58"/>
                  <a:pt x="583" y="43"/>
                </a:cubicBezTo>
                <a:cubicBezTo>
                  <a:pt x="498" y="21"/>
                  <a:pt x="413" y="0"/>
                  <a:pt x="324" y="9"/>
                </a:cubicBezTo>
                <a:cubicBezTo>
                  <a:pt x="179" y="23"/>
                  <a:pt x="76" y="119"/>
                  <a:pt x="25" y="260"/>
                </a:cubicBezTo>
                <a:cubicBezTo>
                  <a:pt x="0" y="330"/>
                  <a:pt x="15" y="404"/>
                  <a:pt x="23" y="476"/>
                </a:cubicBezTo>
                <a:cubicBezTo>
                  <a:pt x="32" y="559"/>
                  <a:pt x="38" y="642"/>
                  <a:pt x="27" y="725"/>
                </a:cubicBezTo>
                <a:cubicBezTo>
                  <a:pt x="20" y="773"/>
                  <a:pt x="22" y="822"/>
                  <a:pt x="41" y="869"/>
                </a:cubicBezTo>
                <a:cubicBezTo>
                  <a:pt x="47" y="885"/>
                  <a:pt x="54" y="904"/>
                  <a:pt x="70" y="912"/>
                </a:cubicBezTo>
                <a:cubicBezTo>
                  <a:pt x="129" y="941"/>
                  <a:pt x="170" y="948"/>
                  <a:pt x="219" y="908"/>
                </a:cubicBezTo>
                <a:cubicBezTo>
                  <a:pt x="234" y="896"/>
                  <a:pt x="250" y="885"/>
                  <a:pt x="271" y="885"/>
                </a:cubicBezTo>
                <a:cubicBezTo>
                  <a:pt x="316" y="887"/>
                  <a:pt x="354" y="870"/>
                  <a:pt x="389" y="845"/>
                </a:cubicBezTo>
                <a:cubicBezTo>
                  <a:pt x="412" y="828"/>
                  <a:pt x="437" y="813"/>
                  <a:pt x="465" y="811"/>
                </a:cubicBezTo>
                <a:cubicBezTo>
                  <a:pt x="509" y="807"/>
                  <a:pt x="542" y="784"/>
                  <a:pt x="572" y="754"/>
                </a:cubicBezTo>
                <a:cubicBezTo>
                  <a:pt x="600" y="726"/>
                  <a:pt x="626" y="696"/>
                  <a:pt x="658" y="671"/>
                </a:cubicBezTo>
                <a:cubicBezTo>
                  <a:pt x="658" y="671"/>
                  <a:pt x="658" y="671"/>
                  <a:pt x="658" y="671"/>
                </a:cubicBezTo>
                <a:cubicBezTo>
                  <a:pt x="659" y="677"/>
                  <a:pt x="660" y="683"/>
                  <a:pt x="661" y="689"/>
                </a:cubicBezTo>
                <a:cubicBezTo>
                  <a:pt x="661" y="689"/>
                  <a:pt x="661" y="689"/>
                  <a:pt x="661" y="689"/>
                </a:cubicBezTo>
                <a:cubicBezTo>
                  <a:pt x="661" y="689"/>
                  <a:pt x="661" y="689"/>
                  <a:pt x="661" y="689"/>
                </a:cubicBezTo>
                <a:cubicBezTo>
                  <a:pt x="661" y="716"/>
                  <a:pt x="662" y="742"/>
                  <a:pt x="659" y="769"/>
                </a:cubicBezTo>
                <a:cubicBezTo>
                  <a:pt x="658" y="782"/>
                  <a:pt x="660" y="790"/>
                  <a:pt x="674" y="790"/>
                </a:cubicBezTo>
                <a:cubicBezTo>
                  <a:pt x="688" y="790"/>
                  <a:pt x="703" y="791"/>
                  <a:pt x="704" y="772"/>
                </a:cubicBezTo>
                <a:cubicBezTo>
                  <a:pt x="704" y="740"/>
                  <a:pt x="705" y="709"/>
                  <a:pt x="701" y="677"/>
                </a:cubicBezTo>
                <a:cubicBezTo>
                  <a:pt x="701" y="677"/>
                  <a:pt x="701" y="677"/>
                  <a:pt x="701" y="677"/>
                </a:cubicBezTo>
                <a:cubicBezTo>
                  <a:pt x="701" y="668"/>
                  <a:pt x="701" y="658"/>
                  <a:pt x="702" y="649"/>
                </a:cubicBezTo>
                <a:cubicBezTo>
                  <a:pt x="702" y="649"/>
                  <a:pt x="702" y="649"/>
                  <a:pt x="702" y="649"/>
                </a:cubicBezTo>
                <a:cubicBezTo>
                  <a:pt x="702" y="649"/>
                  <a:pt x="702" y="649"/>
                  <a:pt x="702" y="649"/>
                </a:cubicBezTo>
                <a:cubicBezTo>
                  <a:pt x="710" y="648"/>
                  <a:pt x="718" y="646"/>
                  <a:pt x="725" y="647"/>
                </a:cubicBezTo>
                <a:cubicBezTo>
                  <a:pt x="753" y="651"/>
                  <a:pt x="778" y="643"/>
                  <a:pt x="801" y="629"/>
                </a:cubicBezTo>
                <a:cubicBezTo>
                  <a:pt x="829" y="613"/>
                  <a:pt x="851" y="590"/>
                  <a:pt x="871" y="564"/>
                </a:cubicBezTo>
                <a:cubicBezTo>
                  <a:pt x="875" y="559"/>
                  <a:pt x="877" y="551"/>
                  <a:pt x="887" y="554"/>
                </a:cubicBezTo>
                <a:cubicBezTo>
                  <a:pt x="916" y="561"/>
                  <a:pt x="944" y="553"/>
                  <a:pt x="972" y="545"/>
                </a:cubicBezTo>
                <a:cubicBezTo>
                  <a:pt x="1032" y="526"/>
                  <a:pt x="1088" y="498"/>
                  <a:pt x="1117" y="439"/>
                </a:cubicBezTo>
                <a:cubicBezTo>
                  <a:pt x="1139" y="395"/>
                  <a:pt x="1173" y="373"/>
                  <a:pt x="1218" y="362"/>
                </a:cubicBezTo>
                <a:cubicBezTo>
                  <a:pt x="1270" y="348"/>
                  <a:pt x="1323" y="347"/>
                  <a:pt x="1376" y="352"/>
                </a:cubicBezTo>
                <a:cubicBezTo>
                  <a:pt x="1376" y="352"/>
                  <a:pt x="1376" y="352"/>
                  <a:pt x="1376" y="352"/>
                </a:cubicBezTo>
                <a:cubicBezTo>
                  <a:pt x="1376" y="352"/>
                  <a:pt x="1376" y="352"/>
                  <a:pt x="1376" y="352"/>
                </a:cubicBezTo>
                <a:cubicBezTo>
                  <a:pt x="1387" y="357"/>
                  <a:pt x="1398" y="361"/>
                  <a:pt x="1409" y="350"/>
                </a:cubicBezTo>
                <a:cubicBezTo>
                  <a:pt x="1409" y="350"/>
                  <a:pt x="1409" y="350"/>
                  <a:pt x="1409" y="350"/>
                </a:cubicBezTo>
                <a:cubicBezTo>
                  <a:pt x="1409" y="350"/>
                  <a:pt x="1409" y="350"/>
                  <a:pt x="1409" y="350"/>
                </a:cubicBezTo>
                <a:cubicBezTo>
                  <a:pt x="1429" y="349"/>
                  <a:pt x="1450" y="346"/>
                  <a:pt x="1460" y="326"/>
                </a:cubicBezTo>
                <a:cubicBezTo>
                  <a:pt x="1470" y="306"/>
                  <a:pt x="1455" y="290"/>
                  <a:pt x="1444" y="274"/>
                </a:cubicBezTo>
                <a:close/>
                <a:moveTo>
                  <a:pt x="696" y="529"/>
                </a:moveTo>
                <a:cubicBezTo>
                  <a:pt x="696" y="529"/>
                  <a:pt x="696" y="529"/>
                  <a:pt x="696" y="529"/>
                </a:cubicBezTo>
                <a:cubicBezTo>
                  <a:pt x="696" y="529"/>
                  <a:pt x="696" y="529"/>
                  <a:pt x="696" y="530"/>
                </a:cubicBezTo>
                <a:cubicBezTo>
                  <a:pt x="696" y="529"/>
                  <a:pt x="696" y="529"/>
                  <a:pt x="696" y="529"/>
                </a:cubicBezTo>
                <a:cubicBezTo>
                  <a:pt x="696" y="529"/>
                  <a:pt x="696" y="529"/>
                  <a:pt x="696" y="529"/>
                </a:cubicBezTo>
                <a:close/>
                <a:moveTo>
                  <a:pt x="700" y="745"/>
                </a:moveTo>
                <a:cubicBezTo>
                  <a:pt x="701" y="741"/>
                  <a:pt x="701" y="737"/>
                  <a:pt x="701" y="733"/>
                </a:cubicBezTo>
                <a:cubicBezTo>
                  <a:pt x="701" y="738"/>
                  <a:pt x="701" y="743"/>
                  <a:pt x="701" y="748"/>
                </a:cubicBezTo>
                <a:cubicBezTo>
                  <a:pt x="701" y="747"/>
                  <a:pt x="701" y="746"/>
                  <a:pt x="700" y="745"/>
                </a:cubicBez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71" name="Google Shape;971;p32"/>
          <p:cNvSpPr txBox="1">
            <a:spLocks noGrp="1"/>
          </p:cNvSpPr>
          <p:nvPr>
            <p:ph type="ctrTitle"/>
          </p:nvPr>
        </p:nvSpPr>
        <p:spPr>
          <a:xfrm>
            <a:off x="3641884" y="2254962"/>
            <a:ext cx="5748600" cy="1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sz="11500" dirty="0"/>
              <a:t>LIVER</a:t>
            </a:r>
            <a:endParaRPr sz="11500" dirty="0"/>
          </a:p>
        </p:txBody>
      </p:sp>
      <p:sp>
        <p:nvSpPr>
          <p:cNvPr id="972" name="Google Shape;972;p32"/>
          <p:cNvSpPr txBox="1">
            <a:spLocks noGrp="1"/>
          </p:cNvSpPr>
          <p:nvPr>
            <p:ph type="subTitle" idx="1"/>
          </p:nvPr>
        </p:nvSpPr>
        <p:spPr>
          <a:xfrm>
            <a:off x="2162533" y="3395202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FFC000"/>
                </a:solidFill>
              </a:rPr>
              <a:t>Free Template</a:t>
            </a:r>
            <a:endParaRPr sz="3200" b="1" dirty="0">
              <a:solidFill>
                <a:srgbClr val="FFC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56" y="1129580"/>
            <a:ext cx="3209946" cy="2058336"/>
          </a:xfrm>
          <a:prstGeom prst="rect">
            <a:avLst/>
          </a:prstGeom>
        </p:spPr>
      </p:pic>
      <p:sp>
        <p:nvSpPr>
          <p:cNvPr id="11" name="Google Shape;1006;p35"/>
          <p:cNvSpPr txBox="1">
            <a:spLocks/>
          </p:cNvSpPr>
          <p:nvPr/>
        </p:nvSpPr>
        <p:spPr>
          <a:xfrm>
            <a:off x="4400917" y="3941330"/>
            <a:ext cx="4230535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200" dirty="0" smtClean="0"/>
              <a:t>Mercury’s name has nothing to do with the liquid metal, since it was named after the Roman messenger god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8"/>
          <p:cNvSpPr txBox="1">
            <a:spLocks noGrp="1"/>
          </p:cNvSpPr>
          <p:nvPr>
            <p:ph type="title"/>
          </p:nvPr>
        </p:nvSpPr>
        <p:spPr>
          <a:xfrm>
            <a:off x="645315" y="9093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PATIENT MEDICAL HISTORY</a:t>
            </a:r>
            <a:endParaRPr dirty="0"/>
          </a:p>
        </p:txBody>
      </p:sp>
      <p:sp>
        <p:nvSpPr>
          <p:cNvPr id="1057" name="Google Shape;1057;p38"/>
          <p:cNvSpPr txBox="1">
            <a:spLocks noGrp="1"/>
          </p:cNvSpPr>
          <p:nvPr>
            <p:ph type="title" idx="4294967295"/>
          </p:nvPr>
        </p:nvSpPr>
        <p:spPr>
          <a:xfrm>
            <a:off x="4231311" y="1586350"/>
            <a:ext cx="1925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2005</a:t>
            </a:r>
            <a:endParaRPr sz="1400"/>
          </a:p>
        </p:txBody>
      </p:sp>
      <p:sp>
        <p:nvSpPr>
          <p:cNvPr id="1058" name="Google Shape;1058;p38"/>
          <p:cNvSpPr txBox="1">
            <a:spLocks noGrp="1"/>
          </p:cNvSpPr>
          <p:nvPr>
            <p:ph type="subTitle" idx="4294967295"/>
          </p:nvPr>
        </p:nvSpPr>
        <p:spPr>
          <a:xfrm>
            <a:off x="4231311" y="1893147"/>
            <a:ext cx="19254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Mars is actually a cold place</a:t>
            </a:r>
            <a:endParaRPr sz="1400"/>
          </a:p>
        </p:txBody>
      </p:sp>
      <p:sp>
        <p:nvSpPr>
          <p:cNvPr id="1059" name="Google Shape;1059;p38"/>
          <p:cNvSpPr txBox="1">
            <a:spLocks noGrp="1"/>
          </p:cNvSpPr>
          <p:nvPr>
            <p:ph type="title" idx="4294967295"/>
          </p:nvPr>
        </p:nvSpPr>
        <p:spPr>
          <a:xfrm>
            <a:off x="6911661" y="2614225"/>
            <a:ext cx="1925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2010</a:t>
            </a:r>
            <a:endParaRPr sz="1400"/>
          </a:p>
        </p:txBody>
      </p:sp>
      <p:sp>
        <p:nvSpPr>
          <p:cNvPr id="1060" name="Google Shape;1060;p38"/>
          <p:cNvSpPr txBox="1">
            <a:spLocks noGrp="1"/>
          </p:cNvSpPr>
          <p:nvPr>
            <p:ph type="subTitle" idx="4294967295"/>
          </p:nvPr>
        </p:nvSpPr>
        <p:spPr>
          <a:xfrm>
            <a:off x="6911664" y="2921017"/>
            <a:ext cx="19254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</a:t>
            </a:r>
            <a:endParaRPr sz="1400"/>
          </a:p>
        </p:txBody>
      </p:sp>
      <p:sp>
        <p:nvSpPr>
          <p:cNvPr id="1061" name="Google Shape;1061;p38"/>
          <p:cNvSpPr txBox="1">
            <a:spLocks noGrp="1"/>
          </p:cNvSpPr>
          <p:nvPr>
            <p:ph type="title" idx="4294967295"/>
          </p:nvPr>
        </p:nvSpPr>
        <p:spPr>
          <a:xfrm>
            <a:off x="4231311" y="3623150"/>
            <a:ext cx="1925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2015</a:t>
            </a:r>
            <a:endParaRPr sz="1400"/>
          </a:p>
        </p:txBody>
      </p:sp>
      <p:sp>
        <p:nvSpPr>
          <p:cNvPr id="1062" name="Google Shape;1062;p38"/>
          <p:cNvSpPr txBox="1">
            <a:spLocks noGrp="1"/>
          </p:cNvSpPr>
          <p:nvPr>
            <p:ph type="subTitle" idx="4294967295"/>
          </p:nvPr>
        </p:nvSpPr>
        <p:spPr>
          <a:xfrm>
            <a:off x="4231311" y="3929947"/>
            <a:ext cx="19254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Saturn is a gas giant and has rings</a:t>
            </a:r>
            <a:endParaRPr sz="1400"/>
          </a:p>
        </p:txBody>
      </p:sp>
      <p:cxnSp>
        <p:nvCxnSpPr>
          <p:cNvPr id="1063" name="Google Shape;1063;p38"/>
          <p:cNvCxnSpPr/>
          <p:nvPr/>
        </p:nvCxnSpPr>
        <p:spPr>
          <a:xfrm>
            <a:off x="6537261" y="1405700"/>
            <a:ext cx="0" cy="2973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4" name="Google Shape;1064;p38"/>
          <p:cNvSpPr/>
          <p:nvPr/>
        </p:nvSpPr>
        <p:spPr>
          <a:xfrm>
            <a:off x="6434759" y="1675450"/>
            <a:ext cx="214200" cy="21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8"/>
          <p:cNvSpPr/>
          <p:nvPr/>
        </p:nvSpPr>
        <p:spPr>
          <a:xfrm>
            <a:off x="6434759" y="2709065"/>
            <a:ext cx="214200" cy="21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8"/>
          <p:cNvSpPr/>
          <p:nvPr/>
        </p:nvSpPr>
        <p:spPr>
          <a:xfrm>
            <a:off x="6434759" y="3714813"/>
            <a:ext cx="214200" cy="21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7" name="Google Shape;1067;p38"/>
          <p:cNvCxnSpPr>
            <a:stCxn id="1064" idx="2"/>
            <a:endCxn id="1057" idx="3"/>
          </p:cNvCxnSpPr>
          <p:nvPr/>
        </p:nvCxnSpPr>
        <p:spPr>
          <a:xfrm rot="10800000">
            <a:off x="6156659" y="1782250"/>
            <a:ext cx="278100" cy="3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68" name="Google Shape;1068;p38"/>
          <p:cNvCxnSpPr>
            <a:stCxn id="1065" idx="6"/>
            <a:endCxn id="1059" idx="1"/>
          </p:cNvCxnSpPr>
          <p:nvPr/>
        </p:nvCxnSpPr>
        <p:spPr>
          <a:xfrm rot="10800000" flipH="1">
            <a:off x="6648959" y="2810165"/>
            <a:ext cx="262800" cy="6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69" name="Google Shape;1069;p38"/>
          <p:cNvCxnSpPr>
            <a:stCxn id="1066" idx="2"/>
            <a:endCxn id="1061" idx="3"/>
          </p:cNvCxnSpPr>
          <p:nvPr/>
        </p:nvCxnSpPr>
        <p:spPr>
          <a:xfrm rot="10800000">
            <a:off x="6156659" y="3818913"/>
            <a:ext cx="278100" cy="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14" y="2102441"/>
            <a:ext cx="2790511" cy="25010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661" y="1981240"/>
            <a:ext cx="671222" cy="47768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264" y="998073"/>
            <a:ext cx="671222" cy="477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835" y="2953940"/>
            <a:ext cx="671222" cy="477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9"/>
          <p:cNvSpPr txBox="1">
            <a:spLocks noGrp="1"/>
          </p:cNvSpPr>
          <p:nvPr>
            <p:ph type="title"/>
          </p:nvPr>
        </p:nvSpPr>
        <p:spPr>
          <a:xfrm>
            <a:off x="684712" y="102179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OF SYSTEMS</a:t>
            </a:r>
            <a:endParaRPr dirty="0"/>
          </a:p>
        </p:txBody>
      </p:sp>
      <p:sp>
        <p:nvSpPr>
          <p:cNvPr id="1076" name="Google Shape;1076;p39"/>
          <p:cNvSpPr txBox="1">
            <a:spLocks noGrp="1"/>
          </p:cNvSpPr>
          <p:nvPr>
            <p:ph type="subTitle" idx="1"/>
          </p:nvPr>
        </p:nvSpPr>
        <p:spPr>
          <a:xfrm>
            <a:off x="884120" y="3833584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1077" name="Google Shape;1077;p39"/>
          <p:cNvSpPr txBox="1">
            <a:spLocks noGrp="1"/>
          </p:cNvSpPr>
          <p:nvPr>
            <p:ph type="subTitle" idx="2"/>
          </p:nvPr>
        </p:nvSpPr>
        <p:spPr>
          <a:xfrm>
            <a:off x="2794538" y="3833584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1078" name="Google Shape;1078;p39"/>
          <p:cNvSpPr txBox="1">
            <a:spLocks noGrp="1"/>
          </p:cNvSpPr>
          <p:nvPr>
            <p:ph type="subTitle" idx="3"/>
          </p:nvPr>
        </p:nvSpPr>
        <p:spPr>
          <a:xfrm>
            <a:off x="4704957" y="3828402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</a:t>
            </a:r>
            <a:endParaRPr/>
          </a:p>
        </p:txBody>
      </p:sp>
      <p:sp>
        <p:nvSpPr>
          <p:cNvPr id="1079" name="Google Shape;1079;p39"/>
          <p:cNvSpPr txBox="1">
            <a:spLocks noGrp="1"/>
          </p:cNvSpPr>
          <p:nvPr>
            <p:ph type="subTitle" idx="4"/>
          </p:nvPr>
        </p:nvSpPr>
        <p:spPr>
          <a:xfrm>
            <a:off x="6615373" y="3828402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9"/>
          <p:cNvSpPr txBox="1">
            <a:spLocks noGrp="1"/>
          </p:cNvSpPr>
          <p:nvPr>
            <p:ph type="title" idx="5"/>
          </p:nvPr>
        </p:nvSpPr>
        <p:spPr>
          <a:xfrm>
            <a:off x="1185920" y="2771474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22%</a:t>
            </a:r>
            <a:endParaRPr/>
          </a:p>
        </p:txBody>
      </p:sp>
      <p:sp>
        <p:nvSpPr>
          <p:cNvPr id="1081" name="Google Shape;1081;p39"/>
          <p:cNvSpPr txBox="1">
            <a:spLocks noGrp="1"/>
          </p:cNvSpPr>
          <p:nvPr>
            <p:ph type="title" idx="6"/>
          </p:nvPr>
        </p:nvSpPr>
        <p:spPr>
          <a:xfrm>
            <a:off x="3096338" y="2771474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31%</a:t>
            </a:r>
            <a:endParaRPr/>
          </a:p>
        </p:txBody>
      </p:sp>
      <p:sp>
        <p:nvSpPr>
          <p:cNvPr id="1082" name="Google Shape;1082;p39"/>
          <p:cNvSpPr txBox="1">
            <a:spLocks noGrp="1"/>
          </p:cNvSpPr>
          <p:nvPr>
            <p:ph type="title" idx="7"/>
          </p:nvPr>
        </p:nvSpPr>
        <p:spPr>
          <a:xfrm>
            <a:off x="5006757" y="2771474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12%</a:t>
            </a:r>
            <a:endParaRPr/>
          </a:p>
        </p:txBody>
      </p:sp>
      <p:sp>
        <p:nvSpPr>
          <p:cNvPr id="1083" name="Google Shape;1083;p39"/>
          <p:cNvSpPr txBox="1">
            <a:spLocks noGrp="1"/>
          </p:cNvSpPr>
          <p:nvPr>
            <p:ph type="title" idx="8"/>
          </p:nvPr>
        </p:nvSpPr>
        <p:spPr>
          <a:xfrm>
            <a:off x="6917173" y="2771474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35%</a:t>
            </a:r>
            <a:endParaRPr/>
          </a:p>
        </p:txBody>
      </p:sp>
      <p:cxnSp>
        <p:nvCxnSpPr>
          <p:cNvPr id="1084" name="Google Shape;1084;p39"/>
          <p:cNvCxnSpPr/>
          <p:nvPr/>
        </p:nvCxnSpPr>
        <p:spPr>
          <a:xfrm>
            <a:off x="1756070" y="3299474"/>
            <a:ext cx="0" cy="534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85" name="Google Shape;1085;p39"/>
          <p:cNvCxnSpPr/>
          <p:nvPr/>
        </p:nvCxnSpPr>
        <p:spPr>
          <a:xfrm>
            <a:off x="3666488" y="3299474"/>
            <a:ext cx="0" cy="534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86" name="Google Shape;1086;p39"/>
          <p:cNvCxnSpPr/>
          <p:nvPr/>
        </p:nvCxnSpPr>
        <p:spPr>
          <a:xfrm>
            <a:off x="5576907" y="3302024"/>
            <a:ext cx="0" cy="52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87" name="Google Shape;1087;p39"/>
          <p:cNvCxnSpPr/>
          <p:nvPr/>
        </p:nvCxnSpPr>
        <p:spPr>
          <a:xfrm>
            <a:off x="7487323" y="3302024"/>
            <a:ext cx="0" cy="52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63" y="1621925"/>
            <a:ext cx="1070757" cy="94299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109" y="1631174"/>
            <a:ext cx="1070757" cy="94299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755" y="1564014"/>
            <a:ext cx="1070757" cy="94299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401" y="1507750"/>
            <a:ext cx="1070757" cy="9429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0"/>
          <p:cNvSpPr txBox="1">
            <a:spLocks noGrp="1"/>
          </p:cNvSpPr>
          <p:nvPr>
            <p:ph type="title"/>
          </p:nvPr>
        </p:nvSpPr>
        <p:spPr>
          <a:xfrm>
            <a:off x="601850" y="106061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PHYSICAL EXAMINATION</a:t>
            </a:r>
            <a:endParaRPr dirty="0"/>
          </a:p>
        </p:txBody>
      </p:sp>
      <p:grpSp>
        <p:nvGrpSpPr>
          <p:cNvPr id="1093" name="Google Shape;1093;p40"/>
          <p:cNvGrpSpPr/>
          <p:nvPr/>
        </p:nvGrpSpPr>
        <p:grpSpPr>
          <a:xfrm>
            <a:off x="4018856" y="1300652"/>
            <a:ext cx="1106290" cy="3430317"/>
            <a:chOff x="2964850" y="238125"/>
            <a:chExt cx="1689250" cy="5237925"/>
          </a:xfrm>
        </p:grpSpPr>
        <p:sp>
          <p:nvSpPr>
            <p:cNvPr id="1094" name="Google Shape;1094;p40"/>
            <p:cNvSpPr/>
            <p:nvPr/>
          </p:nvSpPr>
          <p:spPr>
            <a:xfrm>
              <a:off x="2964850" y="238125"/>
              <a:ext cx="1689250" cy="5237925"/>
            </a:xfrm>
            <a:custGeom>
              <a:avLst/>
              <a:gdLst/>
              <a:ahLst/>
              <a:cxnLst/>
              <a:rect l="l" t="t" r="r" b="b"/>
              <a:pathLst>
                <a:path w="67570" h="209517" extrusionOk="0">
                  <a:moveTo>
                    <a:pt x="34175" y="0"/>
                  </a:moveTo>
                  <a:cubicBezTo>
                    <a:pt x="33670" y="0"/>
                    <a:pt x="33371" y="37"/>
                    <a:pt x="33370" y="37"/>
                  </a:cubicBezTo>
                  <a:cubicBezTo>
                    <a:pt x="33370" y="37"/>
                    <a:pt x="33370" y="37"/>
                    <a:pt x="33370" y="37"/>
                  </a:cubicBezTo>
                  <a:cubicBezTo>
                    <a:pt x="33367" y="37"/>
                    <a:pt x="33251" y="29"/>
                    <a:pt x="33046" y="29"/>
                  </a:cubicBezTo>
                  <a:cubicBezTo>
                    <a:pt x="31083" y="29"/>
                    <a:pt x="20906" y="748"/>
                    <a:pt x="21785" y="15939"/>
                  </a:cubicBezTo>
                  <a:cubicBezTo>
                    <a:pt x="21785" y="15939"/>
                    <a:pt x="21768" y="16326"/>
                    <a:pt x="21771" y="16933"/>
                  </a:cubicBezTo>
                  <a:cubicBezTo>
                    <a:pt x="21598" y="16747"/>
                    <a:pt x="21366" y="16570"/>
                    <a:pt x="21107" y="16570"/>
                  </a:cubicBezTo>
                  <a:cubicBezTo>
                    <a:pt x="20915" y="16570"/>
                    <a:pt x="20709" y="16666"/>
                    <a:pt x="20502" y="16927"/>
                  </a:cubicBezTo>
                  <a:cubicBezTo>
                    <a:pt x="19732" y="17893"/>
                    <a:pt x="19948" y="21627"/>
                    <a:pt x="22295" y="21864"/>
                  </a:cubicBezTo>
                  <a:cubicBezTo>
                    <a:pt x="22491" y="22611"/>
                    <a:pt x="22758" y="23274"/>
                    <a:pt x="23124" y="23732"/>
                  </a:cubicBezTo>
                  <a:cubicBezTo>
                    <a:pt x="24058" y="24908"/>
                    <a:pt x="26644" y="27088"/>
                    <a:pt x="29245" y="28665"/>
                  </a:cubicBezTo>
                  <a:cubicBezTo>
                    <a:pt x="29241" y="30361"/>
                    <a:pt x="28922" y="32893"/>
                    <a:pt x="27136" y="33648"/>
                  </a:cubicBezTo>
                  <a:cubicBezTo>
                    <a:pt x="24373" y="34818"/>
                    <a:pt x="21245" y="35606"/>
                    <a:pt x="18174" y="35986"/>
                  </a:cubicBezTo>
                  <a:cubicBezTo>
                    <a:pt x="15467" y="36322"/>
                    <a:pt x="10664" y="37155"/>
                    <a:pt x="8326" y="41938"/>
                  </a:cubicBezTo>
                  <a:cubicBezTo>
                    <a:pt x="5988" y="46719"/>
                    <a:pt x="6082" y="49504"/>
                    <a:pt x="4653" y="56758"/>
                  </a:cubicBezTo>
                  <a:cubicBezTo>
                    <a:pt x="3350" y="63379"/>
                    <a:pt x="1206" y="76739"/>
                    <a:pt x="1206" y="76739"/>
                  </a:cubicBezTo>
                  <a:cubicBezTo>
                    <a:pt x="1206" y="76739"/>
                    <a:pt x="862" y="90768"/>
                    <a:pt x="1012" y="102627"/>
                  </a:cubicBezTo>
                  <a:cubicBezTo>
                    <a:pt x="738" y="106317"/>
                    <a:pt x="1" y="111876"/>
                    <a:pt x="2190" y="113376"/>
                  </a:cubicBezTo>
                  <a:cubicBezTo>
                    <a:pt x="2769" y="113773"/>
                    <a:pt x="3534" y="113941"/>
                    <a:pt x="4244" y="113941"/>
                  </a:cubicBezTo>
                  <a:cubicBezTo>
                    <a:pt x="5523" y="113941"/>
                    <a:pt x="6627" y="113395"/>
                    <a:pt x="6161" y="112654"/>
                  </a:cubicBezTo>
                  <a:cubicBezTo>
                    <a:pt x="5571" y="111713"/>
                    <a:pt x="5163" y="110848"/>
                    <a:pt x="5230" y="108661"/>
                  </a:cubicBezTo>
                  <a:cubicBezTo>
                    <a:pt x="5301" y="106476"/>
                    <a:pt x="5680" y="105950"/>
                    <a:pt x="5680" y="105950"/>
                  </a:cubicBezTo>
                  <a:cubicBezTo>
                    <a:pt x="6159" y="106157"/>
                    <a:pt x="6041" y="110421"/>
                    <a:pt x="7298" y="110437"/>
                  </a:cubicBezTo>
                  <a:cubicBezTo>
                    <a:pt x="7299" y="110437"/>
                    <a:pt x="7301" y="110437"/>
                    <a:pt x="7302" y="110437"/>
                  </a:cubicBezTo>
                  <a:cubicBezTo>
                    <a:pt x="8187" y="110437"/>
                    <a:pt x="8293" y="106066"/>
                    <a:pt x="7638" y="104335"/>
                  </a:cubicBezTo>
                  <a:cubicBezTo>
                    <a:pt x="7303" y="103448"/>
                    <a:pt x="6995" y="101686"/>
                    <a:pt x="6995" y="101686"/>
                  </a:cubicBezTo>
                  <a:cubicBezTo>
                    <a:pt x="7550" y="90044"/>
                    <a:pt x="9606" y="77818"/>
                    <a:pt x="9606" y="77818"/>
                  </a:cubicBezTo>
                  <a:cubicBezTo>
                    <a:pt x="9606" y="77818"/>
                    <a:pt x="14172" y="59047"/>
                    <a:pt x="14915" y="57028"/>
                  </a:cubicBezTo>
                  <a:cubicBezTo>
                    <a:pt x="14915" y="57028"/>
                    <a:pt x="18292" y="72921"/>
                    <a:pt x="17908" y="77111"/>
                  </a:cubicBezTo>
                  <a:cubicBezTo>
                    <a:pt x="17647" y="79941"/>
                    <a:pt x="16470" y="87170"/>
                    <a:pt x="15734" y="91559"/>
                  </a:cubicBezTo>
                  <a:cubicBezTo>
                    <a:pt x="15027" y="93750"/>
                    <a:pt x="12926" y="101019"/>
                    <a:pt x="12926" y="110117"/>
                  </a:cubicBezTo>
                  <a:cubicBezTo>
                    <a:pt x="12926" y="121053"/>
                    <a:pt x="19204" y="137862"/>
                    <a:pt x="19001" y="142318"/>
                  </a:cubicBezTo>
                  <a:cubicBezTo>
                    <a:pt x="18799" y="146773"/>
                    <a:pt x="18192" y="157101"/>
                    <a:pt x="17786" y="162974"/>
                  </a:cubicBezTo>
                  <a:cubicBezTo>
                    <a:pt x="17382" y="168849"/>
                    <a:pt x="23659" y="188491"/>
                    <a:pt x="22647" y="192744"/>
                  </a:cubicBezTo>
                  <a:cubicBezTo>
                    <a:pt x="21635" y="196997"/>
                    <a:pt x="9686" y="206111"/>
                    <a:pt x="10495" y="207731"/>
                  </a:cubicBezTo>
                  <a:cubicBezTo>
                    <a:pt x="10958" y="208657"/>
                    <a:pt x="13741" y="209516"/>
                    <a:pt x="16702" y="209516"/>
                  </a:cubicBezTo>
                  <a:cubicBezTo>
                    <a:pt x="18922" y="209516"/>
                    <a:pt x="21243" y="209033"/>
                    <a:pt x="22758" y="207731"/>
                  </a:cubicBezTo>
                  <a:cubicBezTo>
                    <a:pt x="26292" y="204694"/>
                    <a:pt x="32165" y="200643"/>
                    <a:pt x="31558" y="196997"/>
                  </a:cubicBezTo>
                  <a:cubicBezTo>
                    <a:pt x="30950" y="193352"/>
                    <a:pt x="32861" y="167228"/>
                    <a:pt x="31602" y="161556"/>
                  </a:cubicBezTo>
                  <a:cubicBezTo>
                    <a:pt x="30342" y="155885"/>
                    <a:pt x="31714" y="146975"/>
                    <a:pt x="32041" y="140494"/>
                  </a:cubicBezTo>
                  <a:cubicBezTo>
                    <a:pt x="32367" y="134013"/>
                    <a:pt x="32571" y="113560"/>
                    <a:pt x="33786" y="113560"/>
                  </a:cubicBezTo>
                  <a:cubicBezTo>
                    <a:pt x="35001" y="113560"/>
                    <a:pt x="35203" y="134014"/>
                    <a:pt x="35530" y="140494"/>
                  </a:cubicBezTo>
                  <a:cubicBezTo>
                    <a:pt x="35856" y="146975"/>
                    <a:pt x="37228" y="155887"/>
                    <a:pt x="35970" y="161556"/>
                  </a:cubicBezTo>
                  <a:cubicBezTo>
                    <a:pt x="34711" y="167227"/>
                    <a:pt x="36621" y="193352"/>
                    <a:pt x="36013" y="196997"/>
                  </a:cubicBezTo>
                  <a:cubicBezTo>
                    <a:pt x="35405" y="200642"/>
                    <a:pt x="41279" y="204693"/>
                    <a:pt x="44814" y="207731"/>
                  </a:cubicBezTo>
                  <a:cubicBezTo>
                    <a:pt x="46328" y="209033"/>
                    <a:pt x="48647" y="209517"/>
                    <a:pt x="50868" y="209517"/>
                  </a:cubicBezTo>
                  <a:cubicBezTo>
                    <a:pt x="53828" y="209517"/>
                    <a:pt x="56612" y="208657"/>
                    <a:pt x="57075" y="207731"/>
                  </a:cubicBezTo>
                  <a:cubicBezTo>
                    <a:pt x="57886" y="206111"/>
                    <a:pt x="45937" y="196997"/>
                    <a:pt x="44925" y="192744"/>
                  </a:cubicBezTo>
                  <a:cubicBezTo>
                    <a:pt x="43912" y="188491"/>
                    <a:pt x="50190" y="168846"/>
                    <a:pt x="49784" y="162974"/>
                  </a:cubicBezTo>
                  <a:cubicBezTo>
                    <a:pt x="49378" y="157101"/>
                    <a:pt x="48772" y="146771"/>
                    <a:pt x="48569" y="142317"/>
                  </a:cubicBezTo>
                  <a:cubicBezTo>
                    <a:pt x="48367" y="137862"/>
                    <a:pt x="54645" y="121052"/>
                    <a:pt x="54645" y="110117"/>
                  </a:cubicBezTo>
                  <a:cubicBezTo>
                    <a:pt x="54645" y="101086"/>
                    <a:pt x="52575" y="93856"/>
                    <a:pt x="51853" y="91608"/>
                  </a:cubicBezTo>
                  <a:cubicBezTo>
                    <a:pt x="51117" y="87224"/>
                    <a:pt x="49931" y="79952"/>
                    <a:pt x="49670" y="77110"/>
                  </a:cubicBezTo>
                  <a:cubicBezTo>
                    <a:pt x="49285" y="72920"/>
                    <a:pt x="52664" y="57027"/>
                    <a:pt x="52664" y="57027"/>
                  </a:cubicBezTo>
                  <a:cubicBezTo>
                    <a:pt x="53407" y="59046"/>
                    <a:pt x="57973" y="77817"/>
                    <a:pt x="57973" y="77817"/>
                  </a:cubicBezTo>
                  <a:cubicBezTo>
                    <a:pt x="57973" y="77817"/>
                    <a:pt x="60028" y="90044"/>
                    <a:pt x="60583" y="101688"/>
                  </a:cubicBezTo>
                  <a:lnTo>
                    <a:pt x="60576" y="101686"/>
                  </a:lnTo>
                  <a:cubicBezTo>
                    <a:pt x="60576" y="101686"/>
                    <a:pt x="60267" y="103448"/>
                    <a:pt x="59931" y="104335"/>
                  </a:cubicBezTo>
                  <a:cubicBezTo>
                    <a:pt x="59277" y="106066"/>
                    <a:pt x="59384" y="110437"/>
                    <a:pt x="60269" y="110437"/>
                  </a:cubicBezTo>
                  <a:cubicBezTo>
                    <a:pt x="60270" y="110437"/>
                    <a:pt x="60271" y="110437"/>
                    <a:pt x="60272" y="110437"/>
                  </a:cubicBezTo>
                  <a:cubicBezTo>
                    <a:pt x="61530" y="110421"/>
                    <a:pt x="61413" y="106157"/>
                    <a:pt x="61890" y="105950"/>
                  </a:cubicBezTo>
                  <a:cubicBezTo>
                    <a:pt x="61890" y="105950"/>
                    <a:pt x="61923" y="105911"/>
                    <a:pt x="61971" y="105911"/>
                  </a:cubicBezTo>
                  <a:cubicBezTo>
                    <a:pt x="62087" y="105911"/>
                    <a:pt x="62290" y="106138"/>
                    <a:pt x="62340" y="107682"/>
                  </a:cubicBezTo>
                  <a:cubicBezTo>
                    <a:pt x="62407" y="109869"/>
                    <a:pt x="61999" y="111713"/>
                    <a:pt x="61408" y="112654"/>
                  </a:cubicBezTo>
                  <a:cubicBezTo>
                    <a:pt x="60942" y="113395"/>
                    <a:pt x="62047" y="113941"/>
                    <a:pt x="63326" y="113941"/>
                  </a:cubicBezTo>
                  <a:cubicBezTo>
                    <a:pt x="64036" y="113941"/>
                    <a:pt x="64801" y="113773"/>
                    <a:pt x="65380" y="113376"/>
                  </a:cubicBezTo>
                  <a:cubicBezTo>
                    <a:pt x="67569" y="111876"/>
                    <a:pt x="66831" y="106317"/>
                    <a:pt x="66558" y="102627"/>
                  </a:cubicBezTo>
                  <a:lnTo>
                    <a:pt x="66566" y="102627"/>
                  </a:lnTo>
                  <a:cubicBezTo>
                    <a:pt x="66716" y="90768"/>
                    <a:pt x="66371" y="76739"/>
                    <a:pt x="66371" y="76739"/>
                  </a:cubicBezTo>
                  <a:cubicBezTo>
                    <a:pt x="66371" y="76739"/>
                    <a:pt x="64229" y="63379"/>
                    <a:pt x="62924" y="56758"/>
                  </a:cubicBezTo>
                  <a:cubicBezTo>
                    <a:pt x="61497" y="49504"/>
                    <a:pt x="61590" y="46719"/>
                    <a:pt x="59252" y="41938"/>
                  </a:cubicBezTo>
                  <a:cubicBezTo>
                    <a:pt x="56914" y="37155"/>
                    <a:pt x="52112" y="36322"/>
                    <a:pt x="49405" y="35986"/>
                  </a:cubicBezTo>
                  <a:cubicBezTo>
                    <a:pt x="46334" y="35606"/>
                    <a:pt x="43206" y="34818"/>
                    <a:pt x="40443" y="33650"/>
                  </a:cubicBezTo>
                  <a:cubicBezTo>
                    <a:pt x="38711" y="32916"/>
                    <a:pt x="38357" y="30511"/>
                    <a:pt x="38334" y="28820"/>
                  </a:cubicBezTo>
                  <a:cubicBezTo>
                    <a:pt x="41052" y="27093"/>
                    <a:pt x="43864" y="24501"/>
                    <a:pt x="44810" y="23183"/>
                  </a:cubicBezTo>
                  <a:cubicBezTo>
                    <a:pt x="45150" y="22708"/>
                    <a:pt x="45383" y="22035"/>
                    <a:pt x="45541" y="21284"/>
                  </a:cubicBezTo>
                  <a:cubicBezTo>
                    <a:pt x="47970" y="21019"/>
                    <a:pt x="48004" y="17188"/>
                    <a:pt x="47176" y="16248"/>
                  </a:cubicBezTo>
                  <a:cubicBezTo>
                    <a:pt x="46967" y="16011"/>
                    <a:pt x="46767" y="15922"/>
                    <a:pt x="46584" y="15922"/>
                  </a:cubicBezTo>
                  <a:cubicBezTo>
                    <a:pt x="46260" y="15922"/>
                    <a:pt x="45989" y="16201"/>
                    <a:pt x="45819" y="16436"/>
                  </a:cubicBezTo>
                  <a:cubicBezTo>
                    <a:pt x="45790" y="15765"/>
                    <a:pt x="45750" y="15329"/>
                    <a:pt x="45750" y="15329"/>
                  </a:cubicBezTo>
                  <a:cubicBezTo>
                    <a:pt x="45850" y="1102"/>
                    <a:pt x="36936" y="0"/>
                    <a:pt x="34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3289025" y="5094675"/>
              <a:ext cx="431225" cy="348575"/>
            </a:xfrm>
            <a:custGeom>
              <a:avLst/>
              <a:gdLst/>
              <a:ahLst/>
              <a:cxnLst/>
              <a:rect l="l" t="t" r="r" b="b"/>
              <a:pathLst>
                <a:path w="17249" h="13943" extrusionOk="0">
                  <a:moveTo>
                    <a:pt x="13646" y="0"/>
                  </a:moveTo>
                  <a:cubicBezTo>
                    <a:pt x="13266" y="0"/>
                    <a:pt x="12866" y="46"/>
                    <a:pt x="12454" y="145"/>
                  </a:cubicBezTo>
                  <a:cubicBezTo>
                    <a:pt x="10295" y="666"/>
                    <a:pt x="7000" y="4318"/>
                    <a:pt x="3803" y="7444"/>
                  </a:cubicBezTo>
                  <a:cubicBezTo>
                    <a:pt x="607" y="10570"/>
                    <a:pt x="1" y="13518"/>
                    <a:pt x="1913" y="13943"/>
                  </a:cubicBezTo>
                  <a:cubicBezTo>
                    <a:pt x="1913" y="13943"/>
                    <a:pt x="6521" y="13943"/>
                    <a:pt x="9652" y="11697"/>
                  </a:cubicBezTo>
                  <a:cubicBezTo>
                    <a:pt x="10851" y="10838"/>
                    <a:pt x="11936" y="6424"/>
                    <a:pt x="14260" y="5731"/>
                  </a:cubicBezTo>
                  <a:cubicBezTo>
                    <a:pt x="16584" y="5038"/>
                    <a:pt x="17249" y="3866"/>
                    <a:pt x="17103" y="2379"/>
                  </a:cubicBezTo>
                  <a:cubicBezTo>
                    <a:pt x="16982" y="1138"/>
                    <a:pt x="15550" y="0"/>
                    <a:pt x="13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3904725" y="5094675"/>
              <a:ext cx="431225" cy="348575"/>
            </a:xfrm>
            <a:custGeom>
              <a:avLst/>
              <a:gdLst/>
              <a:ahLst/>
              <a:cxnLst/>
              <a:rect l="l" t="t" r="r" b="b"/>
              <a:pathLst>
                <a:path w="17249" h="13943" extrusionOk="0">
                  <a:moveTo>
                    <a:pt x="3603" y="0"/>
                  </a:moveTo>
                  <a:cubicBezTo>
                    <a:pt x="1700" y="0"/>
                    <a:pt x="268" y="1138"/>
                    <a:pt x="146" y="2379"/>
                  </a:cubicBezTo>
                  <a:cubicBezTo>
                    <a:pt x="0" y="3866"/>
                    <a:pt x="666" y="5038"/>
                    <a:pt x="2989" y="5731"/>
                  </a:cubicBezTo>
                  <a:cubicBezTo>
                    <a:pt x="5313" y="6424"/>
                    <a:pt x="6398" y="10838"/>
                    <a:pt x="7597" y="11697"/>
                  </a:cubicBezTo>
                  <a:cubicBezTo>
                    <a:pt x="10728" y="13943"/>
                    <a:pt x="15336" y="13943"/>
                    <a:pt x="15336" y="13943"/>
                  </a:cubicBezTo>
                  <a:cubicBezTo>
                    <a:pt x="17248" y="13518"/>
                    <a:pt x="16643" y="10570"/>
                    <a:pt x="13446" y="7444"/>
                  </a:cubicBezTo>
                  <a:cubicBezTo>
                    <a:pt x="10249" y="4318"/>
                    <a:pt x="6954" y="666"/>
                    <a:pt x="4795" y="145"/>
                  </a:cubicBezTo>
                  <a:cubicBezTo>
                    <a:pt x="4383" y="46"/>
                    <a:pt x="3984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3542875" y="282425"/>
              <a:ext cx="533200" cy="656075"/>
            </a:xfrm>
            <a:custGeom>
              <a:avLst/>
              <a:gdLst/>
              <a:ahLst/>
              <a:cxnLst/>
              <a:rect l="l" t="t" r="r" b="b"/>
              <a:pathLst>
                <a:path w="21328" h="26243" extrusionOk="0">
                  <a:moveTo>
                    <a:pt x="11043" y="0"/>
                  </a:moveTo>
                  <a:cubicBezTo>
                    <a:pt x="10801" y="0"/>
                    <a:pt x="10664" y="14"/>
                    <a:pt x="10664" y="14"/>
                  </a:cubicBezTo>
                  <a:cubicBezTo>
                    <a:pt x="10664" y="14"/>
                    <a:pt x="10527" y="0"/>
                    <a:pt x="10285" y="0"/>
                  </a:cubicBezTo>
                  <a:cubicBezTo>
                    <a:pt x="8445" y="0"/>
                    <a:pt x="533" y="776"/>
                    <a:pt x="533" y="14121"/>
                  </a:cubicBezTo>
                  <a:cubicBezTo>
                    <a:pt x="533" y="14121"/>
                    <a:pt x="1" y="24455"/>
                    <a:pt x="10664" y="26243"/>
                  </a:cubicBezTo>
                  <a:cubicBezTo>
                    <a:pt x="21328" y="24455"/>
                    <a:pt x="20795" y="14121"/>
                    <a:pt x="20795" y="14121"/>
                  </a:cubicBezTo>
                  <a:cubicBezTo>
                    <a:pt x="20795" y="777"/>
                    <a:pt x="12885" y="0"/>
                    <a:pt x="11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3848075" y="526800"/>
              <a:ext cx="161475" cy="149625"/>
            </a:xfrm>
            <a:custGeom>
              <a:avLst/>
              <a:gdLst/>
              <a:ahLst/>
              <a:cxnLst/>
              <a:rect l="l" t="t" r="r" b="b"/>
              <a:pathLst>
                <a:path w="6459" h="5985" extrusionOk="0">
                  <a:moveTo>
                    <a:pt x="3103" y="1"/>
                  </a:moveTo>
                  <a:cubicBezTo>
                    <a:pt x="2785" y="1"/>
                    <a:pt x="2464" y="57"/>
                    <a:pt x="2153" y="176"/>
                  </a:cubicBezTo>
                  <a:cubicBezTo>
                    <a:pt x="698" y="733"/>
                    <a:pt x="1" y="2444"/>
                    <a:pt x="594" y="4000"/>
                  </a:cubicBezTo>
                  <a:cubicBezTo>
                    <a:pt x="1062" y="5222"/>
                    <a:pt x="2188" y="5984"/>
                    <a:pt x="3356" y="5984"/>
                  </a:cubicBezTo>
                  <a:cubicBezTo>
                    <a:pt x="3673" y="5984"/>
                    <a:pt x="3994" y="5928"/>
                    <a:pt x="4306" y="5809"/>
                  </a:cubicBezTo>
                  <a:cubicBezTo>
                    <a:pt x="5761" y="5253"/>
                    <a:pt x="6459" y="3542"/>
                    <a:pt x="5864" y="1986"/>
                  </a:cubicBezTo>
                  <a:cubicBezTo>
                    <a:pt x="5397" y="763"/>
                    <a:pt x="4270" y="1"/>
                    <a:pt x="3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3609400" y="526800"/>
              <a:ext cx="161500" cy="149625"/>
            </a:xfrm>
            <a:custGeom>
              <a:avLst/>
              <a:gdLst/>
              <a:ahLst/>
              <a:cxnLst/>
              <a:rect l="l" t="t" r="r" b="b"/>
              <a:pathLst>
                <a:path w="6460" h="5985" extrusionOk="0">
                  <a:moveTo>
                    <a:pt x="3356" y="1"/>
                  </a:moveTo>
                  <a:cubicBezTo>
                    <a:pt x="2189" y="1"/>
                    <a:pt x="1062" y="763"/>
                    <a:pt x="595" y="1986"/>
                  </a:cubicBezTo>
                  <a:cubicBezTo>
                    <a:pt x="0" y="3542"/>
                    <a:pt x="698" y="5253"/>
                    <a:pt x="2154" y="5809"/>
                  </a:cubicBezTo>
                  <a:cubicBezTo>
                    <a:pt x="2465" y="5928"/>
                    <a:pt x="2786" y="5984"/>
                    <a:pt x="3104" y="5984"/>
                  </a:cubicBezTo>
                  <a:cubicBezTo>
                    <a:pt x="4271" y="5984"/>
                    <a:pt x="5397" y="5222"/>
                    <a:pt x="5865" y="4000"/>
                  </a:cubicBezTo>
                  <a:cubicBezTo>
                    <a:pt x="6460" y="2444"/>
                    <a:pt x="5761" y="733"/>
                    <a:pt x="4305" y="176"/>
                  </a:cubicBezTo>
                  <a:cubicBezTo>
                    <a:pt x="3994" y="57"/>
                    <a:pt x="3674" y="1"/>
                    <a:pt x="3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3774050" y="770825"/>
              <a:ext cx="35475" cy="43625"/>
            </a:xfrm>
            <a:custGeom>
              <a:avLst/>
              <a:gdLst/>
              <a:ahLst/>
              <a:cxnLst/>
              <a:rect l="l" t="t" r="r" b="b"/>
              <a:pathLst>
                <a:path w="1419" h="1745" extrusionOk="0">
                  <a:moveTo>
                    <a:pt x="710" y="1"/>
                  </a:moveTo>
                  <a:cubicBezTo>
                    <a:pt x="31" y="1"/>
                    <a:pt x="1" y="1745"/>
                    <a:pt x="1" y="1745"/>
                  </a:cubicBezTo>
                  <a:lnTo>
                    <a:pt x="1419" y="1745"/>
                  </a:lnTo>
                  <a:cubicBezTo>
                    <a:pt x="1419" y="1745"/>
                    <a:pt x="1389" y="1"/>
                    <a:pt x="7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3738700" y="775250"/>
              <a:ext cx="35375" cy="39200"/>
            </a:xfrm>
            <a:custGeom>
              <a:avLst/>
              <a:gdLst/>
              <a:ahLst/>
              <a:cxnLst/>
              <a:rect l="l" t="t" r="r" b="b"/>
              <a:pathLst>
                <a:path w="1415" h="1568" extrusionOk="0">
                  <a:moveTo>
                    <a:pt x="706" y="1"/>
                  </a:moveTo>
                  <a:cubicBezTo>
                    <a:pt x="28" y="1"/>
                    <a:pt x="0" y="1501"/>
                    <a:pt x="0" y="1501"/>
                  </a:cubicBezTo>
                  <a:lnTo>
                    <a:pt x="1415" y="1568"/>
                  </a:lnTo>
                  <a:cubicBezTo>
                    <a:pt x="1415" y="1568"/>
                    <a:pt x="1385" y="1"/>
                    <a:pt x="7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3703925" y="775250"/>
              <a:ext cx="34775" cy="37525"/>
            </a:xfrm>
            <a:custGeom>
              <a:avLst/>
              <a:gdLst/>
              <a:ahLst/>
              <a:cxnLst/>
              <a:rect l="l" t="t" r="r" b="b"/>
              <a:pathLst>
                <a:path w="1391" h="1501" extrusionOk="0">
                  <a:moveTo>
                    <a:pt x="679" y="1"/>
                  </a:moveTo>
                  <a:cubicBezTo>
                    <a:pt x="0" y="1"/>
                    <a:pt x="43" y="1361"/>
                    <a:pt x="43" y="1361"/>
                  </a:cubicBezTo>
                  <a:lnTo>
                    <a:pt x="1391" y="1501"/>
                  </a:lnTo>
                  <a:cubicBezTo>
                    <a:pt x="1391" y="1501"/>
                    <a:pt x="1359" y="1"/>
                    <a:pt x="6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3675475" y="775250"/>
              <a:ext cx="34000" cy="34025"/>
            </a:xfrm>
            <a:custGeom>
              <a:avLst/>
              <a:gdLst/>
              <a:ahLst/>
              <a:cxnLst/>
              <a:rect l="l" t="t" r="r" b="b"/>
              <a:pathLst>
                <a:path w="1360" h="1361" extrusionOk="0">
                  <a:moveTo>
                    <a:pt x="680" y="1"/>
                  </a:moveTo>
                  <a:cubicBezTo>
                    <a:pt x="0" y="1"/>
                    <a:pt x="46" y="1168"/>
                    <a:pt x="46" y="1168"/>
                  </a:cubicBezTo>
                  <a:lnTo>
                    <a:pt x="1181" y="1361"/>
                  </a:lnTo>
                  <a:cubicBezTo>
                    <a:pt x="1181" y="1361"/>
                    <a:pt x="1360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3809500" y="770825"/>
              <a:ext cx="35500" cy="43625"/>
            </a:xfrm>
            <a:custGeom>
              <a:avLst/>
              <a:gdLst/>
              <a:ahLst/>
              <a:cxnLst/>
              <a:rect l="l" t="t" r="r" b="b"/>
              <a:pathLst>
                <a:path w="1420" h="1745" extrusionOk="0">
                  <a:moveTo>
                    <a:pt x="711" y="1"/>
                  </a:moveTo>
                  <a:cubicBezTo>
                    <a:pt x="30" y="1"/>
                    <a:pt x="1" y="1745"/>
                    <a:pt x="1" y="1745"/>
                  </a:cubicBezTo>
                  <a:lnTo>
                    <a:pt x="1419" y="1745"/>
                  </a:lnTo>
                  <a:cubicBezTo>
                    <a:pt x="1419" y="1745"/>
                    <a:pt x="1391" y="1"/>
                    <a:pt x="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3844975" y="775250"/>
              <a:ext cx="35375" cy="39200"/>
            </a:xfrm>
            <a:custGeom>
              <a:avLst/>
              <a:gdLst/>
              <a:ahLst/>
              <a:cxnLst/>
              <a:rect l="l" t="t" r="r" b="b"/>
              <a:pathLst>
                <a:path w="1415" h="1568" extrusionOk="0">
                  <a:moveTo>
                    <a:pt x="709" y="1"/>
                  </a:moveTo>
                  <a:cubicBezTo>
                    <a:pt x="29" y="1"/>
                    <a:pt x="0" y="1568"/>
                    <a:pt x="0" y="1568"/>
                  </a:cubicBezTo>
                  <a:lnTo>
                    <a:pt x="1415" y="1501"/>
                  </a:lnTo>
                  <a:cubicBezTo>
                    <a:pt x="1415" y="1501"/>
                    <a:pt x="1389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3880375" y="775250"/>
              <a:ext cx="34825" cy="37525"/>
            </a:xfrm>
            <a:custGeom>
              <a:avLst/>
              <a:gdLst/>
              <a:ahLst/>
              <a:cxnLst/>
              <a:rect l="l" t="t" r="r" b="b"/>
              <a:pathLst>
                <a:path w="1393" h="1501" extrusionOk="0">
                  <a:moveTo>
                    <a:pt x="712" y="1"/>
                  </a:moveTo>
                  <a:cubicBezTo>
                    <a:pt x="31" y="1"/>
                    <a:pt x="0" y="1501"/>
                    <a:pt x="0" y="1501"/>
                  </a:cubicBezTo>
                  <a:lnTo>
                    <a:pt x="1347" y="1361"/>
                  </a:lnTo>
                  <a:cubicBezTo>
                    <a:pt x="1347" y="1361"/>
                    <a:pt x="1392" y="1"/>
                    <a:pt x="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3909600" y="775250"/>
              <a:ext cx="33950" cy="34025"/>
            </a:xfrm>
            <a:custGeom>
              <a:avLst/>
              <a:gdLst/>
              <a:ahLst/>
              <a:cxnLst/>
              <a:rect l="l" t="t" r="r" b="b"/>
              <a:pathLst>
                <a:path w="1358" h="1361" extrusionOk="0">
                  <a:moveTo>
                    <a:pt x="679" y="1"/>
                  </a:moveTo>
                  <a:cubicBezTo>
                    <a:pt x="0" y="1"/>
                    <a:pt x="178" y="1361"/>
                    <a:pt x="178" y="1361"/>
                  </a:cubicBezTo>
                  <a:lnTo>
                    <a:pt x="1315" y="1168"/>
                  </a:lnTo>
                  <a:cubicBezTo>
                    <a:pt x="1315" y="1168"/>
                    <a:pt x="1358" y="1"/>
                    <a:pt x="6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3809500" y="823250"/>
              <a:ext cx="35500" cy="43625"/>
            </a:xfrm>
            <a:custGeom>
              <a:avLst/>
              <a:gdLst/>
              <a:ahLst/>
              <a:cxnLst/>
              <a:rect l="l" t="t" r="r" b="b"/>
              <a:pathLst>
                <a:path w="1420" h="1745" extrusionOk="0">
                  <a:moveTo>
                    <a:pt x="1419" y="1"/>
                  </a:moveTo>
                  <a:lnTo>
                    <a:pt x="1" y="2"/>
                  </a:lnTo>
                  <a:cubicBezTo>
                    <a:pt x="1" y="2"/>
                    <a:pt x="30" y="1744"/>
                    <a:pt x="711" y="1744"/>
                  </a:cubicBezTo>
                  <a:cubicBezTo>
                    <a:pt x="1391" y="1744"/>
                    <a:pt x="1419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3844975" y="821600"/>
              <a:ext cx="35375" cy="40850"/>
            </a:xfrm>
            <a:custGeom>
              <a:avLst/>
              <a:gdLst/>
              <a:ahLst/>
              <a:cxnLst/>
              <a:rect l="l" t="t" r="r" b="b"/>
              <a:pathLst>
                <a:path w="1415" h="1634" extrusionOk="0">
                  <a:moveTo>
                    <a:pt x="1415" y="1"/>
                  </a:moveTo>
                  <a:lnTo>
                    <a:pt x="0" y="68"/>
                  </a:lnTo>
                  <a:cubicBezTo>
                    <a:pt x="0" y="68"/>
                    <a:pt x="29" y="1633"/>
                    <a:pt x="709" y="1633"/>
                  </a:cubicBezTo>
                  <a:cubicBezTo>
                    <a:pt x="1389" y="1633"/>
                    <a:pt x="1415" y="1"/>
                    <a:pt x="1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3880225" y="818100"/>
              <a:ext cx="33950" cy="38150"/>
            </a:xfrm>
            <a:custGeom>
              <a:avLst/>
              <a:gdLst/>
              <a:ahLst/>
              <a:cxnLst/>
              <a:rect l="l" t="t" r="r" b="b"/>
              <a:pathLst>
                <a:path w="1358" h="1526" extrusionOk="0">
                  <a:moveTo>
                    <a:pt x="1353" y="1"/>
                  </a:moveTo>
                  <a:lnTo>
                    <a:pt x="6" y="137"/>
                  </a:lnTo>
                  <a:cubicBezTo>
                    <a:pt x="6" y="137"/>
                    <a:pt x="0" y="1526"/>
                    <a:pt x="679" y="1526"/>
                  </a:cubicBezTo>
                  <a:cubicBezTo>
                    <a:pt x="1357" y="1526"/>
                    <a:pt x="1353" y="1"/>
                    <a:pt x="1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3910975" y="813300"/>
              <a:ext cx="34025" cy="33250"/>
            </a:xfrm>
            <a:custGeom>
              <a:avLst/>
              <a:gdLst/>
              <a:ahLst/>
              <a:cxnLst/>
              <a:rect l="l" t="t" r="r" b="b"/>
              <a:pathLst>
                <a:path w="1361" h="1330" extrusionOk="0">
                  <a:moveTo>
                    <a:pt x="1260" y="0"/>
                  </a:moveTo>
                  <a:lnTo>
                    <a:pt x="123" y="193"/>
                  </a:lnTo>
                  <a:cubicBezTo>
                    <a:pt x="123" y="193"/>
                    <a:pt x="0" y="1330"/>
                    <a:pt x="680" y="1330"/>
                  </a:cubicBezTo>
                  <a:cubicBezTo>
                    <a:pt x="1360" y="1330"/>
                    <a:pt x="1260" y="0"/>
                    <a:pt x="1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3774050" y="823275"/>
              <a:ext cx="35475" cy="43600"/>
            </a:xfrm>
            <a:custGeom>
              <a:avLst/>
              <a:gdLst/>
              <a:ahLst/>
              <a:cxnLst/>
              <a:rect l="l" t="t" r="r" b="b"/>
              <a:pathLst>
                <a:path w="1419" h="1744" extrusionOk="0">
                  <a:moveTo>
                    <a:pt x="1" y="1"/>
                  </a:moveTo>
                  <a:cubicBezTo>
                    <a:pt x="1" y="1"/>
                    <a:pt x="31" y="1743"/>
                    <a:pt x="710" y="1743"/>
                  </a:cubicBezTo>
                  <a:cubicBezTo>
                    <a:pt x="1389" y="1743"/>
                    <a:pt x="1419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3738700" y="821600"/>
              <a:ext cx="35375" cy="37975"/>
            </a:xfrm>
            <a:custGeom>
              <a:avLst/>
              <a:gdLst/>
              <a:ahLst/>
              <a:cxnLst/>
              <a:rect l="l" t="t" r="r" b="b"/>
              <a:pathLst>
                <a:path w="1415" h="1519" extrusionOk="0">
                  <a:moveTo>
                    <a:pt x="0" y="1"/>
                  </a:moveTo>
                  <a:cubicBezTo>
                    <a:pt x="0" y="1"/>
                    <a:pt x="28" y="1518"/>
                    <a:pt x="707" y="1518"/>
                  </a:cubicBezTo>
                  <a:cubicBezTo>
                    <a:pt x="1387" y="1518"/>
                    <a:pt x="1415" y="68"/>
                    <a:pt x="1415" y="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3703925" y="818100"/>
              <a:ext cx="34775" cy="34000"/>
            </a:xfrm>
            <a:custGeom>
              <a:avLst/>
              <a:gdLst/>
              <a:ahLst/>
              <a:cxnLst/>
              <a:rect l="l" t="t" r="r" b="b"/>
              <a:pathLst>
                <a:path w="1391" h="1360" extrusionOk="0">
                  <a:moveTo>
                    <a:pt x="43" y="1"/>
                  </a:moveTo>
                  <a:cubicBezTo>
                    <a:pt x="43" y="1"/>
                    <a:pt x="0" y="1359"/>
                    <a:pt x="679" y="1359"/>
                  </a:cubicBezTo>
                  <a:cubicBezTo>
                    <a:pt x="1359" y="1359"/>
                    <a:pt x="1391" y="141"/>
                    <a:pt x="1391" y="141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3673350" y="813300"/>
              <a:ext cx="33650" cy="29875"/>
            </a:xfrm>
            <a:custGeom>
              <a:avLst/>
              <a:gdLst/>
              <a:ahLst/>
              <a:cxnLst/>
              <a:rect l="l" t="t" r="r" b="b"/>
              <a:pathLst>
                <a:path w="1346" h="1195" extrusionOk="0">
                  <a:moveTo>
                    <a:pt x="131" y="0"/>
                  </a:moveTo>
                  <a:cubicBezTo>
                    <a:pt x="131" y="0"/>
                    <a:pt x="0" y="1108"/>
                    <a:pt x="676" y="1190"/>
                  </a:cubicBezTo>
                  <a:cubicBezTo>
                    <a:pt x="701" y="1193"/>
                    <a:pt x="724" y="1194"/>
                    <a:pt x="747" y="1194"/>
                  </a:cubicBezTo>
                  <a:cubicBezTo>
                    <a:pt x="1345" y="1194"/>
                    <a:pt x="1266" y="193"/>
                    <a:pt x="1266" y="193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3766775" y="660000"/>
              <a:ext cx="85850" cy="86500"/>
            </a:xfrm>
            <a:custGeom>
              <a:avLst/>
              <a:gdLst/>
              <a:ahLst/>
              <a:cxnLst/>
              <a:rect l="l" t="t" r="r" b="b"/>
              <a:pathLst>
                <a:path w="3434" h="3460" extrusionOk="0">
                  <a:moveTo>
                    <a:pt x="1708" y="1"/>
                  </a:moveTo>
                  <a:lnTo>
                    <a:pt x="1708" y="22"/>
                  </a:lnTo>
                  <a:cubicBezTo>
                    <a:pt x="1529" y="215"/>
                    <a:pt x="137" y="1753"/>
                    <a:pt x="54" y="2721"/>
                  </a:cubicBezTo>
                  <a:cubicBezTo>
                    <a:pt x="1" y="3335"/>
                    <a:pt x="583" y="3459"/>
                    <a:pt x="1064" y="3459"/>
                  </a:cubicBezTo>
                  <a:cubicBezTo>
                    <a:pt x="1395" y="3459"/>
                    <a:pt x="1678" y="3401"/>
                    <a:pt x="1678" y="3401"/>
                  </a:cubicBezTo>
                  <a:lnTo>
                    <a:pt x="1757" y="3401"/>
                  </a:lnTo>
                  <a:cubicBezTo>
                    <a:pt x="1757" y="3401"/>
                    <a:pt x="2040" y="3459"/>
                    <a:pt x="2370" y="3459"/>
                  </a:cubicBezTo>
                  <a:cubicBezTo>
                    <a:pt x="2852" y="3459"/>
                    <a:pt x="3433" y="3335"/>
                    <a:pt x="3381" y="2721"/>
                  </a:cubicBezTo>
                  <a:cubicBezTo>
                    <a:pt x="3298" y="1753"/>
                    <a:pt x="1905" y="215"/>
                    <a:pt x="1727" y="22"/>
                  </a:cubicBezTo>
                  <a:lnTo>
                    <a:pt x="1727" y="1"/>
                  </a:lnTo>
                  <a:lnTo>
                    <a:pt x="1717" y="11"/>
                  </a:lnTo>
                  <a:cubicBezTo>
                    <a:pt x="1714" y="8"/>
                    <a:pt x="1708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3766775" y="660000"/>
              <a:ext cx="42975" cy="86500"/>
            </a:xfrm>
            <a:custGeom>
              <a:avLst/>
              <a:gdLst/>
              <a:ahLst/>
              <a:cxnLst/>
              <a:rect l="l" t="t" r="r" b="b"/>
              <a:pathLst>
                <a:path w="1719" h="3460" extrusionOk="0">
                  <a:moveTo>
                    <a:pt x="1708" y="1"/>
                  </a:moveTo>
                  <a:lnTo>
                    <a:pt x="1708" y="21"/>
                  </a:lnTo>
                  <a:cubicBezTo>
                    <a:pt x="1530" y="215"/>
                    <a:pt x="137" y="1753"/>
                    <a:pt x="54" y="2721"/>
                  </a:cubicBezTo>
                  <a:cubicBezTo>
                    <a:pt x="1" y="3335"/>
                    <a:pt x="584" y="3459"/>
                    <a:pt x="1066" y="3459"/>
                  </a:cubicBezTo>
                  <a:cubicBezTo>
                    <a:pt x="1396" y="3459"/>
                    <a:pt x="1679" y="3401"/>
                    <a:pt x="1679" y="3401"/>
                  </a:cubicBezTo>
                  <a:lnTo>
                    <a:pt x="1717" y="3401"/>
                  </a:lnTo>
                  <a:lnTo>
                    <a:pt x="1718" y="11"/>
                  </a:lnTo>
                  <a:cubicBezTo>
                    <a:pt x="1714" y="8"/>
                    <a:pt x="1708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3280550" y="1153725"/>
              <a:ext cx="1055750" cy="131350"/>
            </a:xfrm>
            <a:custGeom>
              <a:avLst/>
              <a:gdLst/>
              <a:ahLst/>
              <a:cxnLst/>
              <a:rect l="l" t="t" r="r" b="b"/>
              <a:pathLst>
                <a:path w="42230" h="5254" extrusionOk="0">
                  <a:moveTo>
                    <a:pt x="22320" y="1"/>
                  </a:moveTo>
                  <a:cubicBezTo>
                    <a:pt x="22320" y="1"/>
                    <a:pt x="19896" y="11"/>
                    <a:pt x="19847" y="16"/>
                  </a:cubicBezTo>
                  <a:cubicBezTo>
                    <a:pt x="19847" y="16"/>
                    <a:pt x="2099" y="1177"/>
                    <a:pt x="592" y="3546"/>
                  </a:cubicBezTo>
                  <a:cubicBezTo>
                    <a:pt x="1" y="4475"/>
                    <a:pt x="255" y="5254"/>
                    <a:pt x="1357" y="5254"/>
                  </a:cubicBezTo>
                  <a:cubicBezTo>
                    <a:pt x="1795" y="5254"/>
                    <a:pt x="2367" y="5131"/>
                    <a:pt x="3073" y="4845"/>
                  </a:cubicBezTo>
                  <a:cubicBezTo>
                    <a:pt x="5556" y="3840"/>
                    <a:pt x="16366" y="2601"/>
                    <a:pt x="20798" y="2601"/>
                  </a:cubicBezTo>
                  <a:lnTo>
                    <a:pt x="22320" y="2601"/>
                  </a:lnTo>
                  <a:cubicBezTo>
                    <a:pt x="22398" y="2601"/>
                    <a:pt x="36863" y="3873"/>
                    <a:pt x="39156" y="4802"/>
                  </a:cubicBezTo>
                  <a:cubicBezTo>
                    <a:pt x="39862" y="5087"/>
                    <a:pt x="40435" y="5211"/>
                    <a:pt x="40873" y="5211"/>
                  </a:cubicBezTo>
                  <a:cubicBezTo>
                    <a:pt x="41974" y="5211"/>
                    <a:pt x="42230" y="4432"/>
                    <a:pt x="41637" y="3502"/>
                  </a:cubicBezTo>
                  <a:cubicBezTo>
                    <a:pt x="40131" y="1133"/>
                    <a:pt x="22338" y="1"/>
                    <a:pt x="22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3280550" y="1153875"/>
              <a:ext cx="528925" cy="131225"/>
            </a:xfrm>
            <a:custGeom>
              <a:avLst/>
              <a:gdLst/>
              <a:ahLst/>
              <a:cxnLst/>
              <a:rect l="l" t="t" r="r" b="b"/>
              <a:pathLst>
                <a:path w="21157" h="5249" extrusionOk="0">
                  <a:moveTo>
                    <a:pt x="21157" y="1"/>
                  </a:moveTo>
                  <a:cubicBezTo>
                    <a:pt x="20527" y="3"/>
                    <a:pt x="19872" y="7"/>
                    <a:pt x="19846" y="10"/>
                  </a:cubicBezTo>
                  <a:cubicBezTo>
                    <a:pt x="19846" y="10"/>
                    <a:pt x="2099" y="1173"/>
                    <a:pt x="592" y="3540"/>
                  </a:cubicBezTo>
                  <a:cubicBezTo>
                    <a:pt x="0" y="4470"/>
                    <a:pt x="256" y="5249"/>
                    <a:pt x="1357" y="5249"/>
                  </a:cubicBezTo>
                  <a:cubicBezTo>
                    <a:pt x="1795" y="5249"/>
                    <a:pt x="2367" y="5125"/>
                    <a:pt x="3073" y="4840"/>
                  </a:cubicBezTo>
                  <a:cubicBezTo>
                    <a:pt x="5554" y="3836"/>
                    <a:pt x="16366" y="2596"/>
                    <a:pt x="20798" y="2596"/>
                  </a:cubicBezTo>
                  <a:lnTo>
                    <a:pt x="21157" y="2596"/>
                  </a:lnTo>
                  <a:lnTo>
                    <a:pt x="211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3871025" y="1319525"/>
              <a:ext cx="392625" cy="130750"/>
            </a:xfrm>
            <a:custGeom>
              <a:avLst/>
              <a:gdLst/>
              <a:ahLst/>
              <a:cxnLst/>
              <a:rect l="l" t="t" r="r" b="b"/>
              <a:pathLst>
                <a:path w="15705" h="5230" extrusionOk="0">
                  <a:moveTo>
                    <a:pt x="1" y="1"/>
                  </a:moveTo>
                  <a:lnTo>
                    <a:pt x="1" y="3014"/>
                  </a:lnTo>
                  <a:cubicBezTo>
                    <a:pt x="1" y="3014"/>
                    <a:pt x="1703" y="5230"/>
                    <a:pt x="7020" y="5230"/>
                  </a:cubicBezTo>
                  <a:cubicBezTo>
                    <a:pt x="12337" y="5230"/>
                    <a:pt x="15705" y="1330"/>
                    <a:pt x="15172" y="415"/>
                  </a:cubicBezTo>
                  <a:cubicBezTo>
                    <a:pt x="15094" y="280"/>
                    <a:pt x="14961" y="221"/>
                    <a:pt x="14779" y="221"/>
                  </a:cubicBezTo>
                  <a:cubicBezTo>
                    <a:pt x="13647" y="221"/>
                    <a:pt x="10621" y="2482"/>
                    <a:pt x="7109" y="2482"/>
                  </a:cubicBezTo>
                  <a:cubicBezTo>
                    <a:pt x="3032" y="248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3871025" y="1452475"/>
              <a:ext cx="392625" cy="130725"/>
            </a:xfrm>
            <a:custGeom>
              <a:avLst/>
              <a:gdLst/>
              <a:ahLst/>
              <a:cxnLst/>
              <a:rect l="l" t="t" r="r" b="b"/>
              <a:pathLst>
                <a:path w="15705" h="5229" extrusionOk="0">
                  <a:moveTo>
                    <a:pt x="1" y="0"/>
                  </a:moveTo>
                  <a:lnTo>
                    <a:pt x="1" y="3013"/>
                  </a:lnTo>
                  <a:cubicBezTo>
                    <a:pt x="1" y="3013"/>
                    <a:pt x="1703" y="5228"/>
                    <a:pt x="7020" y="5228"/>
                  </a:cubicBezTo>
                  <a:cubicBezTo>
                    <a:pt x="12337" y="5228"/>
                    <a:pt x="15705" y="1329"/>
                    <a:pt x="15172" y="413"/>
                  </a:cubicBezTo>
                  <a:cubicBezTo>
                    <a:pt x="15094" y="278"/>
                    <a:pt x="14961" y="220"/>
                    <a:pt x="14779" y="220"/>
                  </a:cubicBezTo>
                  <a:cubicBezTo>
                    <a:pt x="13647" y="220"/>
                    <a:pt x="10621" y="2481"/>
                    <a:pt x="7109" y="2481"/>
                  </a:cubicBezTo>
                  <a:cubicBezTo>
                    <a:pt x="3032" y="248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3871000" y="1585375"/>
              <a:ext cx="366050" cy="130750"/>
            </a:xfrm>
            <a:custGeom>
              <a:avLst/>
              <a:gdLst/>
              <a:ahLst/>
              <a:cxnLst/>
              <a:rect l="l" t="t" r="r" b="b"/>
              <a:pathLst>
                <a:path w="14642" h="5230" extrusionOk="0">
                  <a:moveTo>
                    <a:pt x="2" y="1"/>
                  </a:moveTo>
                  <a:lnTo>
                    <a:pt x="0" y="3014"/>
                  </a:lnTo>
                  <a:cubicBezTo>
                    <a:pt x="0" y="3014"/>
                    <a:pt x="1497" y="5230"/>
                    <a:pt x="5956" y="5230"/>
                  </a:cubicBezTo>
                  <a:cubicBezTo>
                    <a:pt x="11274" y="5230"/>
                    <a:pt x="14642" y="1330"/>
                    <a:pt x="14110" y="415"/>
                  </a:cubicBezTo>
                  <a:cubicBezTo>
                    <a:pt x="14032" y="280"/>
                    <a:pt x="13898" y="221"/>
                    <a:pt x="13716" y="221"/>
                  </a:cubicBezTo>
                  <a:cubicBezTo>
                    <a:pt x="12583" y="221"/>
                    <a:pt x="9558" y="2482"/>
                    <a:pt x="6046" y="2482"/>
                  </a:cubicBezTo>
                  <a:cubicBezTo>
                    <a:pt x="2265" y="2482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3871025" y="1718325"/>
              <a:ext cx="338700" cy="130725"/>
            </a:xfrm>
            <a:custGeom>
              <a:avLst/>
              <a:gdLst/>
              <a:ahLst/>
              <a:cxnLst/>
              <a:rect l="l" t="t" r="r" b="b"/>
              <a:pathLst>
                <a:path w="13548" h="5229" extrusionOk="0">
                  <a:moveTo>
                    <a:pt x="1" y="0"/>
                  </a:moveTo>
                  <a:lnTo>
                    <a:pt x="1" y="3013"/>
                  </a:lnTo>
                  <a:cubicBezTo>
                    <a:pt x="1" y="3013"/>
                    <a:pt x="1791" y="5228"/>
                    <a:pt x="5956" y="5228"/>
                  </a:cubicBezTo>
                  <a:cubicBezTo>
                    <a:pt x="11274" y="5228"/>
                    <a:pt x="13548" y="1802"/>
                    <a:pt x="13016" y="886"/>
                  </a:cubicBezTo>
                  <a:cubicBezTo>
                    <a:pt x="12926" y="730"/>
                    <a:pt x="12790" y="664"/>
                    <a:pt x="12610" y="664"/>
                  </a:cubicBezTo>
                  <a:cubicBezTo>
                    <a:pt x="11660" y="664"/>
                    <a:pt x="9470" y="2481"/>
                    <a:pt x="6045" y="2481"/>
                  </a:cubicBezTo>
                  <a:cubicBezTo>
                    <a:pt x="1970" y="248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3871025" y="1851250"/>
              <a:ext cx="314025" cy="130725"/>
            </a:xfrm>
            <a:custGeom>
              <a:avLst/>
              <a:gdLst/>
              <a:ahLst/>
              <a:cxnLst/>
              <a:rect l="l" t="t" r="r" b="b"/>
              <a:pathLst>
                <a:path w="12561" h="5229" extrusionOk="0">
                  <a:moveTo>
                    <a:pt x="1" y="1"/>
                  </a:moveTo>
                  <a:lnTo>
                    <a:pt x="1" y="3013"/>
                  </a:lnTo>
                  <a:cubicBezTo>
                    <a:pt x="1" y="3013"/>
                    <a:pt x="1142" y="5229"/>
                    <a:pt x="4893" y="5229"/>
                  </a:cubicBezTo>
                  <a:cubicBezTo>
                    <a:pt x="10210" y="5229"/>
                    <a:pt x="12560" y="2122"/>
                    <a:pt x="12029" y="1206"/>
                  </a:cubicBezTo>
                  <a:cubicBezTo>
                    <a:pt x="11928" y="1032"/>
                    <a:pt x="11768" y="960"/>
                    <a:pt x="11552" y="960"/>
                  </a:cubicBezTo>
                  <a:cubicBezTo>
                    <a:pt x="10552" y="960"/>
                    <a:pt x="8332" y="2482"/>
                    <a:pt x="4982" y="2482"/>
                  </a:cubicBezTo>
                  <a:cubicBezTo>
                    <a:pt x="1614" y="248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3353875" y="1319525"/>
              <a:ext cx="392625" cy="130750"/>
            </a:xfrm>
            <a:custGeom>
              <a:avLst/>
              <a:gdLst/>
              <a:ahLst/>
              <a:cxnLst/>
              <a:rect l="l" t="t" r="r" b="b"/>
              <a:pathLst>
                <a:path w="15705" h="5230" extrusionOk="0">
                  <a:moveTo>
                    <a:pt x="15704" y="1"/>
                  </a:moveTo>
                  <a:cubicBezTo>
                    <a:pt x="15704" y="1"/>
                    <a:pt x="12671" y="2482"/>
                    <a:pt x="8595" y="2482"/>
                  </a:cubicBezTo>
                  <a:cubicBezTo>
                    <a:pt x="5082" y="2482"/>
                    <a:pt x="2058" y="221"/>
                    <a:pt x="925" y="221"/>
                  </a:cubicBezTo>
                  <a:cubicBezTo>
                    <a:pt x="743" y="221"/>
                    <a:pt x="610" y="280"/>
                    <a:pt x="532" y="415"/>
                  </a:cubicBezTo>
                  <a:cubicBezTo>
                    <a:pt x="0" y="1330"/>
                    <a:pt x="3367" y="5230"/>
                    <a:pt x="8685" y="5230"/>
                  </a:cubicBezTo>
                  <a:cubicBezTo>
                    <a:pt x="14003" y="5230"/>
                    <a:pt x="15704" y="3014"/>
                    <a:pt x="15704" y="3014"/>
                  </a:cubicBezTo>
                  <a:lnTo>
                    <a:pt x="157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3353875" y="1452475"/>
              <a:ext cx="392625" cy="130725"/>
            </a:xfrm>
            <a:custGeom>
              <a:avLst/>
              <a:gdLst/>
              <a:ahLst/>
              <a:cxnLst/>
              <a:rect l="l" t="t" r="r" b="b"/>
              <a:pathLst>
                <a:path w="15705" h="5229" extrusionOk="0">
                  <a:moveTo>
                    <a:pt x="15704" y="0"/>
                  </a:moveTo>
                  <a:cubicBezTo>
                    <a:pt x="15704" y="0"/>
                    <a:pt x="12671" y="2481"/>
                    <a:pt x="8595" y="2481"/>
                  </a:cubicBezTo>
                  <a:cubicBezTo>
                    <a:pt x="5082" y="2481"/>
                    <a:pt x="2057" y="220"/>
                    <a:pt x="925" y="220"/>
                  </a:cubicBezTo>
                  <a:cubicBezTo>
                    <a:pt x="743" y="220"/>
                    <a:pt x="610" y="278"/>
                    <a:pt x="532" y="413"/>
                  </a:cubicBezTo>
                  <a:cubicBezTo>
                    <a:pt x="0" y="1329"/>
                    <a:pt x="3367" y="5228"/>
                    <a:pt x="8685" y="5228"/>
                  </a:cubicBezTo>
                  <a:cubicBezTo>
                    <a:pt x="14003" y="5228"/>
                    <a:pt x="15704" y="3013"/>
                    <a:pt x="15704" y="3013"/>
                  </a:cubicBezTo>
                  <a:lnTo>
                    <a:pt x="157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3380450" y="1585375"/>
              <a:ext cx="366050" cy="130750"/>
            </a:xfrm>
            <a:custGeom>
              <a:avLst/>
              <a:gdLst/>
              <a:ahLst/>
              <a:cxnLst/>
              <a:rect l="l" t="t" r="r" b="b"/>
              <a:pathLst>
                <a:path w="14642" h="5230" extrusionOk="0">
                  <a:moveTo>
                    <a:pt x="14641" y="1"/>
                  </a:moveTo>
                  <a:cubicBezTo>
                    <a:pt x="14641" y="1"/>
                    <a:pt x="12377" y="2482"/>
                    <a:pt x="8596" y="2482"/>
                  </a:cubicBezTo>
                  <a:cubicBezTo>
                    <a:pt x="5083" y="2482"/>
                    <a:pt x="2058" y="221"/>
                    <a:pt x="925" y="221"/>
                  </a:cubicBezTo>
                  <a:cubicBezTo>
                    <a:pt x="743" y="221"/>
                    <a:pt x="610" y="280"/>
                    <a:pt x="531" y="415"/>
                  </a:cubicBezTo>
                  <a:cubicBezTo>
                    <a:pt x="0" y="1330"/>
                    <a:pt x="3367" y="5230"/>
                    <a:pt x="8684" y="5230"/>
                  </a:cubicBezTo>
                  <a:cubicBezTo>
                    <a:pt x="13145" y="5230"/>
                    <a:pt x="14640" y="3013"/>
                    <a:pt x="14640" y="3013"/>
                  </a:cubicBezTo>
                  <a:lnTo>
                    <a:pt x="146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3407750" y="1718325"/>
              <a:ext cx="338750" cy="130725"/>
            </a:xfrm>
            <a:custGeom>
              <a:avLst/>
              <a:gdLst/>
              <a:ahLst/>
              <a:cxnLst/>
              <a:rect l="l" t="t" r="r" b="b"/>
              <a:pathLst>
                <a:path w="13550" h="5229" extrusionOk="0">
                  <a:moveTo>
                    <a:pt x="13549" y="0"/>
                  </a:moveTo>
                  <a:cubicBezTo>
                    <a:pt x="13549" y="0"/>
                    <a:pt x="11580" y="2481"/>
                    <a:pt x="7505" y="2481"/>
                  </a:cubicBezTo>
                  <a:cubicBezTo>
                    <a:pt x="4079" y="2481"/>
                    <a:pt x="1889" y="664"/>
                    <a:pt x="940" y="664"/>
                  </a:cubicBezTo>
                  <a:cubicBezTo>
                    <a:pt x="760" y="664"/>
                    <a:pt x="624" y="730"/>
                    <a:pt x="533" y="886"/>
                  </a:cubicBezTo>
                  <a:cubicBezTo>
                    <a:pt x="1" y="1802"/>
                    <a:pt x="2276" y="5228"/>
                    <a:pt x="7592" y="5228"/>
                  </a:cubicBezTo>
                  <a:cubicBezTo>
                    <a:pt x="11757" y="5228"/>
                    <a:pt x="13549" y="3014"/>
                    <a:pt x="13549" y="3014"/>
                  </a:cubicBezTo>
                  <a:lnTo>
                    <a:pt x="13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3432450" y="1851250"/>
              <a:ext cx="314050" cy="130725"/>
            </a:xfrm>
            <a:custGeom>
              <a:avLst/>
              <a:gdLst/>
              <a:ahLst/>
              <a:cxnLst/>
              <a:rect l="l" t="t" r="r" b="b"/>
              <a:pathLst>
                <a:path w="12562" h="5229" extrusionOk="0">
                  <a:moveTo>
                    <a:pt x="12561" y="1"/>
                  </a:moveTo>
                  <a:cubicBezTo>
                    <a:pt x="12561" y="1"/>
                    <a:pt x="10947" y="2482"/>
                    <a:pt x="7579" y="2482"/>
                  </a:cubicBezTo>
                  <a:cubicBezTo>
                    <a:pt x="4229" y="2482"/>
                    <a:pt x="2010" y="960"/>
                    <a:pt x="1010" y="960"/>
                  </a:cubicBezTo>
                  <a:cubicBezTo>
                    <a:pt x="793" y="960"/>
                    <a:pt x="634" y="1032"/>
                    <a:pt x="533" y="1206"/>
                  </a:cubicBezTo>
                  <a:cubicBezTo>
                    <a:pt x="0" y="2122"/>
                    <a:pt x="2351" y="5229"/>
                    <a:pt x="7668" y="5229"/>
                  </a:cubicBezTo>
                  <a:cubicBezTo>
                    <a:pt x="11419" y="5229"/>
                    <a:pt x="12561" y="3013"/>
                    <a:pt x="12561" y="3013"/>
                  </a:cubicBezTo>
                  <a:lnTo>
                    <a:pt x="12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3747900" y="975400"/>
              <a:ext cx="123150" cy="65025"/>
            </a:xfrm>
            <a:custGeom>
              <a:avLst/>
              <a:gdLst/>
              <a:ahLst/>
              <a:cxnLst/>
              <a:rect l="l" t="t" r="r" b="b"/>
              <a:pathLst>
                <a:path w="4926" h="2601" extrusionOk="0">
                  <a:moveTo>
                    <a:pt x="1300" y="1"/>
                  </a:moveTo>
                  <a:cubicBezTo>
                    <a:pt x="582" y="1"/>
                    <a:pt x="1" y="582"/>
                    <a:pt x="1" y="1300"/>
                  </a:cubicBezTo>
                  <a:cubicBezTo>
                    <a:pt x="1" y="2019"/>
                    <a:pt x="582" y="2600"/>
                    <a:pt x="1300" y="2600"/>
                  </a:cubicBezTo>
                  <a:lnTo>
                    <a:pt x="3626" y="2600"/>
                  </a:lnTo>
                  <a:cubicBezTo>
                    <a:pt x="4344" y="2600"/>
                    <a:pt x="4926" y="2019"/>
                    <a:pt x="4926" y="1300"/>
                  </a:cubicBezTo>
                  <a:cubicBezTo>
                    <a:pt x="4926" y="582"/>
                    <a:pt x="4343" y="1"/>
                    <a:pt x="3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3747550" y="975400"/>
              <a:ext cx="62200" cy="65025"/>
            </a:xfrm>
            <a:custGeom>
              <a:avLst/>
              <a:gdLst/>
              <a:ahLst/>
              <a:cxnLst/>
              <a:rect l="l" t="t" r="r" b="b"/>
              <a:pathLst>
                <a:path w="2488" h="2601" extrusionOk="0">
                  <a:moveTo>
                    <a:pt x="1299" y="1"/>
                  </a:moveTo>
                  <a:cubicBezTo>
                    <a:pt x="583" y="1"/>
                    <a:pt x="0" y="582"/>
                    <a:pt x="0" y="1300"/>
                  </a:cubicBezTo>
                  <a:cubicBezTo>
                    <a:pt x="0" y="2019"/>
                    <a:pt x="584" y="2600"/>
                    <a:pt x="1301" y="2600"/>
                  </a:cubicBezTo>
                  <a:cubicBezTo>
                    <a:pt x="1306" y="2600"/>
                    <a:pt x="1310" y="2600"/>
                    <a:pt x="1314" y="2600"/>
                  </a:cubicBezTo>
                  <a:lnTo>
                    <a:pt x="2487" y="2600"/>
                  </a:lnTo>
                  <a:lnTo>
                    <a:pt x="2487" y="1"/>
                  </a:lnTo>
                  <a:lnTo>
                    <a:pt x="1314" y="1"/>
                  </a:lnTo>
                  <a:cubicBezTo>
                    <a:pt x="1309" y="1"/>
                    <a:pt x="1304" y="1"/>
                    <a:pt x="1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3747900" y="1064025"/>
              <a:ext cx="123150" cy="65025"/>
            </a:xfrm>
            <a:custGeom>
              <a:avLst/>
              <a:gdLst/>
              <a:ahLst/>
              <a:cxnLst/>
              <a:rect l="l" t="t" r="r" b="b"/>
              <a:pathLst>
                <a:path w="4926" h="2601" extrusionOk="0">
                  <a:moveTo>
                    <a:pt x="1298" y="1"/>
                  </a:moveTo>
                  <a:cubicBezTo>
                    <a:pt x="581" y="1"/>
                    <a:pt x="1" y="583"/>
                    <a:pt x="1" y="1299"/>
                  </a:cubicBezTo>
                  <a:cubicBezTo>
                    <a:pt x="1" y="2017"/>
                    <a:pt x="582" y="2600"/>
                    <a:pt x="1300" y="2600"/>
                  </a:cubicBezTo>
                  <a:lnTo>
                    <a:pt x="3626" y="2600"/>
                  </a:lnTo>
                  <a:cubicBezTo>
                    <a:pt x="4344" y="2600"/>
                    <a:pt x="4926" y="2017"/>
                    <a:pt x="4926" y="1299"/>
                  </a:cubicBezTo>
                  <a:cubicBezTo>
                    <a:pt x="4926" y="583"/>
                    <a:pt x="4344" y="1"/>
                    <a:pt x="3628" y="1"/>
                  </a:cubicBezTo>
                  <a:cubicBezTo>
                    <a:pt x="3627" y="1"/>
                    <a:pt x="3627" y="1"/>
                    <a:pt x="3626" y="1"/>
                  </a:cubicBezTo>
                  <a:lnTo>
                    <a:pt x="1300" y="1"/>
                  </a:lnTo>
                  <a:cubicBezTo>
                    <a:pt x="1300" y="1"/>
                    <a:pt x="1299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3747900" y="1064000"/>
              <a:ext cx="61850" cy="65050"/>
            </a:xfrm>
            <a:custGeom>
              <a:avLst/>
              <a:gdLst/>
              <a:ahLst/>
              <a:cxnLst/>
              <a:rect l="l" t="t" r="r" b="b"/>
              <a:pathLst>
                <a:path w="2474" h="2602" extrusionOk="0">
                  <a:moveTo>
                    <a:pt x="1300" y="1"/>
                  </a:moveTo>
                  <a:cubicBezTo>
                    <a:pt x="582" y="1"/>
                    <a:pt x="1" y="583"/>
                    <a:pt x="1" y="1302"/>
                  </a:cubicBezTo>
                  <a:cubicBezTo>
                    <a:pt x="1" y="2018"/>
                    <a:pt x="582" y="2601"/>
                    <a:pt x="1300" y="2601"/>
                  </a:cubicBezTo>
                  <a:lnTo>
                    <a:pt x="2473" y="2601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3747900" y="1241275"/>
              <a:ext cx="123150" cy="65025"/>
            </a:xfrm>
            <a:custGeom>
              <a:avLst/>
              <a:gdLst/>
              <a:ahLst/>
              <a:cxnLst/>
              <a:rect l="l" t="t" r="r" b="b"/>
              <a:pathLst>
                <a:path w="4926" h="2601" extrusionOk="0">
                  <a:moveTo>
                    <a:pt x="3628" y="1"/>
                  </a:moveTo>
                  <a:cubicBezTo>
                    <a:pt x="3627" y="1"/>
                    <a:pt x="3627" y="1"/>
                    <a:pt x="3626" y="1"/>
                  </a:cubicBezTo>
                  <a:lnTo>
                    <a:pt x="1300" y="1"/>
                  </a:lnTo>
                  <a:cubicBezTo>
                    <a:pt x="582" y="1"/>
                    <a:pt x="1" y="583"/>
                    <a:pt x="1" y="1301"/>
                  </a:cubicBezTo>
                  <a:cubicBezTo>
                    <a:pt x="1" y="2018"/>
                    <a:pt x="582" y="2600"/>
                    <a:pt x="1300" y="2600"/>
                  </a:cubicBezTo>
                  <a:lnTo>
                    <a:pt x="3626" y="2600"/>
                  </a:lnTo>
                  <a:cubicBezTo>
                    <a:pt x="4344" y="2600"/>
                    <a:pt x="4926" y="2018"/>
                    <a:pt x="4926" y="1301"/>
                  </a:cubicBezTo>
                  <a:cubicBezTo>
                    <a:pt x="4926" y="583"/>
                    <a:pt x="4345" y="1"/>
                    <a:pt x="3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3747550" y="1241250"/>
              <a:ext cx="62200" cy="65025"/>
            </a:xfrm>
            <a:custGeom>
              <a:avLst/>
              <a:gdLst/>
              <a:ahLst/>
              <a:cxnLst/>
              <a:rect l="l" t="t" r="r" b="b"/>
              <a:pathLst>
                <a:path w="2488" h="2601" extrusionOk="0">
                  <a:moveTo>
                    <a:pt x="1301" y="1"/>
                  </a:moveTo>
                  <a:cubicBezTo>
                    <a:pt x="584" y="1"/>
                    <a:pt x="0" y="582"/>
                    <a:pt x="0" y="1301"/>
                  </a:cubicBezTo>
                  <a:cubicBezTo>
                    <a:pt x="0" y="2019"/>
                    <a:pt x="584" y="2600"/>
                    <a:pt x="1301" y="2600"/>
                  </a:cubicBezTo>
                  <a:cubicBezTo>
                    <a:pt x="1306" y="2600"/>
                    <a:pt x="1310" y="2600"/>
                    <a:pt x="1314" y="2600"/>
                  </a:cubicBezTo>
                  <a:lnTo>
                    <a:pt x="2487" y="2600"/>
                  </a:lnTo>
                  <a:lnTo>
                    <a:pt x="2487" y="1"/>
                  </a:lnTo>
                  <a:lnTo>
                    <a:pt x="1314" y="1"/>
                  </a:lnTo>
                  <a:cubicBezTo>
                    <a:pt x="1310" y="1"/>
                    <a:pt x="1306" y="1"/>
                    <a:pt x="1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747900" y="1329875"/>
              <a:ext cx="123150" cy="65025"/>
            </a:xfrm>
            <a:custGeom>
              <a:avLst/>
              <a:gdLst/>
              <a:ahLst/>
              <a:cxnLst/>
              <a:rect l="l" t="t" r="r" b="b"/>
              <a:pathLst>
                <a:path w="4926" h="2601" extrusionOk="0">
                  <a:moveTo>
                    <a:pt x="3628" y="1"/>
                  </a:moveTo>
                  <a:cubicBezTo>
                    <a:pt x="3627" y="1"/>
                    <a:pt x="3627" y="1"/>
                    <a:pt x="3626" y="1"/>
                  </a:cubicBezTo>
                  <a:lnTo>
                    <a:pt x="1300" y="1"/>
                  </a:lnTo>
                  <a:cubicBezTo>
                    <a:pt x="582" y="1"/>
                    <a:pt x="1" y="582"/>
                    <a:pt x="1" y="1301"/>
                  </a:cubicBezTo>
                  <a:cubicBezTo>
                    <a:pt x="1" y="2018"/>
                    <a:pt x="582" y="2600"/>
                    <a:pt x="1300" y="2600"/>
                  </a:cubicBezTo>
                  <a:lnTo>
                    <a:pt x="3626" y="2600"/>
                  </a:lnTo>
                  <a:cubicBezTo>
                    <a:pt x="4344" y="2600"/>
                    <a:pt x="4926" y="2018"/>
                    <a:pt x="4926" y="1301"/>
                  </a:cubicBezTo>
                  <a:cubicBezTo>
                    <a:pt x="4926" y="583"/>
                    <a:pt x="4344" y="1"/>
                    <a:pt x="3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747900" y="1329875"/>
              <a:ext cx="61850" cy="65025"/>
            </a:xfrm>
            <a:custGeom>
              <a:avLst/>
              <a:gdLst/>
              <a:ahLst/>
              <a:cxnLst/>
              <a:rect l="l" t="t" r="r" b="b"/>
              <a:pathLst>
                <a:path w="2474" h="2601" extrusionOk="0">
                  <a:moveTo>
                    <a:pt x="1300" y="1"/>
                  </a:moveTo>
                  <a:cubicBezTo>
                    <a:pt x="582" y="1"/>
                    <a:pt x="1" y="582"/>
                    <a:pt x="1" y="1301"/>
                  </a:cubicBezTo>
                  <a:cubicBezTo>
                    <a:pt x="1" y="2018"/>
                    <a:pt x="582" y="2600"/>
                    <a:pt x="1300" y="2600"/>
                  </a:cubicBezTo>
                  <a:lnTo>
                    <a:pt x="2473" y="2600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3747900" y="1418475"/>
              <a:ext cx="123150" cy="65025"/>
            </a:xfrm>
            <a:custGeom>
              <a:avLst/>
              <a:gdLst/>
              <a:ahLst/>
              <a:cxnLst/>
              <a:rect l="l" t="t" r="r" b="b"/>
              <a:pathLst>
                <a:path w="4926" h="2601" extrusionOk="0">
                  <a:moveTo>
                    <a:pt x="1300" y="1"/>
                  </a:moveTo>
                  <a:cubicBezTo>
                    <a:pt x="582" y="1"/>
                    <a:pt x="1" y="582"/>
                    <a:pt x="1" y="1300"/>
                  </a:cubicBezTo>
                  <a:cubicBezTo>
                    <a:pt x="1" y="2019"/>
                    <a:pt x="582" y="2600"/>
                    <a:pt x="1300" y="2600"/>
                  </a:cubicBezTo>
                  <a:lnTo>
                    <a:pt x="3626" y="2600"/>
                  </a:lnTo>
                  <a:cubicBezTo>
                    <a:pt x="3627" y="2600"/>
                    <a:pt x="3627" y="2600"/>
                    <a:pt x="3628" y="2600"/>
                  </a:cubicBezTo>
                  <a:cubicBezTo>
                    <a:pt x="4345" y="2600"/>
                    <a:pt x="4926" y="2018"/>
                    <a:pt x="4926" y="1300"/>
                  </a:cubicBezTo>
                  <a:cubicBezTo>
                    <a:pt x="4926" y="582"/>
                    <a:pt x="4343" y="1"/>
                    <a:pt x="3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3747900" y="1418500"/>
              <a:ext cx="61850" cy="65025"/>
            </a:xfrm>
            <a:custGeom>
              <a:avLst/>
              <a:gdLst/>
              <a:ahLst/>
              <a:cxnLst/>
              <a:rect l="l" t="t" r="r" b="b"/>
              <a:pathLst>
                <a:path w="2474" h="2601" extrusionOk="0">
                  <a:moveTo>
                    <a:pt x="1300" y="1"/>
                  </a:moveTo>
                  <a:cubicBezTo>
                    <a:pt x="582" y="1"/>
                    <a:pt x="1" y="583"/>
                    <a:pt x="1" y="1301"/>
                  </a:cubicBezTo>
                  <a:cubicBezTo>
                    <a:pt x="1" y="2019"/>
                    <a:pt x="582" y="2600"/>
                    <a:pt x="1300" y="2600"/>
                  </a:cubicBezTo>
                  <a:lnTo>
                    <a:pt x="2473" y="2600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3747900" y="1507100"/>
              <a:ext cx="123150" cy="65025"/>
            </a:xfrm>
            <a:custGeom>
              <a:avLst/>
              <a:gdLst/>
              <a:ahLst/>
              <a:cxnLst/>
              <a:rect l="l" t="t" r="r" b="b"/>
              <a:pathLst>
                <a:path w="4926" h="2601" extrusionOk="0">
                  <a:moveTo>
                    <a:pt x="1300" y="1"/>
                  </a:moveTo>
                  <a:cubicBezTo>
                    <a:pt x="582" y="1"/>
                    <a:pt x="1" y="582"/>
                    <a:pt x="1" y="1301"/>
                  </a:cubicBezTo>
                  <a:cubicBezTo>
                    <a:pt x="1" y="2019"/>
                    <a:pt x="582" y="2600"/>
                    <a:pt x="1300" y="2600"/>
                  </a:cubicBezTo>
                  <a:lnTo>
                    <a:pt x="3626" y="2600"/>
                  </a:lnTo>
                  <a:cubicBezTo>
                    <a:pt x="4343" y="2600"/>
                    <a:pt x="4926" y="2019"/>
                    <a:pt x="4926" y="1301"/>
                  </a:cubicBezTo>
                  <a:cubicBezTo>
                    <a:pt x="4926" y="582"/>
                    <a:pt x="4344" y="1"/>
                    <a:pt x="3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3747550" y="1507100"/>
              <a:ext cx="62200" cy="65025"/>
            </a:xfrm>
            <a:custGeom>
              <a:avLst/>
              <a:gdLst/>
              <a:ahLst/>
              <a:cxnLst/>
              <a:rect l="l" t="t" r="r" b="b"/>
              <a:pathLst>
                <a:path w="2488" h="2601" extrusionOk="0">
                  <a:moveTo>
                    <a:pt x="1301" y="1"/>
                  </a:moveTo>
                  <a:cubicBezTo>
                    <a:pt x="584" y="1"/>
                    <a:pt x="0" y="582"/>
                    <a:pt x="0" y="1301"/>
                  </a:cubicBezTo>
                  <a:cubicBezTo>
                    <a:pt x="0" y="2019"/>
                    <a:pt x="584" y="2600"/>
                    <a:pt x="1301" y="2600"/>
                  </a:cubicBezTo>
                  <a:cubicBezTo>
                    <a:pt x="1306" y="2600"/>
                    <a:pt x="1310" y="2600"/>
                    <a:pt x="1314" y="2600"/>
                  </a:cubicBezTo>
                  <a:lnTo>
                    <a:pt x="2487" y="2600"/>
                  </a:lnTo>
                  <a:lnTo>
                    <a:pt x="2487" y="1"/>
                  </a:lnTo>
                  <a:lnTo>
                    <a:pt x="1314" y="1"/>
                  </a:lnTo>
                  <a:cubicBezTo>
                    <a:pt x="1310" y="1"/>
                    <a:pt x="1306" y="1"/>
                    <a:pt x="1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3747900" y="1595725"/>
              <a:ext cx="123150" cy="65025"/>
            </a:xfrm>
            <a:custGeom>
              <a:avLst/>
              <a:gdLst/>
              <a:ahLst/>
              <a:cxnLst/>
              <a:rect l="l" t="t" r="r" b="b"/>
              <a:pathLst>
                <a:path w="4926" h="2601" extrusionOk="0">
                  <a:moveTo>
                    <a:pt x="1300" y="1"/>
                  </a:moveTo>
                  <a:cubicBezTo>
                    <a:pt x="582" y="1"/>
                    <a:pt x="1" y="583"/>
                    <a:pt x="1" y="1301"/>
                  </a:cubicBezTo>
                  <a:cubicBezTo>
                    <a:pt x="1" y="2019"/>
                    <a:pt x="582" y="2600"/>
                    <a:pt x="1300" y="2600"/>
                  </a:cubicBezTo>
                  <a:lnTo>
                    <a:pt x="3626" y="2600"/>
                  </a:lnTo>
                  <a:cubicBezTo>
                    <a:pt x="4344" y="2600"/>
                    <a:pt x="4926" y="2019"/>
                    <a:pt x="4926" y="1301"/>
                  </a:cubicBezTo>
                  <a:cubicBezTo>
                    <a:pt x="4926" y="583"/>
                    <a:pt x="4344" y="1"/>
                    <a:pt x="3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3747900" y="1595725"/>
              <a:ext cx="61850" cy="65025"/>
            </a:xfrm>
            <a:custGeom>
              <a:avLst/>
              <a:gdLst/>
              <a:ahLst/>
              <a:cxnLst/>
              <a:rect l="l" t="t" r="r" b="b"/>
              <a:pathLst>
                <a:path w="2474" h="2601" extrusionOk="0">
                  <a:moveTo>
                    <a:pt x="1300" y="1"/>
                  </a:moveTo>
                  <a:cubicBezTo>
                    <a:pt x="582" y="1"/>
                    <a:pt x="1" y="583"/>
                    <a:pt x="1" y="1301"/>
                  </a:cubicBezTo>
                  <a:cubicBezTo>
                    <a:pt x="1" y="2018"/>
                    <a:pt x="582" y="2600"/>
                    <a:pt x="1300" y="2600"/>
                  </a:cubicBezTo>
                  <a:lnTo>
                    <a:pt x="2473" y="2600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3747900" y="1684350"/>
              <a:ext cx="123150" cy="65025"/>
            </a:xfrm>
            <a:custGeom>
              <a:avLst/>
              <a:gdLst/>
              <a:ahLst/>
              <a:cxnLst/>
              <a:rect l="l" t="t" r="r" b="b"/>
              <a:pathLst>
                <a:path w="4926" h="2601" extrusionOk="0">
                  <a:moveTo>
                    <a:pt x="1298" y="1"/>
                  </a:moveTo>
                  <a:cubicBezTo>
                    <a:pt x="581" y="1"/>
                    <a:pt x="1" y="583"/>
                    <a:pt x="1" y="1300"/>
                  </a:cubicBezTo>
                  <a:cubicBezTo>
                    <a:pt x="1" y="2018"/>
                    <a:pt x="582" y="2599"/>
                    <a:pt x="1300" y="2601"/>
                  </a:cubicBezTo>
                  <a:lnTo>
                    <a:pt x="3626" y="2601"/>
                  </a:lnTo>
                  <a:cubicBezTo>
                    <a:pt x="4344" y="2601"/>
                    <a:pt x="4926" y="2018"/>
                    <a:pt x="4926" y="1300"/>
                  </a:cubicBezTo>
                  <a:cubicBezTo>
                    <a:pt x="4926" y="583"/>
                    <a:pt x="4344" y="1"/>
                    <a:pt x="3628" y="1"/>
                  </a:cubicBezTo>
                  <a:cubicBezTo>
                    <a:pt x="3627" y="1"/>
                    <a:pt x="3627" y="1"/>
                    <a:pt x="3626" y="1"/>
                  </a:cubicBezTo>
                  <a:lnTo>
                    <a:pt x="1300" y="1"/>
                  </a:lnTo>
                  <a:cubicBezTo>
                    <a:pt x="1300" y="1"/>
                    <a:pt x="1299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3747900" y="1684350"/>
              <a:ext cx="61850" cy="65025"/>
            </a:xfrm>
            <a:custGeom>
              <a:avLst/>
              <a:gdLst/>
              <a:ahLst/>
              <a:cxnLst/>
              <a:rect l="l" t="t" r="r" b="b"/>
              <a:pathLst>
                <a:path w="2474" h="2601" extrusionOk="0">
                  <a:moveTo>
                    <a:pt x="1300" y="1"/>
                  </a:moveTo>
                  <a:cubicBezTo>
                    <a:pt x="582" y="1"/>
                    <a:pt x="1" y="583"/>
                    <a:pt x="1" y="1301"/>
                  </a:cubicBezTo>
                  <a:cubicBezTo>
                    <a:pt x="1" y="2018"/>
                    <a:pt x="582" y="2601"/>
                    <a:pt x="1300" y="2601"/>
                  </a:cubicBezTo>
                  <a:lnTo>
                    <a:pt x="2473" y="2601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3747900" y="1772950"/>
              <a:ext cx="123150" cy="65025"/>
            </a:xfrm>
            <a:custGeom>
              <a:avLst/>
              <a:gdLst/>
              <a:ahLst/>
              <a:cxnLst/>
              <a:rect l="l" t="t" r="r" b="b"/>
              <a:pathLst>
                <a:path w="4926" h="2601" extrusionOk="0">
                  <a:moveTo>
                    <a:pt x="1300" y="1"/>
                  </a:moveTo>
                  <a:cubicBezTo>
                    <a:pt x="582" y="1"/>
                    <a:pt x="1" y="583"/>
                    <a:pt x="1" y="1301"/>
                  </a:cubicBezTo>
                  <a:cubicBezTo>
                    <a:pt x="1" y="2019"/>
                    <a:pt x="582" y="2600"/>
                    <a:pt x="1300" y="2600"/>
                  </a:cubicBezTo>
                  <a:lnTo>
                    <a:pt x="3626" y="2600"/>
                  </a:lnTo>
                  <a:cubicBezTo>
                    <a:pt x="4344" y="2600"/>
                    <a:pt x="4926" y="2019"/>
                    <a:pt x="4926" y="1301"/>
                  </a:cubicBezTo>
                  <a:cubicBezTo>
                    <a:pt x="4926" y="583"/>
                    <a:pt x="4344" y="1"/>
                    <a:pt x="3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3747900" y="1772950"/>
              <a:ext cx="61850" cy="65025"/>
            </a:xfrm>
            <a:custGeom>
              <a:avLst/>
              <a:gdLst/>
              <a:ahLst/>
              <a:cxnLst/>
              <a:rect l="l" t="t" r="r" b="b"/>
              <a:pathLst>
                <a:path w="2474" h="2601" extrusionOk="0">
                  <a:moveTo>
                    <a:pt x="1300" y="1"/>
                  </a:moveTo>
                  <a:cubicBezTo>
                    <a:pt x="582" y="1"/>
                    <a:pt x="1" y="583"/>
                    <a:pt x="1" y="1301"/>
                  </a:cubicBezTo>
                  <a:cubicBezTo>
                    <a:pt x="1" y="2019"/>
                    <a:pt x="582" y="2600"/>
                    <a:pt x="1300" y="2600"/>
                  </a:cubicBezTo>
                  <a:lnTo>
                    <a:pt x="2473" y="2600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3747900" y="1861575"/>
              <a:ext cx="123150" cy="65025"/>
            </a:xfrm>
            <a:custGeom>
              <a:avLst/>
              <a:gdLst/>
              <a:ahLst/>
              <a:cxnLst/>
              <a:rect l="l" t="t" r="r" b="b"/>
              <a:pathLst>
                <a:path w="4926" h="2601" extrusionOk="0">
                  <a:moveTo>
                    <a:pt x="1300" y="1"/>
                  </a:moveTo>
                  <a:cubicBezTo>
                    <a:pt x="582" y="1"/>
                    <a:pt x="1" y="583"/>
                    <a:pt x="1" y="1301"/>
                  </a:cubicBezTo>
                  <a:cubicBezTo>
                    <a:pt x="1" y="2019"/>
                    <a:pt x="582" y="2600"/>
                    <a:pt x="1300" y="2600"/>
                  </a:cubicBezTo>
                  <a:lnTo>
                    <a:pt x="3626" y="2600"/>
                  </a:lnTo>
                  <a:cubicBezTo>
                    <a:pt x="4344" y="2600"/>
                    <a:pt x="4926" y="2019"/>
                    <a:pt x="4926" y="1301"/>
                  </a:cubicBezTo>
                  <a:cubicBezTo>
                    <a:pt x="4926" y="583"/>
                    <a:pt x="4344" y="1"/>
                    <a:pt x="3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3747900" y="1861575"/>
              <a:ext cx="61850" cy="65025"/>
            </a:xfrm>
            <a:custGeom>
              <a:avLst/>
              <a:gdLst/>
              <a:ahLst/>
              <a:cxnLst/>
              <a:rect l="l" t="t" r="r" b="b"/>
              <a:pathLst>
                <a:path w="2474" h="2601" extrusionOk="0">
                  <a:moveTo>
                    <a:pt x="1300" y="1"/>
                  </a:moveTo>
                  <a:cubicBezTo>
                    <a:pt x="582" y="1"/>
                    <a:pt x="1" y="583"/>
                    <a:pt x="1" y="1301"/>
                  </a:cubicBezTo>
                  <a:cubicBezTo>
                    <a:pt x="1" y="2019"/>
                    <a:pt x="582" y="2600"/>
                    <a:pt x="1300" y="2600"/>
                  </a:cubicBezTo>
                  <a:lnTo>
                    <a:pt x="2473" y="2600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3747900" y="1950200"/>
              <a:ext cx="123150" cy="65025"/>
            </a:xfrm>
            <a:custGeom>
              <a:avLst/>
              <a:gdLst/>
              <a:ahLst/>
              <a:cxnLst/>
              <a:rect l="l" t="t" r="r" b="b"/>
              <a:pathLst>
                <a:path w="4926" h="2601" extrusionOk="0">
                  <a:moveTo>
                    <a:pt x="3628" y="1"/>
                  </a:moveTo>
                  <a:cubicBezTo>
                    <a:pt x="3627" y="1"/>
                    <a:pt x="3627" y="1"/>
                    <a:pt x="3626" y="1"/>
                  </a:cubicBezTo>
                  <a:lnTo>
                    <a:pt x="1300" y="1"/>
                  </a:lnTo>
                  <a:cubicBezTo>
                    <a:pt x="582" y="1"/>
                    <a:pt x="1" y="583"/>
                    <a:pt x="1" y="1300"/>
                  </a:cubicBezTo>
                  <a:cubicBezTo>
                    <a:pt x="1" y="2018"/>
                    <a:pt x="582" y="2601"/>
                    <a:pt x="1300" y="2601"/>
                  </a:cubicBezTo>
                  <a:lnTo>
                    <a:pt x="3626" y="2601"/>
                  </a:lnTo>
                  <a:cubicBezTo>
                    <a:pt x="4344" y="2601"/>
                    <a:pt x="4926" y="2018"/>
                    <a:pt x="4926" y="1300"/>
                  </a:cubicBezTo>
                  <a:cubicBezTo>
                    <a:pt x="4926" y="583"/>
                    <a:pt x="4344" y="1"/>
                    <a:pt x="3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3747550" y="1950200"/>
              <a:ext cx="62200" cy="65025"/>
            </a:xfrm>
            <a:custGeom>
              <a:avLst/>
              <a:gdLst/>
              <a:ahLst/>
              <a:cxnLst/>
              <a:rect l="l" t="t" r="r" b="b"/>
              <a:pathLst>
                <a:path w="2488" h="2601" extrusionOk="0">
                  <a:moveTo>
                    <a:pt x="1299" y="1"/>
                  </a:moveTo>
                  <a:cubicBezTo>
                    <a:pt x="583" y="1"/>
                    <a:pt x="0" y="582"/>
                    <a:pt x="0" y="1301"/>
                  </a:cubicBezTo>
                  <a:cubicBezTo>
                    <a:pt x="0" y="2019"/>
                    <a:pt x="584" y="2601"/>
                    <a:pt x="1301" y="2601"/>
                  </a:cubicBezTo>
                  <a:cubicBezTo>
                    <a:pt x="1306" y="2601"/>
                    <a:pt x="1310" y="2601"/>
                    <a:pt x="1314" y="2601"/>
                  </a:cubicBezTo>
                  <a:lnTo>
                    <a:pt x="2487" y="2601"/>
                  </a:lnTo>
                  <a:lnTo>
                    <a:pt x="2487" y="1"/>
                  </a:lnTo>
                  <a:lnTo>
                    <a:pt x="1314" y="1"/>
                  </a:lnTo>
                  <a:cubicBezTo>
                    <a:pt x="1309" y="1"/>
                    <a:pt x="1304" y="1"/>
                    <a:pt x="1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3747900" y="2038800"/>
              <a:ext cx="123150" cy="65025"/>
            </a:xfrm>
            <a:custGeom>
              <a:avLst/>
              <a:gdLst/>
              <a:ahLst/>
              <a:cxnLst/>
              <a:rect l="l" t="t" r="r" b="b"/>
              <a:pathLst>
                <a:path w="4926" h="2601" extrusionOk="0">
                  <a:moveTo>
                    <a:pt x="1300" y="1"/>
                  </a:moveTo>
                  <a:cubicBezTo>
                    <a:pt x="582" y="1"/>
                    <a:pt x="1" y="583"/>
                    <a:pt x="1" y="1301"/>
                  </a:cubicBezTo>
                  <a:cubicBezTo>
                    <a:pt x="1" y="2019"/>
                    <a:pt x="582" y="2600"/>
                    <a:pt x="1300" y="2600"/>
                  </a:cubicBezTo>
                  <a:lnTo>
                    <a:pt x="3626" y="2600"/>
                  </a:lnTo>
                  <a:cubicBezTo>
                    <a:pt x="4344" y="2600"/>
                    <a:pt x="4926" y="2019"/>
                    <a:pt x="4926" y="1301"/>
                  </a:cubicBezTo>
                  <a:cubicBezTo>
                    <a:pt x="4926" y="583"/>
                    <a:pt x="4344" y="1"/>
                    <a:pt x="3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3747550" y="2038800"/>
              <a:ext cx="62200" cy="65025"/>
            </a:xfrm>
            <a:custGeom>
              <a:avLst/>
              <a:gdLst/>
              <a:ahLst/>
              <a:cxnLst/>
              <a:rect l="l" t="t" r="r" b="b"/>
              <a:pathLst>
                <a:path w="2488" h="2601" extrusionOk="0">
                  <a:moveTo>
                    <a:pt x="1301" y="1"/>
                  </a:moveTo>
                  <a:cubicBezTo>
                    <a:pt x="584" y="1"/>
                    <a:pt x="0" y="582"/>
                    <a:pt x="0" y="1301"/>
                  </a:cubicBezTo>
                  <a:cubicBezTo>
                    <a:pt x="0" y="2020"/>
                    <a:pt x="583" y="2601"/>
                    <a:pt x="1299" y="2601"/>
                  </a:cubicBezTo>
                  <a:cubicBezTo>
                    <a:pt x="1304" y="2601"/>
                    <a:pt x="1309" y="2601"/>
                    <a:pt x="1314" y="2600"/>
                  </a:cubicBezTo>
                  <a:lnTo>
                    <a:pt x="2487" y="2600"/>
                  </a:lnTo>
                  <a:lnTo>
                    <a:pt x="2487" y="1"/>
                  </a:lnTo>
                  <a:lnTo>
                    <a:pt x="1314" y="1"/>
                  </a:lnTo>
                  <a:cubicBezTo>
                    <a:pt x="1310" y="1"/>
                    <a:pt x="1306" y="1"/>
                    <a:pt x="1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3747900" y="2127425"/>
              <a:ext cx="123150" cy="65025"/>
            </a:xfrm>
            <a:custGeom>
              <a:avLst/>
              <a:gdLst/>
              <a:ahLst/>
              <a:cxnLst/>
              <a:rect l="l" t="t" r="r" b="b"/>
              <a:pathLst>
                <a:path w="4926" h="2601" extrusionOk="0">
                  <a:moveTo>
                    <a:pt x="1300" y="1"/>
                  </a:moveTo>
                  <a:cubicBezTo>
                    <a:pt x="582" y="1"/>
                    <a:pt x="1" y="583"/>
                    <a:pt x="1" y="1301"/>
                  </a:cubicBezTo>
                  <a:cubicBezTo>
                    <a:pt x="1" y="2019"/>
                    <a:pt x="582" y="2601"/>
                    <a:pt x="1300" y="2601"/>
                  </a:cubicBezTo>
                  <a:lnTo>
                    <a:pt x="3626" y="2601"/>
                  </a:lnTo>
                  <a:cubicBezTo>
                    <a:pt x="4344" y="2601"/>
                    <a:pt x="4926" y="2019"/>
                    <a:pt x="4926" y="1301"/>
                  </a:cubicBezTo>
                  <a:cubicBezTo>
                    <a:pt x="4926" y="583"/>
                    <a:pt x="4344" y="1"/>
                    <a:pt x="3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3747900" y="2127425"/>
              <a:ext cx="61850" cy="65025"/>
            </a:xfrm>
            <a:custGeom>
              <a:avLst/>
              <a:gdLst/>
              <a:ahLst/>
              <a:cxnLst/>
              <a:rect l="l" t="t" r="r" b="b"/>
              <a:pathLst>
                <a:path w="2474" h="2601" extrusionOk="0">
                  <a:moveTo>
                    <a:pt x="1300" y="1"/>
                  </a:moveTo>
                  <a:cubicBezTo>
                    <a:pt x="582" y="1"/>
                    <a:pt x="1" y="583"/>
                    <a:pt x="1" y="1301"/>
                  </a:cubicBezTo>
                  <a:cubicBezTo>
                    <a:pt x="1" y="2019"/>
                    <a:pt x="582" y="2601"/>
                    <a:pt x="1300" y="2601"/>
                  </a:cubicBezTo>
                  <a:lnTo>
                    <a:pt x="2473" y="2601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3747900" y="2216075"/>
              <a:ext cx="123150" cy="65000"/>
            </a:xfrm>
            <a:custGeom>
              <a:avLst/>
              <a:gdLst/>
              <a:ahLst/>
              <a:cxnLst/>
              <a:rect l="l" t="t" r="r" b="b"/>
              <a:pathLst>
                <a:path w="4926" h="2600" extrusionOk="0">
                  <a:moveTo>
                    <a:pt x="3628" y="0"/>
                  </a:moveTo>
                  <a:cubicBezTo>
                    <a:pt x="3627" y="0"/>
                    <a:pt x="3627" y="0"/>
                    <a:pt x="3626" y="0"/>
                  </a:cubicBezTo>
                  <a:lnTo>
                    <a:pt x="1300" y="0"/>
                  </a:lnTo>
                  <a:cubicBezTo>
                    <a:pt x="582" y="0"/>
                    <a:pt x="1" y="582"/>
                    <a:pt x="1" y="1300"/>
                  </a:cubicBezTo>
                  <a:cubicBezTo>
                    <a:pt x="1" y="2017"/>
                    <a:pt x="582" y="2600"/>
                    <a:pt x="1300" y="2600"/>
                  </a:cubicBezTo>
                  <a:lnTo>
                    <a:pt x="3626" y="2600"/>
                  </a:lnTo>
                  <a:cubicBezTo>
                    <a:pt x="4344" y="2600"/>
                    <a:pt x="4926" y="2018"/>
                    <a:pt x="4926" y="1300"/>
                  </a:cubicBezTo>
                  <a:cubicBezTo>
                    <a:pt x="4926" y="582"/>
                    <a:pt x="4345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3747550" y="2216050"/>
              <a:ext cx="62200" cy="65025"/>
            </a:xfrm>
            <a:custGeom>
              <a:avLst/>
              <a:gdLst/>
              <a:ahLst/>
              <a:cxnLst/>
              <a:rect l="l" t="t" r="r" b="b"/>
              <a:pathLst>
                <a:path w="2488" h="2601" extrusionOk="0">
                  <a:moveTo>
                    <a:pt x="1299" y="1"/>
                  </a:moveTo>
                  <a:cubicBezTo>
                    <a:pt x="583" y="1"/>
                    <a:pt x="0" y="582"/>
                    <a:pt x="0" y="1301"/>
                  </a:cubicBezTo>
                  <a:cubicBezTo>
                    <a:pt x="0" y="2019"/>
                    <a:pt x="584" y="2601"/>
                    <a:pt x="1301" y="2601"/>
                  </a:cubicBezTo>
                  <a:cubicBezTo>
                    <a:pt x="1306" y="2601"/>
                    <a:pt x="1310" y="2601"/>
                    <a:pt x="1314" y="2601"/>
                  </a:cubicBezTo>
                  <a:lnTo>
                    <a:pt x="2487" y="2601"/>
                  </a:lnTo>
                  <a:lnTo>
                    <a:pt x="2487" y="1"/>
                  </a:lnTo>
                  <a:lnTo>
                    <a:pt x="1314" y="1"/>
                  </a:lnTo>
                  <a:cubicBezTo>
                    <a:pt x="1309" y="1"/>
                    <a:pt x="1304" y="1"/>
                    <a:pt x="1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3747900" y="2304650"/>
              <a:ext cx="123150" cy="65050"/>
            </a:xfrm>
            <a:custGeom>
              <a:avLst/>
              <a:gdLst/>
              <a:ahLst/>
              <a:cxnLst/>
              <a:rect l="l" t="t" r="r" b="b"/>
              <a:pathLst>
                <a:path w="4926" h="2602" extrusionOk="0">
                  <a:moveTo>
                    <a:pt x="1300" y="1"/>
                  </a:moveTo>
                  <a:cubicBezTo>
                    <a:pt x="582" y="1"/>
                    <a:pt x="1" y="583"/>
                    <a:pt x="1" y="1301"/>
                  </a:cubicBezTo>
                  <a:cubicBezTo>
                    <a:pt x="1" y="2019"/>
                    <a:pt x="582" y="2600"/>
                    <a:pt x="1300" y="2602"/>
                  </a:cubicBezTo>
                  <a:lnTo>
                    <a:pt x="3626" y="2602"/>
                  </a:lnTo>
                  <a:cubicBezTo>
                    <a:pt x="4344" y="2602"/>
                    <a:pt x="4926" y="2019"/>
                    <a:pt x="4926" y="1301"/>
                  </a:cubicBezTo>
                  <a:cubicBezTo>
                    <a:pt x="4926" y="583"/>
                    <a:pt x="4343" y="1"/>
                    <a:pt x="3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3747550" y="2304650"/>
              <a:ext cx="62200" cy="65050"/>
            </a:xfrm>
            <a:custGeom>
              <a:avLst/>
              <a:gdLst/>
              <a:ahLst/>
              <a:cxnLst/>
              <a:rect l="l" t="t" r="r" b="b"/>
              <a:pathLst>
                <a:path w="2488" h="2602" extrusionOk="0">
                  <a:moveTo>
                    <a:pt x="1301" y="1"/>
                  </a:moveTo>
                  <a:cubicBezTo>
                    <a:pt x="584" y="1"/>
                    <a:pt x="0" y="582"/>
                    <a:pt x="0" y="1301"/>
                  </a:cubicBezTo>
                  <a:cubicBezTo>
                    <a:pt x="0" y="2020"/>
                    <a:pt x="584" y="2602"/>
                    <a:pt x="1301" y="2602"/>
                  </a:cubicBezTo>
                  <a:cubicBezTo>
                    <a:pt x="1306" y="2602"/>
                    <a:pt x="1310" y="2602"/>
                    <a:pt x="1314" y="2602"/>
                  </a:cubicBezTo>
                  <a:lnTo>
                    <a:pt x="2487" y="2602"/>
                  </a:lnTo>
                  <a:lnTo>
                    <a:pt x="2487" y="1"/>
                  </a:lnTo>
                  <a:lnTo>
                    <a:pt x="1314" y="1"/>
                  </a:lnTo>
                  <a:cubicBezTo>
                    <a:pt x="1310" y="1"/>
                    <a:pt x="1306" y="1"/>
                    <a:pt x="1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3747900" y="2393300"/>
              <a:ext cx="123150" cy="65000"/>
            </a:xfrm>
            <a:custGeom>
              <a:avLst/>
              <a:gdLst/>
              <a:ahLst/>
              <a:cxnLst/>
              <a:rect l="l" t="t" r="r" b="b"/>
              <a:pathLst>
                <a:path w="4926" h="2600" extrusionOk="0">
                  <a:moveTo>
                    <a:pt x="1300" y="0"/>
                  </a:moveTo>
                  <a:cubicBezTo>
                    <a:pt x="582" y="0"/>
                    <a:pt x="1" y="582"/>
                    <a:pt x="1" y="1300"/>
                  </a:cubicBezTo>
                  <a:cubicBezTo>
                    <a:pt x="1" y="2018"/>
                    <a:pt x="582" y="2600"/>
                    <a:pt x="1300" y="2600"/>
                  </a:cubicBezTo>
                  <a:lnTo>
                    <a:pt x="3626" y="2600"/>
                  </a:lnTo>
                  <a:cubicBezTo>
                    <a:pt x="4344" y="2600"/>
                    <a:pt x="4926" y="2018"/>
                    <a:pt x="4926" y="1300"/>
                  </a:cubicBezTo>
                  <a:cubicBezTo>
                    <a:pt x="4926" y="582"/>
                    <a:pt x="4344" y="0"/>
                    <a:pt x="3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3747900" y="2393300"/>
              <a:ext cx="61850" cy="65000"/>
            </a:xfrm>
            <a:custGeom>
              <a:avLst/>
              <a:gdLst/>
              <a:ahLst/>
              <a:cxnLst/>
              <a:rect l="l" t="t" r="r" b="b"/>
              <a:pathLst>
                <a:path w="2474" h="2600" extrusionOk="0">
                  <a:moveTo>
                    <a:pt x="1300" y="0"/>
                  </a:moveTo>
                  <a:cubicBezTo>
                    <a:pt x="582" y="0"/>
                    <a:pt x="1" y="582"/>
                    <a:pt x="1" y="1300"/>
                  </a:cubicBezTo>
                  <a:cubicBezTo>
                    <a:pt x="1" y="2018"/>
                    <a:pt x="582" y="2600"/>
                    <a:pt x="1300" y="2600"/>
                  </a:cubicBezTo>
                  <a:lnTo>
                    <a:pt x="2473" y="2600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3747900" y="2481925"/>
              <a:ext cx="123150" cy="65000"/>
            </a:xfrm>
            <a:custGeom>
              <a:avLst/>
              <a:gdLst/>
              <a:ahLst/>
              <a:cxnLst/>
              <a:rect l="l" t="t" r="r" b="b"/>
              <a:pathLst>
                <a:path w="4926" h="2600" extrusionOk="0">
                  <a:moveTo>
                    <a:pt x="1300" y="0"/>
                  </a:moveTo>
                  <a:cubicBezTo>
                    <a:pt x="582" y="0"/>
                    <a:pt x="1" y="582"/>
                    <a:pt x="1" y="1300"/>
                  </a:cubicBezTo>
                  <a:cubicBezTo>
                    <a:pt x="1" y="2018"/>
                    <a:pt x="582" y="2600"/>
                    <a:pt x="1300" y="2600"/>
                  </a:cubicBezTo>
                  <a:lnTo>
                    <a:pt x="3626" y="2600"/>
                  </a:lnTo>
                  <a:cubicBezTo>
                    <a:pt x="4344" y="2600"/>
                    <a:pt x="4926" y="2018"/>
                    <a:pt x="4926" y="1300"/>
                  </a:cubicBezTo>
                  <a:cubicBezTo>
                    <a:pt x="4926" y="582"/>
                    <a:pt x="4344" y="0"/>
                    <a:pt x="3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3747900" y="2481925"/>
              <a:ext cx="61850" cy="65000"/>
            </a:xfrm>
            <a:custGeom>
              <a:avLst/>
              <a:gdLst/>
              <a:ahLst/>
              <a:cxnLst/>
              <a:rect l="l" t="t" r="r" b="b"/>
              <a:pathLst>
                <a:path w="2474" h="2600" extrusionOk="0">
                  <a:moveTo>
                    <a:pt x="1300" y="0"/>
                  </a:moveTo>
                  <a:cubicBezTo>
                    <a:pt x="582" y="0"/>
                    <a:pt x="1" y="582"/>
                    <a:pt x="1" y="1300"/>
                  </a:cubicBezTo>
                  <a:cubicBezTo>
                    <a:pt x="1" y="2018"/>
                    <a:pt x="582" y="2600"/>
                    <a:pt x="1300" y="2600"/>
                  </a:cubicBezTo>
                  <a:lnTo>
                    <a:pt x="2473" y="2600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748150" y="1273750"/>
              <a:ext cx="123150" cy="708975"/>
            </a:xfrm>
            <a:custGeom>
              <a:avLst/>
              <a:gdLst/>
              <a:ahLst/>
              <a:cxnLst/>
              <a:rect l="l" t="t" r="r" b="b"/>
              <a:pathLst>
                <a:path w="4926" h="28359" extrusionOk="0">
                  <a:moveTo>
                    <a:pt x="0" y="1"/>
                  </a:moveTo>
                  <a:lnTo>
                    <a:pt x="0" y="28359"/>
                  </a:lnTo>
                  <a:lnTo>
                    <a:pt x="4925" y="28359"/>
                  </a:lnTo>
                  <a:lnTo>
                    <a:pt x="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3748150" y="1273750"/>
              <a:ext cx="61600" cy="708975"/>
            </a:xfrm>
            <a:custGeom>
              <a:avLst/>
              <a:gdLst/>
              <a:ahLst/>
              <a:cxnLst/>
              <a:rect l="l" t="t" r="r" b="b"/>
              <a:pathLst>
                <a:path w="2464" h="28359" extrusionOk="0">
                  <a:moveTo>
                    <a:pt x="0" y="1"/>
                  </a:moveTo>
                  <a:lnTo>
                    <a:pt x="0" y="28359"/>
                  </a:lnTo>
                  <a:lnTo>
                    <a:pt x="2463" y="28359"/>
                  </a:lnTo>
                  <a:lnTo>
                    <a:pt x="2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3809475" y="2510275"/>
              <a:ext cx="407350" cy="506525"/>
            </a:xfrm>
            <a:custGeom>
              <a:avLst/>
              <a:gdLst/>
              <a:ahLst/>
              <a:cxnLst/>
              <a:rect l="l" t="t" r="r" b="b"/>
              <a:pathLst>
                <a:path w="16294" h="20261" extrusionOk="0">
                  <a:moveTo>
                    <a:pt x="9435" y="1"/>
                  </a:moveTo>
                  <a:cubicBezTo>
                    <a:pt x="7417" y="1"/>
                    <a:pt x="5478" y="1507"/>
                    <a:pt x="4634" y="2727"/>
                  </a:cubicBezTo>
                  <a:cubicBezTo>
                    <a:pt x="3874" y="3824"/>
                    <a:pt x="2644" y="4033"/>
                    <a:pt x="1818" y="4033"/>
                  </a:cubicBezTo>
                  <a:cubicBezTo>
                    <a:pt x="1310" y="4033"/>
                    <a:pt x="955" y="3954"/>
                    <a:pt x="955" y="3954"/>
                  </a:cubicBezTo>
                  <a:lnTo>
                    <a:pt x="1" y="3954"/>
                  </a:lnTo>
                  <a:lnTo>
                    <a:pt x="1" y="13220"/>
                  </a:lnTo>
                  <a:cubicBezTo>
                    <a:pt x="3069" y="12965"/>
                    <a:pt x="3139" y="8389"/>
                    <a:pt x="4263" y="8389"/>
                  </a:cubicBezTo>
                  <a:cubicBezTo>
                    <a:pt x="4336" y="8389"/>
                    <a:pt x="4415" y="8409"/>
                    <a:pt x="4499" y="8450"/>
                  </a:cubicBezTo>
                  <a:cubicBezTo>
                    <a:pt x="5861" y="9130"/>
                    <a:pt x="4770" y="11858"/>
                    <a:pt x="3407" y="13629"/>
                  </a:cubicBezTo>
                  <a:cubicBezTo>
                    <a:pt x="2044" y="15401"/>
                    <a:pt x="1" y="15674"/>
                    <a:pt x="1" y="15674"/>
                  </a:cubicBezTo>
                  <a:lnTo>
                    <a:pt x="1" y="18399"/>
                  </a:lnTo>
                  <a:cubicBezTo>
                    <a:pt x="1" y="19692"/>
                    <a:pt x="1671" y="20260"/>
                    <a:pt x="3261" y="20260"/>
                  </a:cubicBezTo>
                  <a:cubicBezTo>
                    <a:pt x="3850" y="20260"/>
                    <a:pt x="4428" y="20182"/>
                    <a:pt x="4907" y="20035"/>
                  </a:cubicBezTo>
                  <a:cubicBezTo>
                    <a:pt x="6678" y="19489"/>
                    <a:pt x="7360" y="18264"/>
                    <a:pt x="7618" y="16491"/>
                  </a:cubicBezTo>
                  <a:cubicBezTo>
                    <a:pt x="7787" y="15327"/>
                    <a:pt x="8882" y="15127"/>
                    <a:pt x="9614" y="15127"/>
                  </a:cubicBezTo>
                  <a:cubicBezTo>
                    <a:pt x="9997" y="15127"/>
                    <a:pt x="10281" y="15182"/>
                    <a:pt x="10281" y="15182"/>
                  </a:cubicBezTo>
                  <a:cubicBezTo>
                    <a:pt x="10281" y="15182"/>
                    <a:pt x="10334" y="17914"/>
                    <a:pt x="12841" y="17961"/>
                  </a:cubicBezTo>
                  <a:cubicBezTo>
                    <a:pt x="12863" y="17961"/>
                    <a:pt x="12886" y="17961"/>
                    <a:pt x="12909" y="17961"/>
                  </a:cubicBezTo>
                  <a:cubicBezTo>
                    <a:pt x="15364" y="17961"/>
                    <a:pt x="16294" y="15520"/>
                    <a:pt x="15523" y="13646"/>
                  </a:cubicBezTo>
                  <a:cubicBezTo>
                    <a:pt x="15124" y="12677"/>
                    <a:pt x="14238" y="12321"/>
                    <a:pt x="13506" y="12321"/>
                  </a:cubicBezTo>
                  <a:cubicBezTo>
                    <a:pt x="13118" y="12321"/>
                    <a:pt x="12773" y="12421"/>
                    <a:pt x="12567" y="12582"/>
                  </a:cubicBezTo>
                  <a:cubicBezTo>
                    <a:pt x="12146" y="12908"/>
                    <a:pt x="11745" y="12966"/>
                    <a:pt x="11514" y="12966"/>
                  </a:cubicBezTo>
                  <a:cubicBezTo>
                    <a:pt x="11387" y="12966"/>
                    <a:pt x="11311" y="12948"/>
                    <a:pt x="11311" y="12948"/>
                  </a:cubicBezTo>
                  <a:cubicBezTo>
                    <a:pt x="9949" y="12539"/>
                    <a:pt x="9342" y="9988"/>
                    <a:pt x="11689" y="8345"/>
                  </a:cubicBezTo>
                  <a:cubicBezTo>
                    <a:pt x="13777" y="6884"/>
                    <a:pt x="15028" y="3754"/>
                    <a:pt x="12128" y="1091"/>
                  </a:cubicBezTo>
                  <a:cubicBezTo>
                    <a:pt x="11277" y="309"/>
                    <a:pt x="10347" y="1"/>
                    <a:pt x="9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3402400" y="2510275"/>
              <a:ext cx="407325" cy="506525"/>
            </a:xfrm>
            <a:custGeom>
              <a:avLst/>
              <a:gdLst/>
              <a:ahLst/>
              <a:cxnLst/>
              <a:rect l="l" t="t" r="r" b="b"/>
              <a:pathLst>
                <a:path w="16293" h="20261" extrusionOk="0">
                  <a:moveTo>
                    <a:pt x="6857" y="1"/>
                  </a:moveTo>
                  <a:cubicBezTo>
                    <a:pt x="5944" y="1"/>
                    <a:pt x="5015" y="309"/>
                    <a:pt x="4163" y="1091"/>
                  </a:cubicBezTo>
                  <a:cubicBezTo>
                    <a:pt x="1263" y="3754"/>
                    <a:pt x="2515" y="6884"/>
                    <a:pt x="4604" y="8345"/>
                  </a:cubicBezTo>
                  <a:cubicBezTo>
                    <a:pt x="6951" y="9988"/>
                    <a:pt x="6344" y="12539"/>
                    <a:pt x="4981" y="12948"/>
                  </a:cubicBezTo>
                  <a:cubicBezTo>
                    <a:pt x="4981" y="12948"/>
                    <a:pt x="4905" y="12966"/>
                    <a:pt x="4778" y="12966"/>
                  </a:cubicBezTo>
                  <a:cubicBezTo>
                    <a:pt x="4547" y="12966"/>
                    <a:pt x="4146" y="12908"/>
                    <a:pt x="3726" y="12582"/>
                  </a:cubicBezTo>
                  <a:cubicBezTo>
                    <a:pt x="3519" y="12421"/>
                    <a:pt x="3174" y="12321"/>
                    <a:pt x="2787" y="12321"/>
                  </a:cubicBezTo>
                  <a:cubicBezTo>
                    <a:pt x="2054" y="12321"/>
                    <a:pt x="1169" y="12677"/>
                    <a:pt x="770" y="13646"/>
                  </a:cubicBezTo>
                  <a:cubicBezTo>
                    <a:pt x="0" y="15520"/>
                    <a:pt x="928" y="17961"/>
                    <a:pt x="3383" y="17961"/>
                  </a:cubicBezTo>
                  <a:cubicBezTo>
                    <a:pt x="3406" y="17961"/>
                    <a:pt x="3428" y="17961"/>
                    <a:pt x="3451" y="17961"/>
                  </a:cubicBezTo>
                  <a:cubicBezTo>
                    <a:pt x="5959" y="17914"/>
                    <a:pt x="6011" y="15182"/>
                    <a:pt x="6011" y="15182"/>
                  </a:cubicBezTo>
                  <a:cubicBezTo>
                    <a:pt x="6011" y="15182"/>
                    <a:pt x="6295" y="15127"/>
                    <a:pt x="6677" y="15127"/>
                  </a:cubicBezTo>
                  <a:cubicBezTo>
                    <a:pt x="7409" y="15127"/>
                    <a:pt x="8505" y="15327"/>
                    <a:pt x="8674" y="16491"/>
                  </a:cubicBezTo>
                  <a:cubicBezTo>
                    <a:pt x="8931" y="18264"/>
                    <a:pt x="9614" y="19489"/>
                    <a:pt x="11385" y="20035"/>
                  </a:cubicBezTo>
                  <a:cubicBezTo>
                    <a:pt x="11864" y="20182"/>
                    <a:pt x="12442" y="20260"/>
                    <a:pt x="13031" y="20260"/>
                  </a:cubicBezTo>
                  <a:cubicBezTo>
                    <a:pt x="14622" y="20260"/>
                    <a:pt x="16292" y="19692"/>
                    <a:pt x="16292" y="18399"/>
                  </a:cubicBezTo>
                  <a:lnTo>
                    <a:pt x="16292" y="15674"/>
                  </a:lnTo>
                  <a:cubicBezTo>
                    <a:pt x="16292" y="15674"/>
                    <a:pt x="14248" y="15401"/>
                    <a:pt x="12885" y="13629"/>
                  </a:cubicBezTo>
                  <a:cubicBezTo>
                    <a:pt x="11521" y="11858"/>
                    <a:pt x="10431" y="9130"/>
                    <a:pt x="11794" y="8450"/>
                  </a:cubicBezTo>
                  <a:cubicBezTo>
                    <a:pt x="11878" y="8409"/>
                    <a:pt x="11957" y="8389"/>
                    <a:pt x="12030" y="8389"/>
                  </a:cubicBezTo>
                  <a:cubicBezTo>
                    <a:pt x="13154" y="8389"/>
                    <a:pt x="13223" y="12965"/>
                    <a:pt x="16292" y="13220"/>
                  </a:cubicBezTo>
                  <a:lnTo>
                    <a:pt x="16292" y="3954"/>
                  </a:lnTo>
                  <a:lnTo>
                    <a:pt x="15337" y="3954"/>
                  </a:lnTo>
                  <a:cubicBezTo>
                    <a:pt x="15337" y="3954"/>
                    <a:pt x="14982" y="4033"/>
                    <a:pt x="14473" y="4033"/>
                  </a:cubicBezTo>
                  <a:cubicBezTo>
                    <a:pt x="13647" y="4033"/>
                    <a:pt x="12418" y="3824"/>
                    <a:pt x="11658" y="2727"/>
                  </a:cubicBezTo>
                  <a:cubicBezTo>
                    <a:pt x="10813" y="1507"/>
                    <a:pt x="8875" y="1"/>
                    <a:pt x="68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3951725" y="2978800"/>
              <a:ext cx="255725" cy="806375"/>
            </a:xfrm>
            <a:custGeom>
              <a:avLst/>
              <a:gdLst/>
              <a:ahLst/>
              <a:cxnLst/>
              <a:rect l="l" t="t" r="r" b="b"/>
              <a:pathLst>
                <a:path w="10229" h="32255" extrusionOk="0">
                  <a:moveTo>
                    <a:pt x="5803" y="0"/>
                  </a:moveTo>
                  <a:cubicBezTo>
                    <a:pt x="4988" y="0"/>
                    <a:pt x="4206" y="557"/>
                    <a:pt x="4028" y="1442"/>
                  </a:cubicBezTo>
                  <a:cubicBezTo>
                    <a:pt x="3731" y="2906"/>
                    <a:pt x="5075" y="3621"/>
                    <a:pt x="5075" y="3621"/>
                  </a:cubicBezTo>
                  <a:lnTo>
                    <a:pt x="1849" y="28081"/>
                  </a:lnTo>
                  <a:cubicBezTo>
                    <a:pt x="1849" y="28081"/>
                    <a:pt x="345" y="28316"/>
                    <a:pt x="148" y="29798"/>
                  </a:cubicBezTo>
                  <a:cubicBezTo>
                    <a:pt x="1" y="30905"/>
                    <a:pt x="887" y="31837"/>
                    <a:pt x="1930" y="31837"/>
                  </a:cubicBezTo>
                  <a:cubicBezTo>
                    <a:pt x="2271" y="31837"/>
                    <a:pt x="2628" y="31738"/>
                    <a:pt x="2971" y="31513"/>
                  </a:cubicBezTo>
                  <a:cubicBezTo>
                    <a:pt x="3371" y="32027"/>
                    <a:pt x="3905" y="32255"/>
                    <a:pt x="4426" y="32255"/>
                  </a:cubicBezTo>
                  <a:cubicBezTo>
                    <a:pt x="5241" y="32255"/>
                    <a:pt x="6023" y="31698"/>
                    <a:pt x="6202" y="30813"/>
                  </a:cubicBezTo>
                  <a:cubicBezTo>
                    <a:pt x="6498" y="29348"/>
                    <a:pt x="5154" y="28635"/>
                    <a:pt x="5154" y="28635"/>
                  </a:cubicBezTo>
                  <a:lnTo>
                    <a:pt x="8380" y="4175"/>
                  </a:lnTo>
                  <a:cubicBezTo>
                    <a:pt x="8380" y="4175"/>
                    <a:pt x="9883" y="3939"/>
                    <a:pt x="10081" y="2457"/>
                  </a:cubicBezTo>
                  <a:cubicBezTo>
                    <a:pt x="10229" y="1350"/>
                    <a:pt x="9342" y="418"/>
                    <a:pt x="8297" y="418"/>
                  </a:cubicBezTo>
                  <a:cubicBezTo>
                    <a:pt x="7956" y="418"/>
                    <a:pt x="7599" y="517"/>
                    <a:pt x="7256" y="741"/>
                  </a:cubicBezTo>
                  <a:cubicBezTo>
                    <a:pt x="6857" y="227"/>
                    <a:pt x="6323" y="0"/>
                    <a:pt x="5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3959325" y="3796250"/>
              <a:ext cx="131500" cy="144275"/>
            </a:xfrm>
            <a:custGeom>
              <a:avLst/>
              <a:gdLst/>
              <a:ahLst/>
              <a:cxnLst/>
              <a:rect l="l" t="t" r="r" b="b"/>
              <a:pathLst>
                <a:path w="5260" h="5771" extrusionOk="0">
                  <a:moveTo>
                    <a:pt x="2287" y="1"/>
                  </a:moveTo>
                  <a:cubicBezTo>
                    <a:pt x="1412" y="1"/>
                    <a:pt x="1" y="1428"/>
                    <a:pt x="1" y="2888"/>
                  </a:cubicBezTo>
                  <a:cubicBezTo>
                    <a:pt x="1" y="4401"/>
                    <a:pt x="1653" y="5743"/>
                    <a:pt x="2738" y="5770"/>
                  </a:cubicBezTo>
                  <a:cubicBezTo>
                    <a:pt x="2750" y="5770"/>
                    <a:pt x="2763" y="5771"/>
                    <a:pt x="2775" y="5771"/>
                  </a:cubicBezTo>
                  <a:cubicBezTo>
                    <a:pt x="4215" y="5771"/>
                    <a:pt x="5260" y="3671"/>
                    <a:pt x="5117" y="2456"/>
                  </a:cubicBezTo>
                  <a:cubicBezTo>
                    <a:pt x="4974" y="1230"/>
                    <a:pt x="3531" y="150"/>
                    <a:pt x="2379" y="6"/>
                  </a:cubicBezTo>
                  <a:cubicBezTo>
                    <a:pt x="2349" y="2"/>
                    <a:pt x="2318" y="1"/>
                    <a:pt x="2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3959325" y="3796250"/>
              <a:ext cx="131500" cy="144275"/>
            </a:xfrm>
            <a:custGeom>
              <a:avLst/>
              <a:gdLst/>
              <a:ahLst/>
              <a:cxnLst/>
              <a:rect l="l" t="t" r="r" b="b"/>
              <a:pathLst>
                <a:path w="5260" h="5771" extrusionOk="0">
                  <a:moveTo>
                    <a:pt x="2287" y="1"/>
                  </a:moveTo>
                  <a:cubicBezTo>
                    <a:pt x="1412" y="1"/>
                    <a:pt x="1" y="1428"/>
                    <a:pt x="1" y="2888"/>
                  </a:cubicBezTo>
                  <a:cubicBezTo>
                    <a:pt x="1" y="4401"/>
                    <a:pt x="1653" y="5743"/>
                    <a:pt x="2738" y="5770"/>
                  </a:cubicBezTo>
                  <a:cubicBezTo>
                    <a:pt x="2750" y="5770"/>
                    <a:pt x="2763" y="5771"/>
                    <a:pt x="2775" y="5771"/>
                  </a:cubicBezTo>
                  <a:cubicBezTo>
                    <a:pt x="4215" y="5771"/>
                    <a:pt x="5260" y="3671"/>
                    <a:pt x="5117" y="2456"/>
                  </a:cubicBezTo>
                  <a:cubicBezTo>
                    <a:pt x="4974" y="1230"/>
                    <a:pt x="3531" y="150"/>
                    <a:pt x="2379" y="6"/>
                  </a:cubicBezTo>
                  <a:cubicBezTo>
                    <a:pt x="2349" y="2"/>
                    <a:pt x="2318" y="1"/>
                    <a:pt x="2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3901000" y="3963000"/>
              <a:ext cx="201525" cy="1077800"/>
            </a:xfrm>
            <a:custGeom>
              <a:avLst/>
              <a:gdLst/>
              <a:ahLst/>
              <a:cxnLst/>
              <a:rect l="l" t="t" r="r" b="b"/>
              <a:pathLst>
                <a:path w="8061" h="43112" extrusionOk="0">
                  <a:moveTo>
                    <a:pt x="3718" y="0"/>
                  </a:moveTo>
                  <a:cubicBezTo>
                    <a:pt x="2826" y="0"/>
                    <a:pt x="1994" y="678"/>
                    <a:pt x="1915" y="1657"/>
                  </a:cubicBezTo>
                  <a:cubicBezTo>
                    <a:pt x="1795" y="3146"/>
                    <a:pt x="3214" y="3694"/>
                    <a:pt x="3214" y="3694"/>
                  </a:cubicBezTo>
                  <a:lnTo>
                    <a:pt x="1499" y="39262"/>
                  </a:lnTo>
                  <a:cubicBezTo>
                    <a:pt x="1499" y="39262"/>
                    <a:pt x="34" y="39673"/>
                    <a:pt x="14" y="41168"/>
                  </a:cubicBezTo>
                  <a:cubicBezTo>
                    <a:pt x="1" y="42210"/>
                    <a:pt x="862" y="42994"/>
                    <a:pt x="1819" y="42994"/>
                  </a:cubicBezTo>
                  <a:cubicBezTo>
                    <a:pt x="2223" y="42994"/>
                    <a:pt x="2644" y="42854"/>
                    <a:pt x="3023" y="42536"/>
                  </a:cubicBezTo>
                  <a:cubicBezTo>
                    <a:pt x="3418" y="42937"/>
                    <a:pt x="3889" y="43112"/>
                    <a:pt x="4343" y="43112"/>
                  </a:cubicBezTo>
                  <a:cubicBezTo>
                    <a:pt x="5236" y="43112"/>
                    <a:pt x="6067" y="42434"/>
                    <a:pt x="6146" y="41457"/>
                  </a:cubicBezTo>
                  <a:cubicBezTo>
                    <a:pt x="6265" y="39967"/>
                    <a:pt x="4847" y="39419"/>
                    <a:pt x="4847" y="39419"/>
                  </a:cubicBezTo>
                  <a:lnTo>
                    <a:pt x="6562" y="3852"/>
                  </a:lnTo>
                  <a:cubicBezTo>
                    <a:pt x="6562" y="3852"/>
                    <a:pt x="8026" y="3438"/>
                    <a:pt x="8046" y="1944"/>
                  </a:cubicBezTo>
                  <a:cubicBezTo>
                    <a:pt x="8061" y="903"/>
                    <a:pt x="7199" y="119"/>
                    <a:pt x="6241" y="119"/>
                  </a:cubicBezTo>
                  <a:cubicBezTo>
                    <a:pt x="5837" y="119"/>
                    <a:pt x="5417" y="258"/>
                    <a:pt x="5037" y="576"/>
                  </a:cubicBezTo>
                  <a:cubicBezTo>
                    <a:pt x="4642" y="176"/>
                    <a:pt x="4172" y="0"/>
                    <a:pt x="3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4001750" y="4059250"/>
              <a:ext cx="129525" cy="851550"/>
            </a:xfrm>
            <a:custGeom>
              <a:avLst/>
              <a:gdLst/>
              <a:ahLst/>
              <a:cxnLst/>
              <a:rect l="l" t="t" r="r" b="b"/>
              <a:pathLst>
                <a:path w="5181" h="34062" extrusionOk="0">
                  <a:moveTo>
                    <a:pt x="2532" y="0"/>
                  </a:moveTo>
                  <a:lnTo>
                    <a:pt x="1880" y="918"/>
                  </a:lnTo>
                  <a:cubicBezTo>
                    <a:pt x="1880" y="918"/>
                    <a:pt x="4016" y="7979"/>
                    <a:pt x="4016" y="11110"/>
                  </a:cubicBezTo>
                  <a:cubicBezTo>
                    <a:pt x="4016" y="13679"/>
                    <a:pt x="1" y="32998"/>
                    <a:pt x="1" y="32998"/>
                  </a:cubicBezTo>
                  <a:lnTo>
                    <a:pt x="1" y="34062"/>
                  </a:lnTo>
                  <a:cubicBezTo>
                    <a:pt x="1" y="34062"/>
                    <a:pt x="5181" y="15481"/>
                    <a:pt x="5159" y="10933"/>
                  </a:cubicBezTo>
                  <a:cubicBezTo>
                    <a:pt x="5134" y="5719"/>
                    <a:pt x="2532" y="0"/>
                    <a:pt x="2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3411750" y="2978775"/>
              <a:ext cx="255750" cy="806400"/>
            </a:xfrm>
            <a:custGeom>
              <a:avLst/>
              <a:gdLst/>
              <a:ahLst/>
              <a:cxnLst/>
              <a:rect l="l" t="t" r="r" b="b"/>
              <a:pathLst>
                <a:path w="10230" h="32256" extrusionOk="0">
                  <a:moveTo>
                    <a:pt x="4426" y="1"/>
                  </a:moveTo>
                  <a:cubicBezTo>
                    <a:pt x="3905" y="1"/>
                    <a:pt x="3372" y="228"/>
                    <a:pt x="2973" y="741"/>
                  </a:cubicBezTo>
                  <a:cubicBezTo>
                    <a:pt x="2630" y="517"/>
                    <a:pt x="2273" y="418"/>
                    <a:pt x="1933" y="418"/>
                  </a:cubicBezTo>
                  <a:cubicBezTo>
                    <a:pt x="888" y="418"/>
                    <a:pt x="0" y="1351"/>
                    <a:pt x="148" y="2458"/>
                  </a:cubicBezTo>
                  <a:cubicBezTo>
                    <a:pt x="346" y="3939"/>
                    <a:pt x="1849" y="4174"/>
                    <a:pt x="1849" y="4174"/>
                  </a:cubicBezTo>
                  <a:lnTo>
                    <a:pt x="5076" y="28636"/>
                  </a:lnTo>
                  <a:cubicBezTo>
                    <a:pt x="5076" y="28636"/>
                    <a:pt x="3732" y="29349"/>
                    <a:pt x="4029" y="30814"/>
                  </a:cubicBezTo>
                  <a:cubicBezTo>
                    <a:pt x="4207" y="31699"/>
                    <a:pt x="4989" y="32255"/>
                    <a:pt x="5803" y="32255"/>
                  </a:cubicBezTo>
                  <a:cubicBezTo>
                    <a:pt x="6324" y="32255"/>
                    <a:pt x="6859" y="32028"/>
                    <a:pt x="7258" y="31514"/>
                  </a:cubicBezTo>
                  <a:cubicBezTo>
                    <a:pt x="7601" y="31739"/>
                    <a:pt x="7958" y="31838"/>
                    <a:pt x="8298" y="31838"/>
                  </a:cubicBezTo>
                  <a:cubicBezTo>
                    <a:pt x="9342" y="31838"/>
                    <a:pt x="10229" y="30905"/>
                    <a:pt x="10081" y="29798"/>
                  </a:cubicBezTo>
                  <a:cubicBezTo>
                    <a:pt x="9884" y="28317"/>
                    <a:pt x="8380" y="28082"/>
                    <a:pt x="8380" y="28082"/>
                  </a:cubicBezTo>
                  <a:lnTo>
                    <a:pt x="5155" y="3620"/>
                  </a:lnTo>
                  <a:cubicBezTo>
                    <a:pt x="5155" y="3620"/>
                    <a:pt x="6499" y="2907"/>
                    <a:pt x="6202" y="1442"/>
                  </a:cubicBezTo>
                  <a:cubicBezTo>
                    <a:pt x="6023" y="557"/>
                    <a:pt x="5241" y="1"/>
                    <a:pt x="44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3528375" y="3796250"/>
              <a:ext cx="131500" cy="144300"/>
            </a:xfrm>
            <a:custGeom>
              <a:avLst/>
              <a:gdLst/>
              <a:ahLst/>
              <a:cxnLst/>
              <a:rect l="l" t="t" r="r" b="b"/>
              <a:pathLst>
                <a:path w="5260" h="5772" extrusionOk="0">
                  <a:moveTo>
                    <a:pt x="2973" y="1"/>
                  </a:moveTo>
                  <a:cubicBezTo>
                    <a:pt x="2942" y="1"/>
                    <a:pt x="2911" y="2"/>
                    <a:pt x="2881" y="6"/>
                  </a:cubicBezTo>
                  <a:cubicBezTo>
                    <a:pt x="1729" y="150"/>
                    <a:pt x="286" y="1232"/>
                    <a:pt x="143" y="2456"/>
                  </a:cubicBezTo>
                  <a:cubicBezTo>
                    <a:pt x="0" y="3671"/>
                    <a:pt x="1045" y="5772"/>
                    <a:pt x="2484" y="5772"/>
                  </a:cubicBezTo>
                  <a:cubicBezTo>
                    <a:pt x="2497" y="5772"/>
                    <a:pt x="2509" y="5772"/>
                    <a:pt x="2521" y="5771"/>
                  </a:cubicBezTo>
                  <a:cubicBezTo>
                    <a:pt x="3608" y="5743"/>
                    <a:pt x="5259" y="4401"/>
                    <a:pt x="5259" y="2888"/>
                  </a:cubicBezTo>
                  <a:cubicBezTo>
                    <a:pt x="5259" y="1428"/>
                    <a:pt x="3848" y="1"/>
                    <a:pt x="2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3516675" y="3963000"/>
              <a:ext cx="201525" cy="1077800"/>
            </a:xfrm>
            <a:custGeom>
              <a:avLst/>
              <a:gdLst/>
              <a:ahLst/>
              <a:cxnLst/>
              <a:rect l="l" t="t" r="r" b="b"/>
              <a:pathLst>
                <a:path w="8061" h="43112" extrusionOk="0">
                  <a:moveTo>
                    <a:pt x="4342" y="0"/>
                  </a:moveTo>
                  <a:cubicBezTo>
                    <a:pt x="3888" y="0"/>
                    <a:pt x="3418" y="176"/>
                    <a:pt x="3022" y="576"/>
                  </a:cubicBezTo>
                  <a:cubicBezTo>
                    <a:pt x="2644" y="258"/>
                    <a:pt x="2223" y="119"/>
                    <a:pt x="1820" y="119"/>
                  </a:cubicBezTo>
                  <a:cubicBezTo>
                    <a:pt x="862" y="119"/>
                    <a:pt x="0" y="903"/>
                    <a:pt x="15" y="1944"/>
                  </a:cubicBezTo>
                  <a:cubicBezTo>
                    <a:pt x="34" y="3438"/>
                    <a:pt x="1499" y="3852"/>
                    <a:pt x="1499" y="3852"/>
                  </a:cubicBezTo>
                  <a:lnTo>
                    <a:pt x="3215" y="39419"/>
                  </a:lnTo>
                  <a:cubicBezTo>
                    <a:pt x="3215" y="39419"/>
                    <a:pt x="1794" y="39967"/>
                    <a:pt x="1915" y="41457"/>
                  </a:cubicBezTo>
                  <a:cubicBezTo>
                    <a:pt x="1994" y="42434"/>
                    <a:pt x="2825" y="43112"/>
                    <a:pt x="3718" y="43112"/>
                  </a:cubicBezTo>
                  <a:cubicBezTo>
                    <a:pt x="4172" y="43112"/>
                    <a:pt x="4642" y="42937"/>
                    <a:pt x="5038" y="42536"/>
                  </a:cubicBezTo>
                  <a:cubicBezTo>
                    <a:pt x="5417" y="42854"/>
                    <a:pt x="5838" y="42994"/>
                    <a:pt x="6242" y="42994"/>
                  </a:cubicBezTo>
                  <a:cubicBezTo>
                    <a:pt x="7199" y="42994"/>
                    <a:pt x="8060" y="42210"/>
                    <a:pt x="8047" y="41168"/>
                  </a:cubicBezTo>
                  <a:cubicBezTo>
                    <a:pt x="8026" y="39673"/>
                    <a:pt x="6562" y="39262"/>
                    <a:pt x="6562" y="39262"/>
                  </a:cubicBezTo>
                  <a:lnTo>
                    <a:pt x="4846" y="3694"/>
                  </a:lnTo>
                  <a:cubicBezTo>
                    <a:pt x="4846" y="3694"/>
                    <a:pt x="6266" y="3146"/>
                    <a:pt x="6146" y="1655"/>
                  </a:cubicBezTo>
                  <a:cubicBezTo>
                    <a:pt x="6067" y="678"/>
                    <a:pt x="5235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3487925" y="4059275"/>
              <a:ext cx="129550" cy="851525"/>
            </a:xfrm>
            <a:custGeom>
              <a:avLst/>
              <a:gdLst/>
              <a:ahLst/>
              <a:cxnLst/>
              <a:rect l="l" t="t" r="r" b="b"/>
              <a:pathLst>
                <a:path w="5182" h="34061" extrusionOk="0">
                  <a:moveTo>
                    <a:pt x="2649" y="1"/>
                  </a:moveTo>
                  <a:cubicBezTo>
                    <a:pt x="2649" y="1"/>
                    <a:pt x="47" y="5718"/>
                    <a:pt x="22" y="10932"/>
                  </a:cubicBezTo>
                  <a:cubicBezTo>
                    <a:pt x="0" y="15481"/>
                    <a:pt x="5181" y="34061"/>
                    <a:pt x="5181" y="34061"/>
                  </a:cubicBezTo>
                  <a:lnTo>
                    <a:pt x="5181" y="32998"/>
                  </a:lnTo>
                  <a:cubicBezTo>
                    <a:pt x="5181" y="32998"/>
                    <a:pt x="1165" y="13678"/>
                    <a:pt x="1165" y="11109"/>
                  </a:cubicBezTo>
                  <a:cubicBezTo>
                    <a:pt x="1165" y="7978"/>
                    <a:pt x="3301" y="917"/>
                    <a:pt x="3301" y="917"/>
                  </a:cubicBezTo>
                  <a:lnTo>
                    <a:pt x="26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4323050" y="1385600"/>
              <a:ext cx="223400" cy="581375"/>
            </a:xfrm>
            <a:custGeom>
              <a:avLst/>
              <a:gdLst/>
              <a:ahLst/>
              <a:cxnLst/>
              <a:rect l="l" t="t" r="r" b="b"/>
              <a:pathLst>
                <a:path w="8936" h="23255" extrusionOk="0">
                  <a:moveTo>
                    <a:pt x="3623" y="1"/>
                  </a:moveTo>
                  <a:cubicBezTo>
                    <a:pt x="3182" y="1"/>
                    <a:pt x="2732" y="199"/>
                    <a:pt x="2409" y="645"/>
                  </a:cubicBezTo>
                  <a:cubicBezTo>
                    <a:pt x="2140" y="483"/>
                    <a:pt x="1864" y="411"/>
                    <a:pt x="1601" y="411"/>
                  </a:cubicBezTo>
                  <a:cubicBezTo>
                    <a:pt x="728" y="411"/>
                    <a:pt x="0" y="1208"/>
                    <a:pt x="154" y="2124"/>
                  </a:cubicBezTo>
                  <a:cubicBezTo>
                    <a:pt x="355" y="3326"/>
                    <a:pt x="1588" y="3477"/>
                    <a:pt x="1588" y="3477"/>
                  </a:cubicBezTo>
                  <a:lnTo>
                    <a:pt x="4667" y="20322"/>
                  </a:lnTo>
                  <a:cubicBezTo>
                    <a:pt x="4667" y="20322"/>
                    <a:pt x="3590" y="20939"/>
                    <a:pt x="3872" y="22127"/>
                  </a:cubicBezTo>
                  <a:cubicBezTo>
                    <a:pt x="4039" y="22825"/>
                    <a:pt x="4664" y="23254"/>
                    <a:pt x="5311" y="23254"/>
                  </a:cubicBezTo>
                  <a:cubicBezTo>
                    <a:pt x="5752" y="23254"/>
                    <a:pt x="6202" y="23056"/>
                    <a:pt x="6525" y="22609"/>
                  </a:cubicBezTo>
                  <a:cubicBezTo>
                    <a:pt x="6794" y="22773"/>
                    <a:pt x="7071" y="22845"/>
                    <a:pt x="7335" y="22845"/>
                  </a:cubicBezTo>
                  <a:cubicBezTo>
                    <a:pt x="8208" y="22845"/>
                    <a:pt x="8935" y="22048"/>
                    <a:pt x="8781" y="21133"/>
                  </a:cubicBezTo>
                  <a:cubicBezTo>
                    <a:pt x="8578" y="19930"/>
                    <a:pt x="7347" y="19780"/>
                    <a:pt x="7347" y="19780"/>
                  </a:cubicBezTo>
                  <a:lnTo>
                    <a:pt x="4267" y="2934"/>
                  </a:lnTo>
                  <a:cubicBezTo>
                    <a:pt x="4267" y="2934"/>
                    <a:pt x="5343" y="2315"/>
                    <a:pt x="5061" y="1129"/>
                  </a:cubicBezTo>
                  <a:cubicBezTo>
                    <a:pt x="4895" y="429"/>
                    <a:pt x="4270" y="1"/>
                    <a:pt x="3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4326375" y="1297775"/>
              <a:ext cx="76375" cy="83750"/>
            </a:xfrm>
            <a:custGeom>
              <a:avLst/>
              <a:gdLst/>
              <a:ahLst/>
              <a:cxnLst/>
              <a:rect l="l" t="t" r="r" b="b"/>
              <a:pathLst>
                <a:path w="3055" h="3350" extrusionOk="0">
                  <a:moveTo>
                    <a:pt x="1327" y="1"/>
                  </a:moveTo>
                  <a:cubicBezTo>
                    <a:pt x="818" y="1"/>
                    <a:pt x="0" y="830"/>
                    <a:pt x="0" y="1677"/>
                  </a:cubicBezTo>
                  <a:cubicBezTo>
                    <a:pt x="0" y="2556"/>
                    <a:pt x="959" y="3334"/>
                    <a:pt x="1590" y="3349"/>
                  </a:cubicBezTo>
                  <a:cubicBezTo>
                    <a:pt x="1598" y="3350"/>
                    <a:pt x="1605" y="3350"/>
                    <a:pt x="1613" y="3350"/>
                  </a:cubicBezTo>
                  <a:cubicBezTo>
                    <a:pt x="2448" y="3350"/>
                    <a:pt x="3054" y="2132"/>
                    <a:pt x="2971" y="1426"/>
                  </a:cubicBezTo>
                  <a:cubicBezTo>
                    <a:pt x="2888" y="714"/>
                    <a:pt x="2051" y="88"/>
                    <a:pt x="1382" y="4"/>
                  </a:cubicBezTo>
                  <a:cubicBezTo>
                    <a:pt x="1364" y="2"/>
                    <a:pt x="1346" y="1"/>
                    <a:pt x="1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4456200" y="1966950"/>
              <a:ext cx="76375" cy="83775"/>
            </a:xfrm>
            <a:custGeom>
              <a:avLst/>
              <a:gdLst/>
              <a:ahLst/>
              <a:cxnLst/>
              <a:rect l="l" t="t" r="r" b="b"/>
              <a:pathLst>
                <a:path w="3055" h="3351" extrusionOk="0">
                  <a:moveTo>
                    <a:pt x="1329" y="0"/>
                  </a:moveTo>
                  <a:cubicBezTo>
                    <a:pt x="819" y="0"/>
                    <a:pt x="1" y="829"/>
                    <a:pt x="1" y="1677"/>
                  </a:cubicBezTo>
                  <a:cubicBezTo>
                    <a:pt x="1" y="2555"/>
                    <a:pt x="960" y="3333"/>
                    <a:pt x="1590" y="3350"/>
                  </a:cubicBezTo>
                  <a:cubicBezTo>
                    <a:pt x="1597" y="3350"/>
                    <a:pt x="1604" y="3350"/>
                    <a:pt x="1611" y="3350"/>
                  </a:cubicBezTo>
                  <a:cubicBezTo>
                    <a:pt x="2447" y="3350"/>
                    <a:pt x="3054" y="2131"/>
                    <a:pt x="2972" y="1425"/>
                  </a:cubicBezTo>
                  <a:cubicBezTo>
                    <a:pt x="2890" y="713"/>
                    <a:pt x="2051" y="86"/>
                    <a:pt x="1383" y="4"/>
                  </a:cubicBezTo>
                  <a:cubicBezTo>
                    <a:pt x="1365" y="1"/>
                    <a:pt x="1347" y="0"/>
                    <a:pt x="1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4447850" y="2058475"/>
              <a:ext cx="171225" cy="609175"/>
            </a:xfrm>
            <a:custGeom>
              <a:avLst/>
              <a:gdLst/>
              <a:ahLst/>
              <a:cxnLst/>
              <a:rect l="l" t="t" r="r" b="b"/>
              <a:pathLst>
                <a:path w="6849" h="24367" extrusionOk="0">
                  <a:moveTo>
                    <a:pt x="3570" y="0"/>
                  </a:moveTo>
                  <a:cubicBezTo>
                    <a:pt x="3181" y="0"/>
                    <a:pt x="2779" y="157"/>
                    <a:pt x="2453" y="515"/>
                  </a:cubicBezTo>
                  <a:cubicBezTo>
                    <a:pt x="2153" y="284"/>
                    <a:pt x="1828" y="182"/>
                    <a:pt x="1518" y="182"/>
                  </a:cubicBezTo>
                  <a:cubicBezTo>
                    <a:pt x="712" y="182"/>
                    <a:pt x="0" y="863"/>
                    <a:pt x="49" y="1733"/>
                  </a:cubicBezTo>
                  <a:cubicBezTo>
                    <a:pt x="116" y="2950"/>
                    <a:pt x="1323" y="3237"/>
                    <a:pt x="1323" y="3237"/>
                  </a:cubicBezTo>
                  <a:lnTo>
                    <a:pt x="2801" y="21371"/>
                  </a:lnTo>
                  <a:cubicBezTo>
                    <a:pt x="2801" y="21371"/>
                    <a:pt x="1663" y="21867"/>
                    <a:pt x="1811" y="23077"/>
                  </a:cubicBezTo>
                  <a:cubicBezTo>
                    <a:pt x="1906" y="23850"/>
                    <a:pt x="2572" y="24367"/>
                    <a:pt x="3278" y="24367"/>
                  </a:cubicBezTo>
                  <a:cubicBezTo>
                    <a:pt x="3667" y="24367"/>
                    <a:pt x="4069" y="24209"/>
                    <a:pt x="4394" y="23851"/>
                  </a:cubicBezTo>
                  <a:cubicBezTo>
                    <a:pt x="4695" y="24083"/>
                    <a:pt x="5020" y="24184"/>
                    <a:pt x="5331" y="24184"/>
                  </a:cubicBezTo>
                  <a:cubicBezTo>
                    <a:pt x="6137" y="24184"/>
                    <a:pt x="6848" y="23504"/>
                    <a:pt x="6800" y="22635"/>
                  </a:cubicBezTo>
                  <a:cubicBezTo>
                    <a:pt x="6733" y="21417"/>
                    <a:pt x="5525" y="21131"/>
                    <a:pt x="5525" y="21131"/>
                  </a:cubicBezTo>
                  <a:lnTo>
                    <a:pt x="4046" y="2996"/>
                  </a:lnTo>
                  <a:cubicBezTo>
                    <a:pt x="4046" y="2996"/>
                    <a:pt x="5185" y="2500"/>
                    <a:pt x="5036" y="1290"/>
                  </a:cubicBezTo>
                  <a:cubicBezTo>
                    <a:pt x="4942" y="517"/>
                    <a:pt x="4276" y="0"/>
                    <a:pt x="3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4512400" y="2678350"/>
              <a:ext cx="84575" cy="73975"/>
            </a:xfrm>
            <a:custGeom>
              <a:avLst/>
              <a:gdLst/>
              <a:ahLst/>
              <a:cxnLst/>
              <a:rect l="l" t="t" r="r" b="b"/>
              <a:pathLst>
                <a:path w="3383" h="2959" extrusionOk="0">
                  <a:moveTo>
                    <a:pt x="1708" y="1"/>
                  </a:moveTo>
                  <a:cubicBezTo>
                    <a:pt x="1631" y="1"/>
                    <a:pt x="1553" y="7"/>
                    <a:pt x="1477" y="20"/>
                  </a:cubicBezTo>
                  <a:cubicBezTo>
                    <a:pt x="612" y="163"/>
                    <a:pt x="0" y="1238"/>
                    <a:pt x="89" y="1862"/>
                  </a:cubicBezTo>
                  <a:cubicBezTo>
                    <a:pt x="186" y="2560"/>
                    <a:pt x="1115" y="2959"/>
                    <a:pt x="1821" y="2959"/>
                  </a:cubicBezTo>
                  <a:cubicBezTo>
                    <a:pt x="1964" y="2959"/>
                    <a:pt x="2097" y="2942"/>
                    <a:pt x="2213" y="2909"/>
                  </a:cubicBezTo>
                  <a:cubicBezTo>
                    <a:pt x="2901" y="2710"/>
                    <a:pt x="3383" y="1780"/>
                    <a:pt x="3355" y="1108"/>
                  </a:cubicBezTo>
                  <a:cubicBezTo>
                    <a:pt x="3335" y="646"/>
                    <a:pt x="2510" y="1"/>
                    <a:pt x="1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4566100" y="2771800"/>
              <a:ext cx="65350" cy="167250"/>
            </a:xfrm>
            <a:custGeom>
              <a:avLst/>
              <a:gdLst/>
              <a:ahLst/>
              <a:cxnLst/>
              <a:rect l="l" t="t" r="r" b="b"/>
              <a:pathLst>
                <a:path w="2614" h="6690" extrusionOk="0">
                  <a:moveTo>
                    <a:pt x="789" y="1"/>
                  </a:moveTo>
                  <a:cubicBezTo>
                    <a:pt x="407" y="1"/>
                    <a:pt x="1" y="110"/>
                    <a:pt x="66" y="343"/>
                  </a:cubicBezTo>
                  <a:cubicBezTo>
                    <a:pt x="151" y="642"/>
                    <a:pt x="1513" y="6689"/>
                    <a:pt x="1513" y="6689"/>
                  </a:cubicBezTo>
                  <a:lnTo>
                    <a:pt x="2407" y="6689"/>
                  </a:lnTo>
                  <a:cubicBezTo>
                    <a:pt x="2613" y="5232"/>
                    <a:pt x="1600" y="343"/>
                    <a:pt x="1357" y="128"/>
                  </a:cubicBezTo>
                  <a:cubicBezTo>
                    <a:pt x="1262" y="45"/>
                    <a:pt x="1031" y="1"/>
                    <a:pt x="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4576075" y="2948800"/>
              <a:ext cx="50900" cy="118800"/>
            </a:xfrm>
            <a:custGeom>
              <a:avLst/>
              <a:gdLst/>
              <a:ahLst/>
              <a:cxnLst/>
              <a:rect l="l" t="t" r="r" b="b"/>
              <a:pathLst>
                <a:path w="2036" h="4752" extrusionOk="0">
                  <a:moveTo>
                    <a:pt x="1143" y="1"/>
                  </a:moveTo>
                  <a:cubicBezTo>
                    <a:pt x="1143" y="1"/>
                    <a:pt x="877" y="3299"/>
                    <a:pt x="0" y="4749"/>
                  </a:cubicBezTo>
                  <a:cubicBezTo>
                    <a:pt x="0" y="4749"/>
                    <a:pt x="16" y="4752"/>
                    <a:pt x="44" y="4752"/>
                  </a:cubicBezTo>
                  <a:cubicBezTo>
                    <a:pt x="293" y="4752"/>
                    <a:pt x="1543" y="4522"/>
                    <a:pt x="2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4528525" y="2774500"/>
              <a:ext cx="52750" cy="159875"/>
            </a:xfrm>
            <a:custGeom>
              <a:avLst/>
              <a:gdLst/>
              <a:ahLst/>
              <a:cxnLst/>
              <a:rect l="l" t="t" r="r" b="b"/>
              <a:pathLst>
                <a:path w="2110" h="6395" extrusionOk="0">
                  <a:moveTo>
                    <a:pt x="824" y="0"/>
                  </a:moveTo>
                  <a:cubicBezTo>
                    <a:pt x="720" y="0"/>
                    <a:pt x="594" y="19"/>
                    <a:pt x="446" y="77"/>
                  </a:cubicBezTo>
                  <a:cubicBezTo>
                    <a:pt x="0" y="249"/>
                    <a:pt x="1003" y="6395"/>
                    <a:pt x="1003" y="6395"/>
                  </a:cubicBezTo>
                  <a:lnTo>
                    <a:pt x="2080" y="6395"/>
                  </a:lnTo>
                  <a:cubicBezTo>
                    <a:pt x="2109" y="6024"/>
                    <a:pt x="1143" y="77"/>
                    <a:pt x="1143" y="77"/>
                  </a:cubicBezTo>
                  <a:cubicBezTo>
                    <a:pt x="1143" y="77"/>
                    <a:pt x="1031" y="0"/>
                    <a:pt x="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4515950" y="2948800"/>
              <a:ext cx="64625" cy="112675"/>
            </a:xfrm>
            <a:custGeom>
              <a:avLst/>
              <a:gdLst/>
              <a:ahLst/>
              <a:cxnLst/>
              <a:rect l="l" t="t" r="r" b="b"/>
              <a:pathLst>
                <a:path w="2585" h="4507" extrusionOk="0">
                  <a:moveTo>
                    <a:pt x="1561" y="1"/>
                  </a:moveTo>
                  <a:cubicBezTo>
                    <a:pt x="1134" y="2274"/>
                    <a:pt x="1217" y="2252"/>
                    <a:pt x="834" y="3311"/>
                  </a:cubicBezTo>
                  <a:cubicBezTo>
                    <a:pt x="555" y="4083"/>
                    <a:pt x="1" y="4283"/>
                    <a:pt x="1" y="4283"/>
                  </a:cubicBezTo>
                  <a:cubicBezTo>
                    <a:pt x="1" y="4283"/>
                    <a:pt x="220" y="4506"/>
                    <a:pt x="539" y="4506"/>
                  </a:cubicBezTo>
                  <a:cubicBezTo>
                    <a:pt x="680" y="4506"/>
                    <a:pt x="839" y="4463"/>
                    <a:pt x="1008" y="4339"/>
                  </a:cubicBezTo>
                  <a:cubicBezTo>
                    <a:pt x="1789" y="3768"/>
                    <a:pt x="2585" y="1"/>
                    <a:pt x="2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4474250" y="2777775"/>
              <a:ext cx="46375" cy="105075"/>
            </a:xfrm>
            <a:custGeom>
              <a:avLst/>
              <a:gdLst/>
              <a:ahLst/>
              <a:cxnLst/>
              <a:rect l="l" t="t" r="r" b="b"/>
              <a:pathLst>
                <a:path w="1855" h="4203" extrusionOk="0">
                  <a:moveTo>
                    <a:pt x="1407" y="1"/>
                  </a:moveTo>
                  <a:cubicBezTo>
                    <a:pt x="1201" y="1"/>
                    <a:pt x="973" y="39"/>
                    <a:pt x="973" y="39"/>
                  </a:cubicBezTo>
                  <a:cubicBezTo>
                    <a:pt x="867" y="253"/>
                    <a:pt x="186" y="3062"/>
                    <a:pt x="79" y="3641"/>
                  </a:cubicBezTo>
                  <a:cubicBezTo>
                    <a:pt x="1" y="4066"/>
                    <a:pt x="474" y="4202"/>
                    <a:pt x="816" y="4202"/>
                  </a:cubicBezTo>
                  <a:cubicBezTo>
                    <a:pt x="939" y="4202"/>
                    <a:pt x="1045" y="4184"/>
                    <a:pt x="1101" y="4156"/>
                  </a:cubicBezTo>
                  <a:cubicBezTo>
                    <a:pt x="1314" y="4048"/>
                    <a:pt x="1854" y="125"/>
                    <a:pt x="1670" y="39"/>
                  </a:cubicBezTo>
                  <a:cubicBezTo>
                    <a:pt x="1608" y="10"/>
                    <a:pt x="1511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4469850" y="2887025"/>
              <a:ext cx="26650" cy="90575"/>
            </a:xfrm>
            <a:custGeom>
              <a:avLst/>
              <a:gdLst/>
              <a:ahLst/>
              <a:cxnLst/>
              <a:rect l="l" t="t" r="r" b="b"/>
              <a:pathLst>
                <a:path w="1066" h="3623" extrusionOk="0">
                  <a:moveTo>
                    <a:pt x="247" y="0"/>
                  </a:moveTo>
                  <a:cubicBezTo>
                    <a:pt x="192" y="343"/>
                    <a:pt x="0" y="2659"/>
                    <a:pt x="490" y="3602"/>
                  </a:cubicBezTo>
                  <a:cubicBezTo>
                    <a:pt x="490" y="3602"/>
                    <a:pt x="516" y="3622"/>
                    <a:pt x="552" y="3622"/>
                  </a:cubicBezTo>
                  <a:cubicBezTo>
                    <a:pt x="633" y="3622"/>
                    <a:pt x="766" y="3517"/>
                    <a:pt x="766" y="2830"/>
                  </a:cubicBezTo>
                  <a:cubicBezTo>
                    <a:pt x="766" y="1629"/>
                    <a:pt x="970" y="525"/>
                    <a:pt x="1066" y="171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3079875" y="1385650"/>
              <a:ext cx="223400" cy="581325"/>
            </a:xfrm>
            <a:custGeom>
              <a:avLst/>
              <a:gdLst/>
              <a:ahLst/>
              <a:cxnLst/>
              <a:rect l="l" t="t" r="r" b="b"/>
              <a:pathLst>
                <a:path w="8936" h="23253" extrusionOk="0">
                  <a:moveTo>
                    <a:pt x="5312" y="0"/>
                  </a:moveTo>
                  <a:cubicBezTo>
                    <a:pt x="4665" y="0"/>
                    <a:pt x="4040" y="429"/>
                    <a:pt x="3874" y="1128"/>
                  </a:cubicBezTo>
                  <a:cubicBezTo>
                    <a:pt x="3591" y="2314"/>
                    <a:pt x="4668" y="2932"/>
                    <a:pt x="4668" y="2932"/>
                  </a:cubicBezTo>
                  <a:lnTo>
                    <a:pt x="1589" y="19778"/>
                  </a:lnTo>
                  <a:cubicBezTo>
                    <a:pt x="1589" y="19778"/>
                    <a:pt x="356" y="19928"/>
                    <a:pt x="154" y="21131"/>
                  </a:cubicBezTo>
                  <a:cubicBezTo>
                    <a:pt x="0" y="22046"/>
                    <a:pt x="727" y="22844"/>
                    <a:pt x="1601" y="22844"/>
                  </a:cubicBezTo>
                  <a:cubicBezTo>
                    <a:pt x="1864" y="22844"/>
                    <a:pt x="2140" y="22771"/>
                    <a:pt x="2410" y="22608"/>
                  </a:cubicBezTo>
                  <a:cubicBezTo>
                    <a:pt x="2733" y="23054"/>
                    <a:pt x="3184" y="23253"/>
                    <a:pt x="3624" y="23253"/>
                  </a:cubicBezTo>
                  <a:cubicBezTo>
                    <a:pt x="4271" y="23253"/>
                    <a:pt x="4896" y="22824"/>
                    <a:pt x="5062" y="22125"/>
                  </a:cubicBezTo>
                  <a:cubicBezTo>
                    <a:pt x="5345" y="20937"/>
                    <a:pt x="4267" y="20320"/>
                    <a:pt x="4267" y="20320"/>
                  </a:cubicBezTo>
                  <a:lnTo>
                    <a:pt x="7348" y="3475"/>
                  </a:lnTo>
                  <a:cubicBezTo>
                    <a:pt x="7348" y="3475"/>
                    <a:pt x="8580" y="3324"/>
                    <a:pt x="8782" y="2122"/>
                  </a:cubicBezTo>
                  <a:cubicBezTo>
                    <a:pt x="8936" y="1206"/>
                    <a:pt x="8208" y="409"/>
                    <a:pt x="7335" y="409"/>
                  </a:cubicBezTo>
                  <a:cubicBezTo>
                    <a:pt x="7073" y="409"/>
                    <a:pt x="6796" y="481"/>
                    <a:pt x="6527" y="645"/>
                  </a:cubicBezTo>
                  <a:cubicBezTo>
                    <a:pt x="6203" y="198"/>
                    <a:pt x="5753" y="0"/>
                    <a:pt x="5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3223575" y="1297775"/>
              <a:ext cx="76375" cy="83750"/>
            </a:xfrm>
            <a:custGeom>
              <a:avLst/>
              <a:gdLst/>
              <a:ahLst/>
              <a:cxnLst/>
              <a:rect l="l" t="t" r="r" b="b"/>
              <a:pathLst>
                <a:path w="3055" h="3350" extrusionOk="0">
                  <a:moveTo>
                    <a:pt x="1726" y="1"/>
                  </a:moveTo>
                  <a:cubicBezTo>
                    <a:pt x="1708" y="1"/>
                    <a:pt x="1690" y="2"/>
                    <a:pt x="1672" y="4"/>
                  </a:cubicBezTo>
                  <a:cubicBezTo>
                    <a:pt x="1004" y="88"/>
                    <a:pt x="166" y="713"/>
                    <a:pt x="83" y="1426"/>
                  </a:cubicBezTo>
                  <a:cubicBezTo>
                    <a:pt x="1" y="2132"/>
                    <a:pt x="606" y="3350"/>
                    <a:pt x="1442" y="3350"/>
                  </a:cubicBezTo>
                  <a:cubicBezTo>
                    <a:pt x="1449" y="3350"/>
                    <a:pt x="1457" y="3350"/>
                    <a:pt x="1465" y="3349"/>
                  </a:cubicBezTo>
                  <a:cubicBezTo>
                    <a:pt x="2096" y="3334"/>
                    <a:pt x="3054" y="2556"/>
                    <a:pt x="3054" y="1677"/>
                  </a:cubicBezTo>
                  <a:cubicBezTo>
                    <a:pt x="3054" y="830"/>
                    <a:pt x="2236" y="1"/>
                    <a:pt x="17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3093725" y="1966950"/>
              <a:ext cx="76350" cy="83775"/>
            </a:xfrm>
            <a:custGeom>
              <a:avLst/>
              <a:gdLst/>
              <a:ahLst/>
              <a:cxnLst/>
              <a:rect l="l" t="t" r="r" b="b"/>
              <a:pathLst>
                <a:path w="3054" h="3351" extrusionOk="0">
                  <a:moveTo>
                    <a:pt x="1727" y="0"/>
                  </a:moveTo>
                  <a:cubicBezTo>
                    <a:pt x="1708" y="0"/>
                    <a:pt x="1690" y="1"/>
                    <a:pt x="1673" y="4"/>
                  </a:cubicBezTo>
                  <a:cubicBezTo>
                    <a:pt x="1004" y="86"/>
                    <a:pt x="166" y="713"/>
                    <a:pt x="82" y="1425"/>
                  </a:cubicBezTo>
                  <a:cubicBezTo>
                    <a:pt x="0" y="2131"/>
                    <a:pt x="607" y="3350"/>
                    <a:pt x="1444" y="3350"/>
                  </a:cubicBezTo>
                  <a:cubicBezTo>
                    <a:pt x="1451" y="3350"/>
                    <a:pt x="1458" y="3350"/>
                    <a:pt x="1465" y="3350"/>
                  </a:cubicBezTo>
                  <a:cubicBezTo>
                    <a:pt x="2095" y="3333"/>
                    <a:pt x="3054" y="2555"/>
                    <a:pt x="3054" y="1677"/>
                  </a:cubicBezTo>
                  <a:cubicBezTo>
                    <a:pt x="3054" y="829"/>
                    <a:pt x="2236" y="0"/>
                    <a:pt x="1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3007225" y="2058475"/>
              <a:ext cx="171225" cy="609175"/>
            </a:xfrm>
            <a:custGeom>
              <a:avLst/>
              <a:gdLst/>
              <a:ahLst/>
              <a:cxnLst/>
              <a:rect l="l" t="t" r="r" b="b"/>
              <a:pathLst>
                <a:path w="6849" h="24367" extrusionOk="0">
                  <a:moveTo>
                    <a:pt x="3279" y="0"/>
                  </a:moveTo>
                  <a:cubicBezTo>
                    <a:pt x="2572" y="0"/>
                    <a:pt x="1907" y="517"/>
                    <a:pt x="1813" y="1290"/>
                  </a:cubicBezTo>
                  <a:cubicBezTo>
                    <a:pt x="1663" y="2500"/>
                    <a:pt x="2803" y="2996"/>
                    <a:pt x="2803" y="2996"/>
                  </a:cubicBezTo>
                  <a:lnTo>
                    <a:pt x="1324" y="21131"/>
                  </a:lnTo>
                  <a:cubicBezTo>
                    <a:pt x="1324" y="21131"/>
                    <a:pt x="116" y="21417"/>
                    <a:pt x="50" y="22635"/>
                  </a:cubicBezTo>
                  <a:cubicBezTo>
                    <a:pt x="1" y="23505"/>
                    <a:pt x="712" y="24185"/>
                    <a:pt x="1518" y="24185"/>
                  </a:cubicBezTo>
                  <a:cubicBezTo>
                    <a:pt x="1829" y="24185"/>
                    <a:pt x="2155" y="24083"/>
                    <a:pt x="2455" y="23852"/>
                  </a:cubicBezTo>
                  <a:cubicBezTo>
                    <a:pt x="2781" y="24210"/>
                    <a:pt x="3182" y="24367"/>
                    <a:pt x="3571" y="24367"/>
                  </a:cubicBezTo>
                  <a:cubicBezTo>
                    <a:pt x="4277" y="24367"/>
                    <a:pt x="4942" y="23850"/>
                    <a:pt x="5037" y="23078"/>
                  </a:cubicBezTo>
                  <a:cubicBezTo>
                    <a:pt x="5185" y="21867"/>
                    <a:pt x="4047" y="21372"/>
                    <a:pt x="4047" y="21372"/>
                  </a:cubicBezTo>
                  <a:lnTo>
                    <a:pt x="5527" y="3238"/>
                  </a:lnTo>
                  <a:cubicBezTo>
                    <a:pt x="5527" y="3238"/>
                    <a:pt x="6734" y="2950"/>
                    <a:pt x="6800" y="1733"/>
                  </a:cubicBezTo>
                  <a:cubicBezTo>
                    <a:pt x="6848" y="863"/>
                    <a:pt x="6136" y="182"/>
                    <a:pt x="5331" y="182"/>
                  </a:cubicBezTo>
                  <a:cubicBezTo>
                    <a:pt x="5020" y="182"/>
                    <a:pt x="4696" y="284"/>
                    <a:pt x="4396" y="515"/>
                  </a:cubicBezTo>
                  <a:cubicBezTo>
                    <a:pt x="4070" y="157"/>
                    <a:pt x="3668" y="0"/>
                    <a:pt x="3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3029350" y="2678350"/>
              <a:ext cx="84550" cy="73975"/>
            </a:xfrm>
            <a:custGeom>
              <a:avLst/>
              <a:gdLst/>
              <a:ahLst/>
              <a:cxnLst/>
              <a:rect l="l" t="t" r="r" b="b"/>
              <a:pathLst>
                <a:path w="3382" h="2959" extrusionOk="0">
                  <a:moveTo>
                    <a:pt x="1674" y="1"/>
                  </a:moveTo>
                  <a:cubicBezTo>
                    <a:pt x="871" y="1"/>
                    <a:pt x="46" y="646"/>
                    <a:pt x="28" y="1108"/>
                  </a:cubicBezTo>
                  <a:cubicBezTo>
                    <a:pt x="0" y="1780"/>
                    <a:pt x="481" y="2710"/>
                    <a:pt x="1170" y="2909"/>
                  </a:cubicBezTo>
                  <a:cubicBezTo>
                    <a:pt x="1285" y="2942"/>
                    <a:pt x="1419" y="2959"/>
                    <a:pt x="1562" y="2959"/>
                  </a:cubicBezTo>
                  <a:cubicBezTo>
                    <a:pt x="2268" y="2959"/>
                    <a:pt x="3196" y="2560"/>
                    <a:pt x="3294" y="1862"/>
                  </a:cubicBezTo>
                  <a:cubicBezTo>
                    <a:pt x="3381" y="1238"/>
                    <a:pt x="2771" y="163"/>
                    <a:pt x="1904" y="20"/>
                  </a:cubicBezTo>
                  <a:cubicBezTo>
                    <a:pt x="1828" y="7"/>
                    <a:pt x="1751" y="1"/>
                    <a:pt x="1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2994875" y="2771800"/>
              <a:ext cx="65325" cy="167250"/>
            </a:xfrm>
            <a:custGeom>
              <a:avLst/>
              <a:gdLst/>
              <a:ahLst/>
              <a:cxnLst/>
              <a:rect l="l" t="t" r="r" b="b"/>
              <a:pathLst>
                <a:path w="2613" h="6690" extrusionOk="0">
                  <a:moveTo>
                    <a:pt x="1825" y="1"/>
                  </a:moveTo>
                  <a:cubicBezTo>
                    <a:pt x="1583" y="1"/>
                    <a:pt x="1351" y="45"/>
                    <a:pt x="1257" y="128"/>
                  </a:cubicBezTo>
                  <a:cubicBezTo>
                    <a:pt x="1014" y="343"/>
                    <a:pt x="0" y="5232"/>
                    <a:pt x="205" y="6689"/>
                  </a:cubicBezTo>
                  <a:lnTo>
                    <a:pt x="1100" y="6689"/>
                  </a:lnTo>
                  <a:cubicBezTo>
                    <a:pt x="1100" y="6689"/>
                    <a:pt x="2461" y="642"/>
                    <a:pt x="2547" y="343"/>
                  </a:cubicBezTo>
                  <a:cubicBezTo>
                    <a:pt x="2612" y="110"/>
                    <a:pt x="2206" y="1"/>
                    <a:pt x="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2999300" y="2948800"/>
              <a:ext cx="50950" cy="118800"/>
            </a:xfrm>
            <a:custGeom>
              <a:avLst/>
              <a:gdLst/>
              <a:ahLst/>
              <a:cxnLst/>
              <a:rect l="l" t="t" r="r" b="b"/>
              <a:pathLst>
                <a:path w="2038" h="4752" extrusionOk="0">
                  <a:moveTo>
                    <a:pt x="1" y="1"/>
                  </a:moveTo>
                  <a:cubicBezTo>
                    <a:pt x="495" y="4522"/>
                    <a:pt x="1745" y="4752"/>
                    <a:pt x="1994" y="4752"/>
                  </a:cubicBezTo>
                  <a:cubicBezTo>
                    <a:pt x="2022" y="4752"/>
                    <a:pt x="2038" y="4749"/>
                    <a:pt x="2038" y="4749"/>
                  </a:cubicBezTo>
                  <a:cubicBezTo>
                    <a:pt x="1160" y="3299"/>
                    <a:pt x="895" y="1"/>
                    <a:pt x="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3045025" y="2774500"/>
              <a:ext cx="52775" cy="159875"/>
            </a:xfrm>
            <a:custGeom>
              <a:avLst/>
              <a:gdLst/>
              <a:ahLst/>
              <a:cxnLst/>
              <a:rect l="l" t="t" r="r" b="b"/>
              <a:pathLst>
                <a:path w="2111" h="6395" extrusionOk="0">
                  <a:moveTo>
                    <a:pt x="1287" y="0"/>
                  </a:moveTo>
                  <a:cubicBezTo>
                    <a:pt x="1079" y="0"/>
                    <a:pt x="966" y="77"/>
                    <a:pt x="966" y="77"/>
                  </a:cubicBezTo>
                  <a:cubicBezTo>
                    <a:pt x="966" y="77"/>
                    <a:pt x="0" y="6024"/>
                    <a:pt x="29" y="6395"/>
                  </a:cubicBezTo>
                  <a:lnTo>
                    <a:pt x="1109" y="6395"/>
                  </a:lnTo>
                  <a:cubicBezTo>
                    <a:pt x="1109" y="6395"/>
                    <a:pt x="2110" y="249"/>
                    <a:pt x="1665" y="77"/>
                  </a:cubicBezTo>
                  <a:cubicBezTo>
                    <a:pt x="1517" y="19"/>
                    <a:pt x="1390" y="0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3045750" y="2948800"/>
              <a:ext cx="64575" cy="112675"/>
            </a:xfrm>
            <a:custGeom>
              <a:avLst/>
              <a:gdLst/>
              <a:ahLst/>
              <a:cxnLst/>
              <a:rect l="l" t="t" r="r" b="b"/>
              <a:pathLst>
                <a:path w="2583" h="4507" extrusionOk="0">
                  <a:moveTo>
                    <a:pt x="0" y="1"/>
                  </a:moveTo>
                  <a:cubicBezTo>
                    <a:pt x="0" y="1"/>
                    <a:pt x="795" y="3768"/>
                    <a:pt x="1576" y="4339"/>
                  </a:cubicBezTo>
                  <a:cubicBezTo>
                    <a:pt x="1745" y="4463"/>
                    <a:pt x="1905" y="4506"/>
                    <a:pt x="2045" y="4506"/>
                  </a:cubicBezTo>
                  <a:cubicBezTo>
                    <a:pt x="2364" y="4506"/>
                    <a:pt x="2583" y="4283"/>
                    <a:pt x="2583" y="4283"/>
                  </a:cubicBezTo>
                  <a:cubicBezTo>
                    <a:pt x="2583" y="4283"/>
                    <a:pt x="2030" y="4083"/>
                    <a:pt x="1751" y="3311"/>
                  </a:cubicBezTo>
                  <a:cubicBezTo>
                    <a:pt x="1367" y="2252"/>
                    <a:pt x="1449" y="2274"/>
                    <a:pt x="1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3105700" y="2777775"/>
              <a:ext cx="46325" cy="105075"/>
            </a:xfrm>
            <a:custGeom>
              <a:avLst/>
              <a:gdLst/>
              <a:ahLst/>
              <a:cxnLst/>
              <a:rect l="l" t="t" r="r" b="b"/>
              <a:pathLst>
                <a:path w="1853" h="4203" extrusionOk="0">
                  <a:moveTo>
                    <a:pt x="447" y="1"/>
                  </a:moveTo>
                  <a:cubicBezTo>
                    <a:pt x="344" y="1"/>
                    <a:pt x="246" y="10"/>
                    <a:pt x="185" y="39"/>
                  </a:cubicBezTo>
                  <a:cubicBezTo>
                    <a:pt x="1" y="125"/>
                    <a:pt x="540" y="4048"/>
                    <a:pt x="753" y="4156"/>
                  </a:cubicBezTo>
                  <a:cubicBezTo>
                    <a:pt x="810" y="4184"/>
                    <a:pt x="915" y="4202"/>
                    <a:pt x="1038" y="4202"/>
                  </a:cubicBezTo>
                  <a:cubicBezTo>
                    <a:pt x="1379" y="4202"/>
                    <a:pt x="1853" y="4066"/>
                    <a:pt x="1774" y="3641"/>
                  </a:cubicBezTo>
                  <a:cubicBezTo>
                    <a:pt x="1668" y="3062"/>
                    <a:pt x="987" y="253"/>
                    <a:pt x="880" y="39"/>
                  </a:cubicBezTo>
                  <a:cubicBezTo>
                    <a:pt x="880" y="39"/>
                    <a:pt x="653" y="1"/>
                    <a:pt x="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3129825" y="2887025"/>
              <a:ext cx="26650" cy="90575"/>
            </a:xfrm>
            <a:custGeom>
              <a:avLst/>
              <a:gdLst/>
              <a:ahLst/>
              <a:cxnLst/>
              <a:rect l="l" t="t" r="r" b="b"/>
              <a:pathLst>
                <a:path w="1066" h="3623" extrusionOk="0">
                  <a:moveTo>
                    <a:pt x="819" y="0"/>
                  </a:moveTo>
                  <a:lnTo>
                    <a:pt x="0" y="171"/>
                  </a:lnTo>
                  <a:cubicBezTo>
                    <a:pt x="95" y="525"/>
                    <a:pt x="299" y="1629"/>
                    <a:pt x="299" y="2830"/>
                  </a:cubicBezTo>
                  <a:cubicBezTo>
                    <a:pt x="299" y="3517"/>
                    <a:pt x="432" y="3622"/>
                    <a:pt x="514" y="3622"/>
                  </a:cubicBezTo>
                  <a:cubicBezTo>
                    <a:pt x="550" y="3622"/>
                    <a:pt x="576" y="3602"/>
                    <a:pt x="576" y="3602"/>
                  </a:cubicBezTo>
                  <a:cubicBezTo>
                    <a:pt x="1065" y="2659"/>
                    <a:pt x="874" y="343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9" name="Google Shape;1199;p40"/>
          <p:cNvSpPr txBox="1">
            <a:spLocks noGrp="1"/>
          </p:cNvSpPr>
          <p:nvPr>
            <p:ph type="title" idx="4294967295"/>
          </p:nvPr>
        </p:nvSpPr>
        <p:spPr>
          <a:xfrm>
            <a:off x="5801775" y="1170125"/>
            <a:ext cx="16716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LOW FEVER</a:t>
            </a:r>
            <a:endParaRPr sz="1600"/>
          </a:p>
        </p:txBody>
      </p:sp>
      <p:sp>
        <p:nvSpPr>
          <p:cNvPr id="1200" name="Google Shape;1200;p40"/>
          <p:cNvSpPr txBox="1">
            <a:spLocks noGrp="1"/>
          </p:cNvSpPr>
          <p:nvPr>
            <p:ph type="subTitle" idx="4294967295"/>
          </p:nvPr>
        </p:nvSpPr>
        <p:spPr>
          <a:xfrm>
            <a:off x="5798203" y="1476925"/>
            <a:ext cx="21213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closest planet to the Sun</a:t>
            </a:r>
            <a:endParaRPr sz="1400"/>
          </a:p>
        </p:txBody>
      </p:sp>
      <p:sp>
        <p:nvSpPr>
          <p:cNvPr id="1201" name="Google Shape;1201;p40"/>
          <p:cNvSpPr txBox="1">
            <a:spLocks noGrp="1"/>
          </p:cNvSpPr>
          <p:nvPr>
            <p:ph type="title" idx="4294967295"/>
          </p:nvPr>
        </p:nvSpPr>
        <p:spPr>
          <a:xfrm>
            <a:off x="5811895" y="2358925"/>
            <a:ext cx="23220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ABDOMINAL PAIN</a:t>
            </a:r>
            <a:endParaRPr sz="1600"/>
          </a:p>
        </p:txBody>
      </p:sp>
      <p:sp>
        <p:nvSpPr>
          <p:cNvPr id="1202" name="Google Shape;1202;p40"/>
          <p:cNvSpPr txBox="1">
            <a:spLocks noGrp="1"/>
          </p:cNvSpPr>
          <p:nvPr>
            <p:ph type="subTitle" idx="4294967295"/>
          </p:nvPr>
        </p:nvSpPr>
        <p:spPr>
          <a:xfrm>
            <a:off x="5807728" y="2665725"/>
            <a:ext cx="21213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is the second planet from the Sun</a:t>
            </a:r>
            <a:endParaRPr sz="1400"/>
          </a:p>
        </p:txBody>
      </p:sp>
      <p:sp>
        <p:nvSpPr>
          <p:cNvPr id="1203" name="Google Shape;1203;p40"/>
          <p:cNvSpPr txBox="1">
            <a:spLocks noGrp="1"/>
          </p:cNvSpPr>
          <p:nvPr>
            <p:ph type="title" idx="4294967295"/>
          </p:nvPr>
        </p:nvSpPr>
        <p:spPr>
          <a:xfrm>
            <a:off x="1278420" y="3547725"/>
            <a:ext cx="16716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JAUNDICE</a:t>
            </a:r>
            <a:endParaRPr sz="1600"/>
          </a:p>
        </p:txBody>
      </p:sp>
      <p:sp>
        <p:nvSpPr>
          <p:cNvPr id="1204" name="Google Shape;1204;p40"/>
          <p:cNvSpPr txBox="1">
            <a:spLocks noGrp="1"/>
          </p:cNvSpPr>
          <p:nvPr>
            <p:ph type="subTitle" idx="4294967295"/>
          </p:nvPr>
        </p:nvSpPr>
        <p:spPr>
          <a:xfrm>
            <a:off x="828050" y="3854525"/>
            <a:ext cx="21213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Saturn is a gas giant and has several rings</a:t>
            </a:r>
            <a:endParaRPr sz="1400"/>
          </a:p>
        </p:txBody>
      </p:sp>
      <p:sp>
        <p:nvSpPr>
          <p:cNvPr id="1205" name="Google Shape;1205;p40"/>
          <p:cNvSpPr txBox="1">
            <a:spLocks noGrp="1"/>
          </p:cNvSpPr>
          <p:nvPr>
            <p:ph type="title" idx="4294967295"/>
          </p:nvPr>
        </p:nvSpPr>
        <p:spPr>
          <a:xfrm>
            <a:off x="1277825" y="2358925"/>
            <a:ext cx="16716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SICKNESS</a:t>
            </a:r>
            <a:endParaRPr sz="1600"/>
          </a:p>
        </p:txBody>
      </p:sp>
      <p:sp>
        <p:nvSpPr>
          <p:cNvPr id="1206" name="Google Shape;1206;p40"/>
          <p:cNvSpPr txBox="1">
            <a:spLocks noGrp="1"/>
          </p:cNvSpPr>
          <p:nvPr>
            <p:ph type="subTitle" idx="4294967295"/>
          </p:nvPr>
        </p:nvSpPr>
        <p:spPr>
          <a:xfrm>
            <a:off x="828050" y="2665725"/>
            <a:ext cx="21213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Jupiter is a gas giant and the biggest one </a:t>
            </a:r>
            <a:endParaRPr sz="1400"/>
          </a:p>
        </p:txBody>
      </p:sp>
      <p:cxnSp>
        <p:nvCxnSpPr>
          <p:cNvPr id="1207" name="Google Shape;1207;p40"/>
          <p:cNvCxnSpPr>
            <a:stCxn id="1199" idx="1"/>
          </p:cNvCxnSpPr>
          <p:nvPr/>
        </p:nvCxnSpPr>
        <p:spPr>
          <a:xfrm rot="10800000">
            <a:off x="4581675" y="1361675"/>
            <a:ext cx="1220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08" name="Google Shape;1208;p40"/>
          <p:cNvCxnSpPr>
            <a:stCxn id="1201" idx="1"/>
          </p:cNvCxnSpPr>
          <p:nvPr/>
        </p:nvCxnSpPr>
        <p:spPr>
          <a:xfrm rot="10800000">
            <a:off x="4726795" y="2550475"/>
            <a:ext cx="1085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09" name="Google Shape;1209;p40"/>
          <p:cNvCxnSpPr>
            <a:stCxn id="1205" idx="3"/>
          </p:cNvCxnSpPr>
          <p:nvPr/>
        </p:nvCxnSpPr>
        <p:spPr>
          <a:xfrm>
            <a:off x="2949425" y="2550475"/>
            <a:ext cx="150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10" name="Google Shape;1210;p40"/>
          <p:cNvCxnSpPr>
            <a:stCxn id="1203" idx="3"/>
          </p:cNvCxnSpPr>
          <p:nvPr/>
        </p:nvCxnSpPr>
        <p:spPr>
          <a:xfrm>
            <a:off x="2950020" y="3739275"/>
            <a:ext cx="139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722" y="3674651"/>
            <a:ext cx="1681561" cy="1034807"/>
          </a:xfrm>
          <a:prstGeom prst="rect">
            <a:avLst/>
          </a:prstGeom>
        </p:spPr>
      </p:pic>
      <p:pic>
        <p:nvPicPr>
          <p:cNvPr id="122" name="Imagen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95" y="1287381"/>
            <a:ext cx="1681561" cy="10348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41"/>
          <p:cNvSpPr txBox="1">
            <a:spLocks noGrp="1"/>
          </p:cNvSpPr>
          <p:nvPr>
            <p:ph type="title"/>
          </p:nvPr>
        </p:nvSpPr>
        <p:spPr>
          <a:xfrm>
            <a:off x="735925" y="734325"/>
            <a:ext cx="3047700" cy="19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625" y="1319782"/>
            <a:ext cx="5093071" cy="3353974"/>
          </a:xfrm>
          <a:prstGeom prst="rect">
            <a:avLst/>
          </a:prstGeom>
        </p:spPr>
      </p:pic>
      <p:sp>
        <p:nvSpPr>
          <p:cNvPr id="4" name="Google Shape;1273;p44"/>
          <p:cNvSpPr txBox="1">
            <a:spLocks/>
          </p:cNvSpPr>
          <p:nvPr/>
        </p:nvSpPr>
        <p:spPr>
          <a:xfrm>
            <a:off x="735925" y="3222348"/>
            <a:ext cx="27357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“Despite being red, Mars is actually a cold place full of iron oxide dust”</a:t>
            </a:r>
            <a:endParaRPr lang="en-US" dirty="0"/>
          </a:p>
        </p:txBody>
      </p:sp>
      <p:sp>
        <p:nvSpPr>
          <p:cNvPr id="5" name="Google Shape;1223;p42"/>
          <p:cNvSpPr txBox="1"/>
          <p:nvPr/>
        </p:nvSpPr>
        <p:spPr>
          <a:xfrm>
            <a:off x="-153276" y="2929848"/>
            <a:ext cx="3236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EVOLUTION</a:t>
            </a:r>
            <a:endParaRPr sz="1600" dirty="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2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FINDINGS</a:t>
            </a:r>
            <a:endParaRPr dirty="0"/>
          </a:p>
        </p:txBody>
      </p:sp>
      <p:pic>
        <p:nvPicPr>
          <p:cNvPr id="1221" name="Google Shape;1221;p42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113" y="1901425"/>
            <a:ext cx="3236299" cy="221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p42"/>
          <p:cNvSpPr txBox="1"/>
          <p:nvPr/>
        </p:nvSpPr>
        <p:spPr>
          <a:xfrm>
            <a:off x="771063" y="4272200"/>
            <a:ext cx="32364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 modify any of these graphs, you must first click on them and follow the corresponding link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3" name="Google Shape;1223;p42"/>
          <p:cNvSpPr txBox="1"/>
          <p:nvPr/>
        </p:nvSpPr>
        <p:spPr>
          <a:xfrm>
            <a:off x="771063" y="1184125"/>
            <a:ext cx="3236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EVOLUTION</a:t>
            </a:r>
            <a:endParaRPr sz="1600" dirty="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224" name="Google Shape;1224;p42"/>
          <p:cNvSpPr txBox="1"/>
          <p:nvPr/>
        </p:nvSpPr>
        <p:spPr>
          <a:xfrm>
            <a:off x="1377070" y="1576175"/>
            <a:ext cx="6606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Factor 1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5" name="Google Shape;1225;p42"/>
          <p:cNvSpPr/>
          <p:nvPr/>
        </p:nvSpPr>
        <p:spPr>
          <a:xfrm>
            <a:off x="1304299" y="1666000"/>
            <a:ext cx="122100" cy="1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42"/>
          <p:cNvSpPr txBox="1"/>
          <p:nvPr/>
        </p:nvSpPr>
        <p:spPr>
          <a:xfrm>
            <a:off x="2159770" y="1576175"/>
            <a:ext cx="6606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Factor 2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7" name="Google Shape;1227;p42"/>
          <p:cNvSpPr/>
          <p:nvPr/>
        </p:nvSpPr>
        <p:spPr>
          <a:xfrm>
            <a:off x="2073737" y="1677875"/>
            <a:ext cx="122100" cy="12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2"/>
          <p:cNvSpPr txBox="1"/>
          <p:nvPr/>
        </p:nvSpPr>
        <p:spPr>
          <a:xfrm>
            <a:off x="2942470" y="1576175"/>
            <a:ext cx="6606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Factor 3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9" name="Google Shape;1229;p42"/>
          <p:cNvSpPr/>
          <p:nvPr/>
        </p:nvSpPr>
        <p:spPr>
          <a:xfrm>
            <a:off x="2856437" y="1677875"/>
            <a:ext cx="122100" cy="122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2"/>
          <p:cNvSpPr txBox="1"/>
          <p:nvPr/>
        </p:nvSpPr>
        <p:spPr>
          <a:xfrm>
            <a:off x="4713026" y="1130454"/>
            <a:ext cx="3814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GROWTH</a:t>
            </a:r>
            <a:endParaRPr sz="16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236" name="Google Shape;1236;p42"/>
          <p:cNvSpPr txBox="1"/>
          <p:nvPr/>
        </p:nvSpPr>
        <p:spPr>
          <a:xfrm>
            <a:off x="4847638" y="4272200"/>
            <a:ext cx="32364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Then change the data on the spreadsheet and paste the resulting graphs here, replacing these ones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638" y="1476625"/>
            <a:ext cx="3544977" cy="26480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43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PREVALENCE</a:t>
            </a:r>
            <a:endParaRPr/>
          </a:p>
        </p:txBody>
      </p:sp>
      <p:grpSp>
        <p:nvGrpSpPr>
          <p:cNvPr id="1242" name="Google Shape;1242;p43"/>
          <p:cNvGrpSpPr/>
          <p:nvPr/>
        </p:nvGrpSpPr>
        <p:grpSpPr>
          <a:xfrm>
            <a:off x="2757022" y="1151804"/>
            <a:ext cx="5249888" cy="3452187"/>
            <a:chOff x="235800" y="830650"/>
            <a:chExt cx="6978450" cy="4588844"/>
          </a:xfrm>
        </p:grpSpPr>
        <p:sp>
          <p:nvSpPr>
            <p:cNvPr id="1243" name="Google Shape;1243;p43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43"/>
          <p:cNvSpPr/>
          <p:nvPr/>
        </p:nvSpPr>
        <p:spPr>
          <a:xfrm flipH="1">
            <a:off x="6144798" y="1583398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3"/>
          <p:cNvSpPr/>
          <p:nvPr/>
        </p:nvSpPr>
        <p:spPr>
          <a:xfrm flipH="1">
            <a:off x="5740248" y="2186998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3"/>
          <p:cNvSpPr/>
          <p:nvPr/>
        </p:nvSpPr>
        <p:spPr>
          <a:xfrm flipH="1">
            <a:off x="6819023" y="245858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3"/>
          <p:cNvSpPr/>
          <p:nvPr/>
        </p:nvSpPr>
        <p:spPr>
          <a:xfrm flipH="1">
            <a:off x="6939132" y="120641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3"/>
          <p:cNvSpPr/>
          <p:nvPr/>
        </p:nvSpPr>
        <p:spPr>
          <a:xfrm flipH="1">
            <a:off x="5022148" y="224303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3"/>
          <p:cNvSpPr/>
          <p:nvPr/>
        </p:nvSpPr>
        <p:spPr>
          <a:xfrm flipH="1">
            <a:off x="5311098" y="174216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3"/>
          <p:cNvSpPr/>
          <p:nvPr/>
        </p:nvSpPr>
        <p:spPr>
          <a:xfrm flipH="1">
            <a:off x="3750698" y="242283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3"/>
          <p:cNvSpPr/>
          <p:nvPr/>
        </p:nvSpPr>
        <p:spPr>
          <a:xfrm flipH="1">
            <a:off x="3121423" y="227513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3"/>
          <p:cNvSpPr/>
          <p:nvPr/>
        </p:nvSpPr>
        <p:spPr>
          <a:xfrm flipH="1">
            <a:off x="3564498" y="280068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3"/>
          <p:cNvSpPr/>
          <p:nvPr/>
        </p:nvSpPr>
        <p:spPr>
          <a:xfrm flipH="1">
            <a:off x="4399273" y="318596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3"/>
          <p:cNvSpPr/>
          <p:nvPr/>
        </p:nvSpPr>
        <p:spPr>
          <a:xfrm flipH="1">
            <a:off x="3796973" y="322448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43"/>
          <p:cNvSpPr/>
          <p:nvPr/>
        </p:nvSpPr>
        <p:spPr>
          <a:xfrm flipH="1">
            <a:off x="7251648" y="352806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3"/>
          <p:cNvSpPr/>
          <p:nvPr/>
        </p:nvSpPr>
        <p:spPr>
          <a:xfrm flipH="1">
            <a:off x="7514923" y="363081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3"/>
          <p:cNvSpPr/>
          <p:nvPr/>
        </p:nvSpPr>
        <p:spPr>
          <a:xfrm flipH="1">
            <a:off x="5022148" y="280068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43"/>
          <p:cNvSpPr txBox="1">
            <a:spLocks noGrp="1"/>
          </p:cNvSpPr>
          <p:nvPr>
            <p:ph type="subTitle" idx="4294967295"/>
          </p:nvPr>
        </p:nvSpPr>
        <p:spPr>
          <a:xfrm>
            <a:off x="832291" y="3701453"/>
            <a:ext cx="17439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Mars is actually a cold place</a:t>
            </a:r>
            <a:endParaRPr sz="1400"/>
          </a:p>
        </p:txBody>
      </p:sp>
      <p:sp>
        <p:nvSpPr>
          <p:cNvPr id="1264" name="Google Shape;1264;p43"/>
          <p:cNvSpPr txBox="1">
            <a:spLocks noGrp="1"/>
          </p:cNvSpPr>
          <p:nvPr>
            <p:ph type="subTitle" idx="4294967295"/>
          </p:nvPr>
        </p:nvSpPr>
        <p:spPr>
          <a:xfrm>
            <a:off x="832291" y="2885750"/>
            <a:ext cx="17439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</a:t>
            </a:r>
            <a:endParaRPr sz="1400"/>
          </a:p>
        </p:txBody>
      </p:sp>
      <p:cxnSp>
        <p:nvCxnSpPr>
          <p:cNvPr id="1265" name="Google Shape;1265;p43"/>
          <p:cNvCxnSpPr>
            <a:stCxn id="1264" idx="3"/>
          </p:cNvCxnSpPr>
          <p:nvPr/>
        </p:nvCxnSpPr>
        <p:spPr>
          <a:xfrm rot="10800000" flipH="1">
            <a:off x="2576191" y="2522600"/>
            <a:ext cx="663300" cy="684300"/>
          </a:xfrm>
          <a:prstGeom prst="bentConnector2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6" name="Google Shape;1266;p43"/>
          <p:cNvCxnSpPr>
            <a:stCxn id="1263" idx="3"/>
          </p:cNvCxnSpPr>
          <p:nvPr/>
        </p:nvCxnSpPr>
        <p:spPr>
          <a:xfrm rot="10800000" flipH="1">
            <a:off x="2576191" y="3501803"/>
            <a:ext cx="1348800" cy="520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44"/>
          <p:cNvSpPr txBox="1">
            <a:spLocks noGrp="1"/>
          </p:cNvSpPr>
          <p:nvPr>
            <p:ph type="title"/>
          </p:nvPr>
        </p:nvSpPr>
        <p:spPr>
          <a:xfrm>
            <a:off x="631113" y="102448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DISCUSSION</a:t>
            </a:r>
            <a:endParaRPr dirty="0"/>
          </a:p>
        </p:txBody>
      </p:sp>
      <p:sp>
        <p:nvSpPr>
          <p:cNvPr id="1272" name="Google Shape;1272;p44"/>
          <p:cNvSpPr txBox="1">
            <a:spLocks noGrp="1"/>
          </p:cNvSpPr>
          <p:nvPr>
            <p:ph type="title" idx="2"/>
          </p:nvPr>
        </p:nvSpPr>
        <p:spPr>
          <a:xfrm>
            <a:off x="1236734" y="3993391"/>
            <a:ext cx="27357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JENNA DOE</a:t>
            </a:r>
            <a:endParaRPr/>
          </a:p>
        </p:txBody>
      </p:sp>
      <p:sp>
        <p:nvSpPr>
          <p:cNvPr id="1273" name="Google Shape;1273;p44"/>
          <p:cNvSpPr txBox="1">
            <a:spLocks noGrp="1"/>
          </p:cNvSpPr>
          <p:nvPr>
            <p:ph type="subTitle" idx="1"/>
          </p:nvPr>
        </p:nvSpPr>
        <p:spPr>
          <a:xfrm>
            <a:off x="1236746" y="2705513"/>
            <a:ext cx="27357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“Despite being red, Mars is actually a cold place full of iron oxide dust”</a:t>
            </a:r>
            <a:endParaRPr dirty="0"/>
          </a:p>
        </p:txBody>
      </p:sp>
      <p:sp>
        <p:nvSpPr>
          <p:cNvPr id="1274" name="Google Shape;1274;p44"/>
          <p:cNvSpPr txBox="1">
            <a:spLocks noGrp="1"/>
          </p:cNvSpPr>
          <p:nvPr>
            <p:ph type="title" idx="3"/>
          </p:nvPr>
        </p:nvSpPr>
        <p:spPr>
          <a:xfrm>
            <a:off x="5270957" y="3993391"/>
            <a:ext cx="27357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JOHN JAMES</a:t>
            </a:r>
            <a:endParaRPr/>
          </a:p>
        </p:txBody>
      </p:sp>
      <p:sp>
        <p:nvSpPr>
          <p:cNvPr id="1275" name="Google Shape;1275;p44"/>
          <p:cNvSpPr txBox="1">
            <a:spLocks noGrp="1"/>
          </p:cNvSpPr>
          <p:nvPr>
            <p:ph type="subTitle" idx="4"/>
          </p:nvPr>
        </p:nvSpPr>
        <p:spPr>
          <a:xfrm>
            <a:off x="5270955" y="2705513"/>
            <a:ext cx="27357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“Saturn is composed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mostly of hydrogen and also helium”</a:t>
            </a:r>
            <a:endParaRPr/>
          </a:p>
        </p:txBody>
      </p:sp>
      <p:sp>
        <p:nvSpPr>
          <p:cNvPr id="1276" name="Google Shape;1276;p44"/>
          <p:cNvSpPr/>
          <p:nvPr/>
        </p:nvSpPr>
        <p:spPr>
          <a:xfrm>
            <a:off x="1989692" y="1641240"/>
            <a:ext cx="1229783" cy="12297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346" y="1970535"/>
            <a:ext cx="922473" cy="656839"/>
          </a:xfrm>
          <a:prstGeom prst="rect">
            <a:avLst/>
          </a:prstGeom>
        </p:spPr>
      </p:pic>
      <p:sp>
        <p:nvSpPr>
          <p:cNvPr id="19" name="Google Shape;1276;p44"/>
          <p:cNvSpPr/>
          <p:nvPr/>
        </p:nvSpPr>
        <p:spPr>
          <a:xfrm>
            <a:off x="6023913" y="1641239"/>
            <a:ext cx="1229783" cy="12297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66" y="1970535"/>
            <a:ext cx="922473" cy="6568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611756" y="521225"/>
            <a:ext cx="4422913" cy="4420408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91" name="Google Shape;1291;p45"/>
          <p:cNvSpPr txBox="1">
            <a:spLocks noGrp="1"/>
          </p:cNvSpPr>
          <p:nvPr>
            <p:ph type="subTitle" idx="1"/>
          </p:nvPr>
        </p:nvSpPr>
        <p:spPr>
          <a:xfrm>
            <a:off x="784325" y="717525"/>
            <a:ext cx="2726100" cy="12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MARS IS A COLD PLACE</a:t>
            </a:r>
            <a:endParaRPr dirty="0"/>
          </a:p>
        </p:txBody>
      </p:sp>
      <p:sp>
        <p:nvSpPr>
          <p:cNvPr id="1293" name="Google Shape;1293;p45"/>
          <p:cNvSpPr txBox="1">
            <a:spLocks noGrp="1"/>
          </p:cNvSpPr>
          <p:nvPr>
            <p:ph type="body" idx="2"/>
          </p:nvPr>
        </p:nvSpPr>
        <p:spPr>
          <a:xfrm>
            <a:off x="784325" y="2105025"/>
            <a:ext cx="3167400" cy="2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It’s full of iron oxide dust, which gives its reddish cast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Venus has a beautiful name, but it’s terribly hot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Saturn is composed of hydrogen and helium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It’s name has nothing to do with the liquid metal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94" name="Google Shape;1294;p45"/>
          <p:cNvSpPr txBox="1">
            <a:spLocks noGrp="1"/>
          </p:cNvSpPr>
          <p:nvPr>
            <p:ph type="title"/>
          </p:nvPr>
        </p:nvSpPr>
        <p:spPr>
          <a:xfrm>
            <a:off x="584820" y="79962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D5673"/>
                </a:solidFill>
              </a:rPr>
              <a:t>DISCUSSION SUMMARY</a:t>
            </a:r>
            <a:endParaRPr dirty="0">
              <a:solidFill>
                <a:srgbClr val="4D567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031" y="1335075"/>
            <a:ext cx="3386250" cy="33862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6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endParaRPr/>
          </a:p>
        </p:txBody>
      </p:sp>
      <p:graphicFrame>
        <p:nvGraphicFramePr>
          <p:cNvPr id="1300" name="Google Shape;1300;p46"/>
          <p:cNvGraphicFramePr/>
          <p:nvPr>
            <p:extLst>
              <p:ext uri="{D42A27DB-BD31-4B8C-83A1-F6EECF244321}">
                <p14:modId xmlns:p14="http://schemas.microsoft.com/office/powerpoint/2010/main" val="1845072648"/>
              </p:ext>
            </p:extLst>
          </p:nvPr>
        </p:nvGraphicFramePr>
        <p:xfrm>
          <a:off x="1991592" y="1814412"/>
          <a:ext cx="5086500" cy="2465700"/>
        </p:xfrm>
        <a:graphic>
          <a:graphicData uri="http://schemas.openxmlformats.org/drawingml/2006/table">
            <a:tbl>
              <a:tblPr>
                <a:noFill/>
                <a:tableStyleId>{168BE0E2-4F16-4785-844F-7BAAD46E3183}</a:tableStyleId>
              </a:tblPr>
              <a:tblGrid>
                <a:gridCol w="1271625"/>
                <a:gridCol w="1271625"/>
                <a:gridCol w="1271625"/>
                <a:gridCol w="1271625"/>
              </a:tblGrid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Poppins Black"/>
                          <a:ea typeface="Poppins Black"/>
                          <a:cs typeface="Poppins Black"/>
                          <a:sym typeface="Poppins Black"/>
                        </a:rPr>
                        <a:t>JUPITER</a:t>
                      </a:r>
                      <a:endParaRPr>
                        <a:solidFill>
                          <a:schemeClr val="lt2"/>
                        </a:solidFill>
                        <a:latin typeface="Poppins Black"/>
                        <a:ea typeface="Poppins Black"/>
                        <a:cs typeface="Poppins Black"/>
                        <a:sym typeface="Poppins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Poppins Black"/>
                          <a:ea typeface="Poppins Black"/>
                          <a:cs typeface="Poppins Black"/>
                          <a:sym typeface="Poppins Black"/>
                        </a:rPr>
                        <a:t>MERCURY</a:t>
                      </a:r>
                      <a:endParaRPr>
                        <a:solidFill>
                          <a:schemeClr val="lt2"/>
                        </a:solidFill>
                        <a:latin typeface="Poppins Black"/>
                        <a:ea typeface="Poppins Black"/>
                        <a:cs typeface="Poppins Black"/>
                        <a:sym typeface="Poppins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Poppins Black"/>
                          <a:ea typeface="Poppins Black"/>
                          <a:cs typeface="Poppins Black"/>
                          <a:sym typeface="Poppins Black"/>
                        </a:rPr>
                        <a:t>VENUS</a:t>
                      </a:r>
                      <a:endParaRPr>
                        <a:solidFill>
                          <a:schemeClr val="lt2"/>
                        </a:solidFill>
                        <a:latin typeface="Poppins Black"/>
                        <a:ea typeface="Poppins Black"/>
                        <a:cs typeface="Poppins Black"/>
                        <a:sym typeface="Poppins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Poppins Black"/>
                          <a:ea typeface="Poppins Black"/>
                          <a:cs typeface="Poppins Black"/>
                          <a:sym typeface="Poppins Black"/>
                        </a:rPr>
                        <a:t>MARS</a:t>
                      </a:r>
                      <a:endParaRPr>
                        <a:solidFill>
                          <a:schemeClr val="lt2"/>
                        </a:solidFill>
                        <a:latin typeface="Poppins Black"/>
                        <a:ea typeface="Poppins Black"/>
                        <a:cs typeface="Poppins Black"/>
                        <a:sym typeface="Poppins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301" name="Google Shape;1301;p46"/>
          <p:cNvGraphicFramePr/>
          <p:nvPr>
            <p:extLst>
              <p:ext uri="{D42A27DB-BD31-4B8C-83A1-F6EECF244321}">
                <p14:modId xmlns:p14="http://schemas.microsoft.com/office/powerpoint/2010/main" val="879069968"/>
              </p:ext>
            </p:extLst>
          </p:nvPr>
        </p:nvGraphicFramePr>
        <p:xfrm>
          <a:off x="581042" y="2423762"/>
          <a:ext cx="1424700" cy="1849275"/>
        </p:xfrm>
        <a:graphic>
          <a:graphicData uri="http://schemas.openxmlformats.org/drawingml/2006/table">
            <a:tbl>
              <a:tblPr>
                <a:noFill/>
                <a:tableStyleId>{168BE0E2-4F16-4785-844F-7BAAD46E3183}</a:tableStyleId>
              </a:tblPr>
              <a:tblGrid>
                <a:gridCol w="1424700"/>
              </a:tblGrid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1302" name="Google Shape;1302;p46"/>
          <p:cNvGrpSpPr/>
          <p:nvPr/>
        </p:nvGrpSpPr>
        <p:grpSpPr>
          <a:xfrm>
            <a:off x="2452876" y="2567754"/>
            <a:ext cx="339253" cy="339253"/>
            <a:chOff x="1492675" y="4992125"/>
            <a:chExt cx="481825" cy="481825"/>
          </a:xfrm>
        </p:grpSpPr>
        <p:sp>
          <p:nvSpPr>
            <p:cNvPr id="1303" name="Google Shape;1303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4" name="Google Shape;1304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5" name="Google Shape;1305;p46"/>
          <p:cNvGrpSpPr/>
          <p:nvPr/>
        </p:nvGrpSpPr>
        <p:grpSpPr>
          <a:xfrm>
            <a:off x="3724151" y="3185842"/>
            <a:ext cx="339253" cy="339253"/>
            <a:chOff x="1492675" y="4992125"/>
            <a:chExt cx="481825" cy="481825"/>
          </a:xfrm>
        </p:grpSpPr>
        <p:sp>
          <p:nvSpPr>
            <p:cNvPr id="1306" name="Google Shape;1306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" name="Google Shape;1307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8" name="Google Shape;1308;p46"/>
          <p:cNvGrpSpPr/>
          <p:nvPr/>
        </p:nvGrpSpPr>
        <p:grpSpPr>
          <a:xfrm>
            <a:off x="6272551" y="3802292"/>
            <a:ext cx="339253" cy="339253"/>
            <a:chOff x="1492675" y="4992125"/>
            <a:chExt cx="481825" cy="481825"/>
          </a:xfrm>
        </p:grpSpPr>
        <p:sp>
          <p:nvSpPr>
            <p:cNvPr id="1309" name="Google Shape;1309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0" name="Google Shape;1310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1" name="Google Shape;1311;p46"/>
          <p:cNvGrpSpPr/>
          <p:nvPr/>
        </p:nvGrpSpPr>
        <p:grpSpPr>
          <a:xfrm>
            <a:off x="5029718" y="2567754"/>
            <a:ext cx="339253" cy="339253"/>
            <a:chOff x="2085525" y="4992125"/>
            <a:chExt cx="481825" cy="481825"/>
          </a:xfrm>
        </p:grpSpPr>
        <p:sp>
          <p:nvSpPr>
            <p:cNvPr id="1312" name="Google Shape;1312;p4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3" name="Google Shape;1313;p4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4" name="Google Shape;1314;p46"/>
          <p:cNvGrpSpPr/>
          <p:nvPr/>
        </p:nvGrpSpPr>
        <p:grpSpPr>
          <a:xfrm>
            <a:off x="2452868" y="3185842"/>
            <a:ext cx="339253" cy="339253"/>
            <a:chOff x="2085525" y="4992125"/>
            <a:chExt cx="481825" cy="481825"/>
          </a:xfrm>
        </p:grpSpPr>
        <p:sp>
          <p:nvSpPr>
            <p:cNvPr id="1315" name="Google Shape;1315;p4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6" name="Google Shape;1316;p4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7" name="Google Shape;1317;p46"/>
          <p:cNvGrpSpPr/>
          <p:nvPr/>
        </p:nvGrpSpPr>
        <p:grpSpPr>
          <a:xfrm>
            <a:off x="2452876" y="3802292"/>
            <a:ext cx="339253" cy="339253"/>
            <a:chOff x="1492675" y="4992125"/>
            <a:chExt cx="481825" cy="481825"/>
          </a:xfrm>
        </p:grpSpPr>
        <p:sp>
          <p:nvSpPr>
            <p:cNvPr id="1318" name="Google Shape;1318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" name="Google Shape;1319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0" name="Google Shape;1320;p46"/>
          <p:cNvGrpSpPr/>
          <p:nvPr/>
        </p:nvGrpSpPr>
        <p:grpSpPr>
          <a:xfrm>
            <a:off x="3724143" y="3802292"/>
            <a:ext cx="339253" cy="339253"/>
            <a:chOff x="2085525" y="4992125"/>
            <a:chExt cx="481825" cy="481825"/>
          </a:xfrm>
        </p:grpSpPr>
        <p:sp>
          <p:nvSpPr>
            <p:cNvPr id="1321" name="Google Shape;1321;p4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" name="Google Shape;1322;p4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3" name="Google Shape;1323;p46"/>
          <p:cNvGrpSpPr/>
          <p:nvPr/>
        </p:nvGrpSpPr>
        <p:grpSpPr>
          <a:xfrm>
            <a:off x="3741293" y="2569379"/>
            <a:ext cx="339253" cy="339253"/>
            <a:chOff x="2085525" y="4992125"/>
            <a:chExt cx="481825" cy="481825"/>
          </a:xfrm>
        </p:grpSpPr>
        <p:sp>
          <p:nvSpPr>
            <p:cNvPr id="1324" name="Google Shape;1324;p4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5" name="Google Shape;1325;p4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6" name="Google Shape;1326;p46"/>
          <p:cNvGrpSpPr/>
          <p:nvPr/>
        </p:nvGrpSpPr>
        <p:grpSpPr>
          <a:xfrm>
            <a:off x="5029718" y="3185829"/>
            <a:ext cx="339253" cy="339253"/>
            <a:chOff x="2085525" y="4992125"/>
            <a:chExt cx="481825" cy="481825"/>
          </a:xfrm>
        </p:grpSpPr>
        <p:sp>
          <p:nvSpPr>
            <p:cNvPr id="1327" name="Google Shape;1327;p4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" name="Google Shape;1328;p4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9" name="Google Shape;1329;p46"/>
          <p:cNvGrpSpPr/>
          <p:nvPr/>
        </p:nvGrpSpPr>
        <p:grpSpPr>
          <a:xfrm>
            <a:off x="5029726" y="3803917"/>
            <a:ext cx="339253" cy="339253"/>
            <a:chOff x="1492675" y="4992125"/>
            <a:chExt cx="481825" cy="481825"/>
          </a:xfrm>
        </p:grpSpPr>
        <p:sp>
          <p:nvSpPr>
            <p:cNvPr id="1330" name="Google Shape;1330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1" name="Google Shape;1331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2" name="Google Shape;1332;p46"/>
          <p:cNvGrpSpPr/>
          <p:nvPr/>
        </p:nvGrpSpPr>
        <p:grpSpPr>
          <a:xfrm>
            <a:off x="6272551" y="3185842"/>
            <a:ext cx="339253" cy="339253"/>
            <a:chOff x="1492675" y="4992125"/>
            <a:chExt cx="481825" cy="481825"/>
          </a:xfrm>
        </p:grpSpPr>
        <p:sp>
          <p:nvSpPr>
            <p:cNvPr id="1333" name="Google Shape;1333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" name="Google Shape;1334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5" name="Google Shape;1335;p46"/>
          <p:cNvGrpSpPr/>
          <p:nvPr/>
        </p:nvGrpSpPr>
        <p:grpSpPr>
          <a:xfrm>
            <a:off x="6272551" y="2569392"/>
            <a:ext cx="339253" cy="339253"/>
            <a:chOff x="1492675" y="4992125"/>
            <a:chExt cx="481825" cy="481825"/>
          </a:xfrm>
        </p:grpSpPr>
        <p:sp>
          <p:nvSpPr>
            <p:cNvPr id="1336" name="Google Shape;1336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" name="Google Shape;1337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8" name="Google Shape;1338;p46"/>
          <p:cNvGrpSpPr/>
          <p:nvPr/>
        </p:nvGrpSpPr>
        <p:grpSpPr>
          <a:xfrm>
            <a:off x="1116524" y="3787875"/>
            <a:ext cx="353757" cy="351463"/>
            <a:chOff x="-22845575" y="3504075"/>
            <a:chExt cx="296950" cy="295025"/>
          </a:xfrm>
        </p:grpSpPr>
        <p:sp>
          <p:nvSpPr>
            <p:cNvPr id="1339" name="Google Shape;1339;p46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6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1" name="Google Shape;1341;p46"/>
          <p:cNvSpPr/>
          <p:nvPr/>
        </p:nvSpPr>
        <p:spPr>
          <a:xfrm>
            <a:off x="1115102" y="25550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46"/>
          <p:cNvSpPr/>
          <p:nvPr/>
        </p:nvSpPr>
        <p:spPr>
          <a:xfrm>
            <a:off x="1158739" y="3172427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451" y="1005757"/>
            <a:ext cx="1507500" cy="3802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051" y="2320851"/>
            <a:ext cx="346754" cy="2469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47"/>
          <p:cNvSpPr txBox="1">
            <a:spLocks noGrp="1"/>
          </p:cNvSpPr>
          <p:nvPr>
            <p:ph type="title"/>
          </p:nvPr>
        </p:nvSpPr>
        <p:spPr>
          <a:xfrm>
            <a:off x="647630" y="81024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DIAGNOSIS</a:t>
            </a:r>
            <a:endParaRPr dirty="0"/>
          </a:p>
        </p:txBody>
      </p:sp>
      <p:sp>
        <p:nvSpPr>
          <p:cNvPr id="1348" name="Google Shape;1348;p47"/>
          <p:cNvSpPr txBox="1">
            <a:spLocks noGrp="1"/>
          </p:cNvSpPr>
          <p:nvPr>
            <p:ph type="title" idx="2"/>
          </p:nvPr>
        </p:nvSpPr>
        <p:spPr>
          <a:xfrm>
            <a:off x="893450" y="377462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349" name="Google Shape;1349;p47"/>
          <p:cNvSpPr txBox="1">
            <a:spLocks noGrp="1"/>
          </p:cNvSpPr>
          <p:nvPr>
            <p:ph type="subTitle" idx="1"/>
          </p:nvPr>
        </p:nvSpPr>
        <p:spPr>
          <a:xfrm>
            <a:off x="893450" y="4157625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1350" name="Google Shape;1350;p47"/>
          <p:cNvSpPr txBox="1">
            <a:spLocks noGrp="1"/>
          </p:cNvSpPr>
          <p:nvPr>
            <p:ph type="title" idx="3"/>
          </p:nvPr>
        </p:nvSpPr>
        <p:spPr>
          <a:xfrm>
            <a:off x="3466940" y="377462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351" name="Google Shape;1351;p47"/>
          <p:cNvSpPr txBox="1">
            <a:spLocks noGrp="1"/>
          </p:cNvSpPr>
          <p:nvPr>
            <p:ph type="subTitle" idx="4"/>
          </p:nvPr>
        </p:nvSpPr>
        <p:spPr>
          <a:xfrm>
            <a:off x="3466940" y="4157625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of hydrogen and helium</a:t>
            </a:r>
            <a:endParaRPr/>
          </a:p>
        </p:txBody>
      </p:sp>
      <p:sp>
        <p:nvSpPr>
          <p:cNvPr id="1352" name="Google Shape;1352;p47"/>
          <p:cNvSpPr txBox="1">
            <a:spLocks noGrp="1"/>
          </p:cNvSpPr>
          <p:nvPr>
            <p:ph type="title" idx="5"/>
          </p:nvPr>
        </p:nvSpPr>
        <p:spPr>
          <a:xfrm>
            <a:off x="6040430" y="377462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353" name="Google Shape;1353;p47"/>
          <p:cNvSpPr txBox="1">
            <a:spLocks noGrp="1"/>
          </p:cNvSpPr>
          <p:nvPr>
            <p:ph type="subTitle" idx="6"/>
          </p:nvPr>
        </p:nvSpPr>
        <p:spPr>
          <a:xfrm>
            <a:off x="6040430" y="4157625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from the Sun</a:t>
            </a:r>
            <a:endParaRPr/>
          </a:p>
        </p:txBody>
      </p:sp>
      <p:sp>
        <p:nvSpPr>
          <p:cNvPr id="1354" name="Google Shape;1354;p47"/>
          <p:cNvSpPr txBox="1">
            <a:spLocks noGrp="1"/>
          </p:cNvSpPr>
          <p:nvPr>
            <p:ph type="title" idx="7"/>
          </p:nvPr>
        </p:nvSpPr>
        <p:spPr>
          <a:xfrm>
            <a:off x="89345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355" name="Google Shape;1355;p47"/>
          <p:cNvSpPr txBox="1">
            <a:spLocks noGrp="1"/>
          </p:cNvSpPr>
          <p:nvPr>
            <p:ph type="subTitle" idx="8"/>
          </p:nvPr>
        </p:nvSpPr>
        <p:spPr>
          <a:xfrm>
            <a:off x="89345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356" name="Google Shape;1356;p47"/>
          <p:cNvSpPr txBox="1">
            <a:spLocks noGrp="1"/>
          </p:cNvSpPr>
          <p:nvPr>
            <p:ph type="title" idx="9"/>
          </p:nvPr>
        </p:nvSpPr>
        <p:spPr>
          <a:xfrm>
            <a:off x="346694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357" name="Google Shape;1357;p47"/>
          <p:cNvSpPr txBox="1">
            <a:spLocks noGrp="1"/>
          </p:cNvSpPr>
          <p:nvPr>
            <p:ph type="subTitle" idx="13"/>
          </p:nvPr>
        </p:nvSpPr>
        <p:spPr>
          <a:xfrm>
            <a:off x="346694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358" name="Google Shape;1358;p47"/>
          <p:cNvSpPr txBox="1">
            <a:spLocks noGrp="1"/>
          </p:cNvSpPr>
          <p:nvPr>
            <p:ph type="title" idx="14"/>
          </p:nvPr>
        </p:nvSpPr>
        <p:spPr>
          <a:xfrm>
            <a:off x="604043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359" name="Google Shape;1359;p47"/>
          <p:cNvSpPr txBox="1">
            <a:spLocks noGrp="1"/>
          </p:cNvSpPr>
          <p:nvPr>
            <p:ph type="subTitle" idx="15"/>
          </p:nvPr>
        </p:nvSpPr>
        <p:spPr>
          <a:xfrm>
            <a:off x="604043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569" y="953560"/>
            <a:ext cx="849759" cy="77977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1" y="927036"/>
            <a:ext cx="849759" cy="77977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059" y="927036"/>
            <a:ext cx="849759" cy="77977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620" y="3078011"/>
            <a:ext cx="849759" cy="77977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316" y="3078010"/>
            <a:ext cx="849759" cy="77977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600" y="3078009"/>
            <a:ext cx="849759" cy="7797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635499" y="53423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EB245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351" y="664646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573899" y="108397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573899" y="184006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573899" y="259615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573899" y="335224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573899" y="410833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14458" y="96113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510" y="171722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6562" y="247331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614" y="322940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7118" y="400439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00078" y="961137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00078" y="1717907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00078" y="2474677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00078" y="3231447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00078" y="3988216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0678">
            <a:off x="884051" y="2079406"/>
            <a:ext cx="2952704" cy="23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48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MONITORING</a:t>
            </a:r>
            <a:endParaRPr/>
          </a:p>
        </p:txBody>
      </p:sp>
      <p:sp>
        <p:nvSpPr>
          <p:cNvPr id="1365" name="Google Shape;1365;p48"/>
          <p:cNvSpPr txBox="1">
            <a:spLocks noGrp="1"/>
          </p:cNvSpPr>
          <p:nvPr>
            <p:ph type="title" idx="4294967295"/>
          </p:nvPr>
        </p:nvSpPr>
        <p:spPr>
          <a:xfrm>
            <a:off x="1292314" y="170175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MONTH 1</a:t>
            </a:r>
            <a:endParaRPr sz="1600"/>
          </a:p>
        </p:txBody>
      </p:sp>
      <p:sp>
        <p:nvSpPr>
          <p:cNvPr id="1366" name="Google Shape;1366;p48"/>
          <p:cNvSpPr txBox="1">
            <a:spLocks noGrp="1"/>
          </p:cNvSpPr>
          <p:nvPr>
            <p:ph type="subTitle" idx="4294967295"/>
          </p:nvPr>
        </p:nvSpPr>
        <p:spPr>
          <a:xfrm>
            <a:off x="1288742" y="3927668"/>
            <a:ext cx="26061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smallest one</a:t>
            </a:r>
            <a:endParaRPr sz="1400"/>
          </a:p>
        </p:txBody>
      </p:sp>
      <p:grpSp>
        <p:nvGrpSpPr>
          <p:cNvPr id="1367" name="Google Shape;1367;p48"/>
          <p:cNvGrpSpPr/>
          <p:nvPr/>
        </p:nvGrpSpPr>
        <p:grpSpPr>
          <a:xfrm>
            <a:off x="2202910" y="2449656"/>
            <a:ext cx="1344145" cy="269700"/>
            <a:chOff x="873325" y="2434450"/>
            <a:chExt cx="1592400" cy="269700"/>
          </a:xfrm>
        </p:grpSpPr>
        <p:sp>
          <p:nvSpPr>
            <p:cNvPr id="1368" name="Google Shape;1368;p48"/>
            <p:cNvSpPr/>
            <p:nvPr/>
          </p:nvSpPr>
          <p:spPr>
            <a:xfrm>
              <a:off x="873325" y="2434450"/>
              <a:ext cx="1592400" cy="269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9" name="Google Shape;1369;p48"/>
            <p:cNvCxnSpPr>
              <a:stCxn id="1368" idx="1"/>
            </p:cNvCxnSpPr>
            <p:nvPr/>
          </p:nvCxnSpPr>
          <p:spPr>
            <a:xfrm>
              <a:off x="873325" y="2569300"/>
              <a:ext cx="5523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0" name="Google Shape;1370;p48"/>
          <p:cNvGrpSpPr/>
          <p:nvPr/>
        </p:nvGrpSpPr>
        <p:grpSpPr>
          <a:xfrm>
            <a:off x="2202910" y="2898256"/>
            <a:ext cx="1344145" cy="269700"/>
            <a:chOff x="873325" y="2883050"/>
            <a:chExt cx="1592400" cy="269700"/>
          </a:xfrm>
        </p:grpSpPr>
        <p:sp>
          <p:nvSpPr>
            <p:cNvPr id="1371" name="Google Shape;1371;p48"/>
            <p:cNvSpPr/>
            <p:nvPr/>
          </p:nvSpPr>
          <p:spPr>
            <a:xfrm>
              <a:off x="873325" y="2883050"/>
              <a:ext cx="1592400" cy="269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72" name="Google Shape;1372;p48"/>
            <p:cNvCxnSpPr/>
            <p:nvPr/>
          </p:nvCxnSpPr>
          <p:spPr>
            <a:xfrm>
              <a:off x="873325" y="3017900"/>
              <a:ext cx="11943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3" name="Google Shape;1373;p48"/>
          <p:cNvGrpSpPr/>
          <p:nvPr/>
        </p:nvGrpSpPr>
        <p:grpSpPr>
          <a:xfrm>
            <a:off x="2202910" y="3346856"/>
            <a:ext cx="1344145" cy="269700"/>
            <a:chOff x="873325" y="3331650"/>
            <a:chExt cx="1592400" cy="269700"/>
          </a:xfrm>
        </p:grpSpPr>
        <p:sp>
          <p:nvSpPr>
            <p:cNvPr id="1374" name="Google Shape;1374;p48"/>
            <p:cNvSpPr/>
            <p:nvPr/>
          </p:nvSpPr>
          <p:spPr>
            <a:xfrm>
              <a:off x="873325" y="3331650"/>
              <a:ext cx="1592400" cy="269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75" name="Google Shape;1375;p48"/>
            <p:cNvCxnSpPr/>
            <p:nvPr/>
          </p:nvCxnSpPr>
          <p:spPr>
            <a:xfrm>
              <a:off x="873325" y="3466500"/>
              <a:ext cx="12972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6" name="Google Shape;1376;p48"/>
          <p:cNvSpPr txBox="1">
            <a:spLocks noGrp="1"/>
          </p:cNvSpPr>
          <p:nvPr>
            <p:ph type="title" idx="4294967295"/>
          </p:nvPr>
        </p:nvSpPr>
        <p:spPr>
          <a:xfrm>
            <a:off x="1298282" y="2478300"/>
            <a:ext cx="8658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Week 1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7" name="Google Shape;1377;p48"/>
          <p:cNvSpPr txBox="1">
            <a:spLocks noGrp="1"/>
          </p:cNvSpPr>
          <p:nvPr>
            <p:ph type="title" idx="4294967295"/>
          </p:nvPr>
        </p:nvSpPr>
        <p:spPr>
          <a:xfrm>
            <a:off x="1298282" y="2926900"/>
            <a:ext cx="8658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Week 2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8" name="Google Shape;1378;p48"/>
          <p:cNvSpPr txBox="1">
            <a:spLocks noGrp="1"/>
          </p:cNvSpPr>
          <p:nvPr>
            <p:ph type="title" idx="4294967295"/>
          </p:nvPr>
        </p:nvSpPr>
        <p:spPr>
          <a:xfrm>
            <a:off x="1298282" y="3375500"/>
            <a:ext cx="8658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Week 3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79" name="Google Shape;1379;p48"/>
          <p:cNvCxnSpPr/>
          <p:nvPr/>
        </p:nvCxnSpPr>
        <p:spPr>
          <a:xfrm>
            <a:off x="1393838" y="2207525"/>
            <a:ext cx="2440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0" name="Google Shape;1380;p48"/>
          <p:cNvCxnSpPr/>
          <p:nvPr/>
        </p:nvCxnSpPr>
        <p:spPr>
          <a:xfrm>
            <a:off x="1393838" y="3851393"/>
            <a:ext cx="2440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80" y="1182631"/>
            <a:ext cx="4792501" cy="34312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49"/>
          <p:cNvSpPr txBox="1">
            <a:spLocks noGrp="1"/>
          </p:cNvSpPr>
          <p:nvPr>
            <p:ph type="body" idx="1"/>
          </p:nvPr>
        </p:nvSpPr>
        <p:spPr>
          <a:xfrm>
            <a:off x="769886" y="2225200"/>
            <a:ext cx="3569700" cy="2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You can describe a reason to stop the treatment here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You can describe a reason to stop the treatment here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You can describe a reason to stop the treatment here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dirty="0"/>
              <a:t>You can describe a reason to stop the treatment here</a:t>
            </a:r>
            <a:endParaRPr dirty="0"/>
          </a:p>
        </p:txBody>
      </p:sp>
      <p:sp>
        <p:nvSpPr>
          <p:cNvPr id="1402" name="Google Shape;1402;p49"/>
          <p:cNvSpPr txBox="1">
            <a:spLocks noGrp="1"/>
          </p:cNvSpPr>
          <p:nvPr>
            <p:ph type="body" idx="2"/>
          </p:nvPr>
        </p:nvSpPr>
        <p:spPr>
          <a:xfrm>
            <a:off x="4804414" y="2225200"/>
            <a:ext cx="3569700" cy="2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describe a reason to start the treatment here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describe a reason to start the treatment here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describe a reason to start the treatment here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You can describe a reason to start the treatment here</a:t>
            </a:r>
            <a:endParaRPr/>
          </a:p>
        </p:txBody>
      </p:sp>
      <p:sp>
        <p:nvSpPr>
          <p:cNvPr id="1403" name="Google Shape;1403;p49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613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CONTRAINDICATIONS &amp; INDICATIONS</a:t>
            </a:r>
            <a:endParaRPr/>
          </a:p>
        </p:txBody>
      </p:sp>
      <p:sp>
        <p:nvSpPr>
          <p:cNvPr id="1404" name="Google Shape;1404;p49"/>
          <p:cNvSpPr txBox="1">
            <a:spLocks noGrp="1"/>
          </p:cNvSpPr>
          <p:nvPr>
            <p:ph type="title" idx="3"/>
          </p:nvPr>
        </p:nvSpPr>
        <p:spPr>
          <a:xfrm>
            <a:off x="906277" y="1540500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CONTRAINDICATIONS</a:t>
            </a:r>
            <a:endParaRPr/>
          </a:p>
        </p:txBody>
      </p:sp>
      <p:sp>
        <p:nvSpPr>
          <p:cNvPr id="1405" name="Google Shape;1405;p49"/>
          <p:cNvSpPr txBox="1">
            <a:spLocks noGrp="1"/>
          </p:cNvSpPr>
          <p:nvPr>
            <p:ph type="title" idx="4"/>
          </p:nvPr>
        </p:nvSpPr>
        <p:spPr>
          <a:xfrm>
            <a:off x="4940827" y="1540500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INDICATIONS</a:t>
            </a:r>
            <a:endParaRPr/>
          </a:p>
        </p:txBody>
      </p:sp>
      <p:grpSp>
        <p:nvGrpSpPr>
          <p:cNvPr id="6" name="Grupo 5"/>
          <p:cNvGrpSpPr/>
          <p:nvPr/>
        </p:nvGrpSpPr>
        <p:grpSpPr>
          <a:xfrm>
            <a:off x="7404100" y="647700"/>
            <a:ext cx="1444625" cy="1019175"/>
            <a:chOff x="7404100" y="647700"/>
            <a:chExt cx="1444625" cy="1019175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7404100" y="647700"/>
              <a:ext cx="766763" cy="1019175"/>
            </a:xfrm>
            <a:custGeom>
              <a:avLst/>
              <a:gdLst>
                <a:gd name="T0" fmla="*/ 138 w 265"/>
                <a:gd name="T1" fmla="*/ 3 h 351"/>
                <a:gd name="T2" fmla="*/ 248 w 265"/>
                <a:gd name="T3" fmla="*/ 28 h 351"/>
                <a:gd name="T4" fmla="*/ 260 w 265"/>
                <a:gd name="T5" fmla="*/ 53 h 351"/>
                <a:gd name="T6" fmla="*/ 248 w 265"/>
                <a:gd name="T7" fmla="*/ 95 h 351"/>
                <a:gd name="T8" fmla="*/ 254 w 265"/>
                <a:gd name="T9" fmla="*/ 211 h 351"/>
                <a:gd name="T10" fmla="*/ 221 w 265"/>
                <a:gd name="T11" fmla="*/ 266 h 351"/>
                <a:gd name="T12" fmla="*/ 184 w 265"/>
                <a:gd name="T13" fmla="*/ 289 h 351"/>
                <a:gd name="T14" fmla="*/ 143 w 265"/>
                <a:gd name="T15" fmla="*/ 307 h 351"/>
                <a:gd name="T16" fmla="*/ 109 w 265"/>
                <a:gd name="T17" fmla="*/ 318 h 351"/>
                <a:gd name="T18" fmla="*/ 84 w 265"/>
                <a:gd name="T19" fmla="*/ 341 h 351"/>
                <a:gd name="T20" fmla="*/ 37 w 265"/>
                <a:gd name="T21" fmla="*/ 341 h 351"/>
                <a:gd name="T22" fmla="*/ 21 w 265"/>
                <a:gd name="T23" fmla="*/ 298 h 351"/>
                <a:gd name="T24" fmla="*/ 17 w 265"/>
                <a:gd name="T25" fmla="*/ 206 h 351"/>
                <a:gd name="T26" fmla="*/ 27 w 265"/>
                <a:gd name="T27" fmla="*/ 73 h 351"/>
                <a:gd name="T28" fmla="*/ 138 w 265"/>
                <a:gd name="T29" fmla="*/ 3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5" h="351">
                  <a:moveTo>
                    <a:pt x="138" y="3"/>
                  </a:moveTo>
                  <a:cubicBezTo>
                    <a:pt x="178" y="3"/>
                    <a:pt x="214" y="12"/>
                    <a:pt x="248" y="28"/>
                  </a:cubicBezTo>
                  <a:cubicBezTo>
                    <a:pt x="260" y="33"/>
                    <a:pt x="264" y="40"/>
                    <a:pt x="260" y="53"/>
                  </a:cubicBezTo>
                  <a:cubicBezTo>
                    <a:pt x="256" y="67"/>
                    <a:pt x="252" y="81"/>
                    <a:pt x="248" y="95"/>
                  </a:cubicBezTo>
                  <a:cubicBezTo>
                    <a:pt x="236" y="134"/>
                    <a:pt x="239" y="173"/>
                    <a:pt x="254" y="211"/>
                  </a:cubicBezTo>
                  <a:cubicBezTo>
                    <a:pt x="265" y="241"/>
                    <a:pt x="254" y="261"/>
                    <a:pt x="221" y="266"/>
                  </a:cubicBezTo>
                  <a:cubicBezTo>
                    <a:pt x="204" y="268"/>
                    <a:pt x="191" y="270"/>
                    <a:pt x="184" y="289"/>
                  </a:cubicBezTo>
                  <a:cubicBezTo>
                    <a:pt x="178" y="305"/>
                    <a:pt x="159" y="310"/>
                    <a:pt x="143" y="307"/>
                  </a:cubicBezTo>
                  <a:cubicBezTo>
                    <a:pt x="128" y="304"/>
                    <a:pt x="118" y="309"/>
                    <a:pt x="109" y="318"/>
                  </a:cubicBezTo>
                  <a:cubicBezTo>
                    <a:pt x="101" y="326"/>
                    <a:pt x="93" y="334"/>
                    <a:pt x="84" y="341"/>
                  </a:cubicBezTo>
                  <a:cubicBezTo>
                    <a:pt x="69" y="351"/>
                    <a:pt x="52" y="351"/>
                    <a:pt x="37" y="341"/>
                  </a:cubicBezTo>
                  <a:cubicBezTo>
                    <a:pt x="21" y="331"/>
                    <a:pt x="15" y="315"/>
                    <a:pt x="21" y="298"/>
                  </a:cubicBezTo>
                  <a:cubicBezTo>
                    <a:pt x="32" y="266"/>
                    <a:pt x="28" y="236"/>
                    <a:pt x="17" y="206"/>
                  </a:cubicBezTo>
                  <a:cubicBezTo>
                    <a:pt x="0" y="160"/>
                    <a:pt x="6" y="115"/>
                    <a:pt x="27" y="73"/>
                  </a:cubicBezTo>
                  <a:cubicBezTo>
                    <a:pt x="50" y="26"/>
                    <a:pt x="87" y="0"/>
                    <a:pt x="138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086725" y="762000"/>
              <a:ext cx="762000" cy="600075"/>
            </a:xfrm>
            <a:custGeom>
              <a:avLst/>
              <a:gdLst>
                <a:gd name="T0" fmla="*/ 114 w 263"/>
                <a:gd name="T1" fmla="*/ 4 h 207"/>
                <a:gd name="T2" fmla="*/ 241 w 263"/>
                <a:gd name="T3" fmla="*/ 36 h 207"/>
                <a:gd name="T4" fmla="*/ 239 w 263"/>
                <a:gd name="T5" fmla="*/ 77 h 207"/>
                <a:gd name="T6" fmla="*/ 178 w 263"/>
                <a:gd name="T7" fmla="*/ 136 h 207"/>
                <a:gd name="T8" fmla="*/ 55 w 263"/>
                <a:gd name="T9" fmla="*/ 195 h 207"/>
                <a:gd name="T10" fmla="*/ 31 w 263"/>
                <a:gd name="T11" fmla="*/ 178 h 207"/>
                <a:gd name="T12" fmla="*/ 40 w 263"/>
                <a:gd name="T13" fmla="*/ 22 h 207"/>
                <a:gd name="T14" fmla="*/ 74 w 263"/>
                <a:gd name="T15" fmla="*/ 4 h 207"/>
                <a:gd name="T16" fmla="*/ 114 w 263"/>
                <a:gd name="T17" fmla="*/ 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07">
                  <a:moveTo>
                    <a:pt x="114" y="4"/>
                  </a:moveTo>
                  <a:cubicBezTo>
                    <a:pt x="160" y="0"/>
                    <a:pt x="203" y="9"/>
                    <a:pt x="241" y="36"/>
                  </a:cubicBezTo>
                  <a:cubicBezTo>
                    <a:pt x="263" y="53"/>
                    <a:pt x="261" y="61"/>
                    <a:pt x="239" y="77"/>
                  </a:cubicBezTo>
                  <a:cubicBezTo>
                    <a:pt x="217" y="94"/>
                    <a:pt x="195" y="114"/>
                    <a:pt x="178" y="136"/>
                  </a:cubicBezTo>
                  <a:cubicBezTo>
                    <a:pt x="146" y="176"/>
                    <a:pt x="111" y="207"/>
                    <a:pt x="55" y="195"/>
                  </a:cubicBezTo>
                  <a:cubicBezTo>
                    <a:pt x="46" y="193"/>
                    <a:pt x="35" y="186"/>
                    <a:pt x="31" y="178"/>
                  </a:cubicBezTo>
                  <a:cubicBezTo>
                    <a:pt x="0" y="124"/>
                    <a:pt x="9" y="72"/>
                    <a:pt x="40" y="22"/>
                  </a:cubicBezTo>
                  <a:cubicBezTo>
                    <a:pt x="48" y="10"/>
                    <a:pt x="59" y="3"/>
                    <a:pt x="74" y="4"/>
                  </a:cubicBezTo>
                  <a:cubicBezTo>
                    <a:pt x="87" y="5"/>
                    <a:pt x="100" y="4"/>
                    <a:pt x="114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50"/>
          <p:cNvSpPr/>
          <p:nvPr/>
        </p:nvSpPr>
        <p:spPr>
          <a:xfrm>
            <a:off x="3400327" y="961561"/>
            <a:ext cx="2427763" cy="1913578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50"/>
          <p:cNvSpPr txBox="1">
            <a:spLocks noGrp="1"/>
          </p:cNvSpPr>
          <p:nvPr>
            <p:ph type="title"/>
          </p:nvPr>
        </p:nvSpPr>
        <p:spPr>
          <a:xfrm>
            <a:off x="3072336" y="2626515"/>
            <a:ext cx="3069788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98%</a:t>
            </a:r>
            <a:endParaRPr sz="7200" dirty="0"/>
          </a:p>
        </p:txBody>
      </p:sp>
      <p:sp>
        <p:nvSpPr>
          <p:cNvPr id="1412" name="Google Shape;1412;p50"/>
          <p:cNvSpPr txBox="1">
            <a:spLocks noGrp="1"/>
          </p:cNvSpPr>
          <p:nvPr>
            <p:ph type="body" idx="1"/>
          </p:nvPr>
        </p:nvSpPr>
        <p:spPr>
          <a:xfrm>
            <a:off x="2489955" y="3839234"/>
            <a:ext cx="4064700" cy="8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11" name="Grupo 10"/>
          <p:cNvGrpSpPr/>
          <p:nvPr/>
        </p:nvGrpSpPr>
        <p:grpSpPr>
          <a:xfrm>
            <a:off x="3873080" y="1208759"/>
            <a:ext cx="1482255" cy="1477519"/>
            <a:chOff x="6465888" y="1138238"/>
            <a:chExt cx="1987550" cy="198119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465888" y="1516063"/>
              <a:ext cx="1987550" cy="1258887"/>
            </a:xfrm>
            <a:custGeom>
              <a:avLst/>
              <a:gdLst>
                <a:gd name="T0" fmla="*/ 506 w 527"/>
                <a:gd name="T1" fmla="*/ 72 h 334"/>
                <a:gd name="T2" fmla="*/ 461 w 527"/>
                <a:gd name="T3" fmla="*/ 55 h 334"/>
                <a:gd name="T4" fmla="*/ 398 w 527"/>
                <a:gd name="T5" fmla="*/ 41 h 334"/>
                <a:gd name="T6" fmla="*/ 391 w 527"/>
                <a:gd name="T7" fmla="*/ 42 h 334"/>
                <a:gd name="T8" fmla="*/ 291 w 527"/>
                <a:gd name="T9" fmla="*/ 102 h 334"/>
                <a:gd name="T10" fmla="*/ 250 w 527"/>
                <a:gd name="T11" fmla="*/ 101 h 334"/>
                <a:gd name="T12" fmla="*/ 245 w 527"/>
                <a:gd name="T13" fmla="*/ 101 h 334"/>
                <a:gd name="T14" fmla="*/ 228 w 527"/>
                <a:gd name="T15" fmla="*/ 112 h 334"/>
                <a:gd name="T16" fmla="*/ 214 w 527"/>
                <a:gd name="T17" fmla="*/ 112 h 334"/>
                <a:gd name="T18" fmla="*/ 208 w 527"/>
                <a:gd name="T19" fmla="*/ 112 h 334"/>
                <a:gd name="T20" fmla="*/ 159 w 527"/>
                <a:gd name="T21" fmla="*/ 142 h 334"/>
                <a:gd name="T22" fmla="*/ 139 w 527"/>
                <a:gd name="T23" fmla="*/ 154 h 334"/>
                <a:gd name="T24" fmla="*/ 133 w 527"/>
                <a:gd name="T25" fmla="*/ 153 h 334"/>
                <a:gd name="T26" fmla="*/ 135 w 527"/>
                <a:gd name="T27" fmla="*/ 147 h 334"/>
                <a:gd name="T28" fmla="*/ 139 w 527"/>
                <a:gd name="T29" fmla="*/ 145 h 334"/>
                <a:gd name="T30" fmla="*/ 205 w 527"/>
                <a:gd name="T31" fmla="*/ 105 h 334"/>
                <a:gd name="T32" fmla="*/ 207 w 527"/>
                <a:gd name="T33" fmla="*/ 102 h 334"/>
                <a:gd name="T34" fmla="*/ 215 w 527"/>
                <a:gd name="T35" fmla="*/ 87 h 334"/>
                <a:gd name="T36" fmla="*/ 231 w 527"/>
                <a:gd name="T37" fmla="*/ 78 h 334"/>
                <a:gd name="T38" fmla="*/ 233 w 527"/>
                <a:gd name="T39" fmla="*/ 73 h 334"/>
                <a:gd name="T40" fmla="*/ 248 w 527"/>
                <a:gd name="T41" fmla="*/ 41 h 334"/>
                <a:gd name="T42" fmla="*/ 258 w 527"/>
                <a:gd name="T43" fmla="*/ 34 h 334"/>
                <a:gd name="T44" fmla="*/ 259 w 527"/>
                <a:gd name="T45" fmla="*/ 30 h 334"/>
                <a:gd name="T46" fmla="*/ 232 w 527"/>
                <a:gd name="T47" fmla="*/ 13 h 334"/>
                <a:gd name="T48" fmla="*/ 177 w 527"/>
                <a:gd name="T49" fmla="*/ 2 h 334"/>
                <a:gd name="T50" fmla="*/ 87 w 527"/>
                <a:gd name="T51" fmla="*/ 13 h 334"/>
                <a:gd name="T52" fmla="*/ 19 w 527"/>
                <a:gd name="T53" fmla="*/ 74 h 334"/>
                <a:gd name="T54" fmla="*/ 1 w 527"/>
                <a:gd name="T55" fmla="*/ 147 h 334"/>
                <a:gd name="T56" fmla="*/ 2 w 527"/>
                <a:gd name="T57" fmla="*/ 198 h 334"/>
                <a:gd name="T58" fmla="*/ 6 w 527"/>
                <a:gd name="T59" fmla="*/ 280 h 334"/>
                <a:gd name="T60" fmla="*/ 14 w 527"/>
                <a:gd name="T61" fmla="*/ 313 h 334"/>
                <a:gd name="T62" fmla="*/ 47 w 527"/>
                <a:gd name="T63" fmla="*/ 331 h 334"/>
                <a:gd name="T64" fmla="*/ 84 w 527"/>
                <a:gd name="T65" fmla="*/ 319 h 334"/>
                <a:gd name="T66" fmla="*/ 196 w 527"/>
                <a:gd name="T67" fmla="*/ 251 h 334"/>
                <a:gd name="T68" fmla="*/ 254 w 527"/>
                <a:gd name="T69" fmla="*/ 186 h 334"/>
                <a:gd name="T70" fmla="*/ 258 w 527"/>
                <a:gd name="T71" fmla="*/ 185 h 334"/>
                <a:gd name="T72" fmla="*/ 269 w 527"/>
                <a:gd name="T73" fmla="*/ 190 h 334"/>
                <a:gd name="T74" fmla="*/ 323 w 527"/>
                <a:gd name="T75" fmla="*/ 195 h 334"/>
                <a:gd name="T76" fmla="*/ 364 w 527"/>
                <a:gd name="T77" fmla="*/ 180 h 334"/>
                <a:gd name="T78" fmla="*/ 414 w 527"/>
                <a:gd name="T79" fmla="*/ 158 h 334"/>
                <a:gd name="T80" fmla="*/ 459 w 527"/>
                <a:gd name="T81" fmla="*/ 146 h 334"/>
                <a:gd name="T82" fmla="*/ 502 w 527"/>
                <a:gd name="T83" fmla="*/ 132 h 334"/>
                <a:gd name="T84" fmla="*/ 520 w 527"/>
                <a:gd name="T85" fmla="*/ 115 h 334"/>
                <a:gd name="T86" fmla="*/ 506 w 527"/>
                <a:gd name="T87" fmla="*/ 7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7" h="334">
                  <a:moveTo>
                    <a:pt x="506" y="72"/>
                  </a:moveTo>
                  <a:cubicBezTo>
                    <a:pt x="493" y="62"/>
                    <a:pt x="477" y="59"/>
                    <a:pt x="461" y="55"/>
                  </a:cubicBezTo>
                  <a:cubicBezTo>
                    <a:pt x="440" y="51"/>
                    <a:pt x="419" y="48"/>
                    <a:pt x="398" y="41"/>
                  </a:cubicBezTo>
                  <a:cubicBezTo>
                    <a:pt x="395" y="40"/>
                    <a:pt x="393" y="40"/>
                    <a:pt x="391" y="42"/>
                  </a:cubicBezTo>
                  <a:cubicBezTo>
                    <a:pt x="357" y="62"/>
                    <a:pt x="324" y="82"/>
                    <a:pt x="291" y="102"/>
                  </a:cubicBezTo>
                  <a:cubicBezTo>
                    <a:pt x="277" y="110"/>
                    <a:pt x="264" y="110"/>
                    <a:pt x="250" y="101"/>
                  </a:cubicBezTo>
                  <a:cubicBezTo>
                    <a:pt x="248" y="100"/>
                    <a:pt x="247" y="100"/>
                    <a:pt x="245" y="101"/>
                  </a:cubicBezTo>
                  <a:cubicBezTo>
                    <a:pt x="239" y="105"/>
                    <a:pt x="234" y="108"/>
                    <a:pt x="228" y="112"/>
                  </a:cubicBezTo>
                  <a:cubicBezTo>
                    <a:pt x="223" y="115"/>
                    <a:pt x="219" y="115"/>
                    <a:pt x="214" y="112"/>
                  </a:cubicBezTo>
                  <a:cubicBezTo>
                    <a:pt x="212" y="111"/>
                    <a:pt x="210" y="111"/>
                    <a:pt x="208" y="112"/>
                  </a:cubicBezTo>
                  <a:cubicBezTo>
                    <a:pt x="192" y="122"/>
                    <a:pt x="176" y="132"/>
                    <a:pt x="159" y="142"/>
                  </a:cubicBezTo>
                  <a:cubicBezTo>
                    <a:pt x="153" y="146"/>
                    <a:pt x="146" y="150"/>
                    <a:pt x="139" y="154"/>
                  </a:cubicBezTo>
                  <a:cubicBezTo>
                    <a:pt x="137" y="155"/>
                    <a:pt x="134" y="156"/>
                    <a:pt x="133" y="153"/>
                  </a:cubicBezTo>
                  <a:cubicBezTo>
                    <a:pt x="131" y="150"/>
                    <a:pt x="132" y="148"/>
                    <a:pt x="135" y="147"/>
                  </a:cubicBezTo>
                  <a:cubicBezTo>
                    <a:pt x="136" y="146"/>
                    <a:pt x="137" y="145"/>
                    <a:pt x="139" y="145"/>
                  </a:cubicBezTo>
                  <a:cubicBezTo>
                    <a:pt x="161" y="131"/>
                    <a:pt x="183" y="118"/>
                    <a:pt x="205" y="105"/>
                  </a:cubicBezTo>
                  <a:cubicBezTo>
                    <a:pt x="206" y="104"/>
                    <a:pt x="207" y="104"/>
                    <a:pt x="207" y="102"/>
                  </a:cubicBezTo>
                  <a:cubicBezTo>
                    <a:pt x="206" y="95"/>
                    <a:pt x="209" y="91"/>
                    <a:pt x="215" y="87"/>
                  </a:cubicBezTo>
                  <a:cubicBezTo>
                    <a:pt x="220" y="84"/>
                    <a:pt x="226" y="81"/>
                    <a:pt x="231" y="78"/>
                  </a:cubicBezTo>
                  <a:cubicBezTo>
                    <a:pt x="233" y="77"/>
                    <a:pt x="234" y="76"/>
                    <a:pt x="233" y="73"/>
                  </a:cubicBezTo>
                  <a:cubicBezTo>
                    <a:pt x="232" y="60"/>
                    <a:pt x="237" y="49"/>
                    <a:pt x="248" y="41"/>
                  </a:cubicBezTo>
                  <a:cubicBezTo>
                    <a:pt x="251" y="38"/>
                    <a:pt x="255" y="36"/>
                    <a:pt x="258" y="34"/>
                  </a:cubicBezTo>
                  <a:cubicBezTo>
                    <a:pt x="261" y="33"/>
                    <a:pt x="261" y="32"/>
                    <a:pt x="259" y="30"/>
                  </a:cubicBezTo>
                  <a:cubicBezTo>
                    <a:pt x="251" y="23"/>
                    <a:pt x="242" y="17"/>
                    <a:pt x="232" y="13"/>
                  </a:cubicBezTo>
                  <a:cubicBezTo>
                    <a:pt x="215" y="6"/>
                    <a:pt x="196" y="3"/>
                    <a:pt x="177" y="2"/>
                  </a:cubicBezTo>
                  <a:cubicBezTo>
                    <a:pt x="147" y="0"/>
                    <a:pt x="116" y="3"/>
                    <a:pt x="87" y="13"/>
                  </a:cubicBezTo>
                  <a:cubicBezTo>
                    <a:pt x="57" y="25"/>
                    <a:pt x="33" y="45"/>
                    <a:pt x="19" y="74"/>
                  </a:cubicBezTo>
                  <a:cubicBezTo>
                    <a:pt x="7" y="97"/>
                    <a:pt x="2" y="121"/>
                    <a:pt x="1" y="147"/>
                  </a:cubicBezTo>
                  <a:cubicBezTo>
                    <a:pt x="0" y="164"/>
                    <a:pt x="2" y="181"/>
                    <a:pt x="2" y="198"/>
                  </a:cubicBezTo>
                  <a:cubicBezTo>
                    <a:pt x="4" y="226"/>
                    <a:pt x="3" y="253"/>
                    <a:pt x="6" y="280"/>
                  </a:cubicBezTo>
                  <a:cubicBezTo>
                    <a:pt x="8" y="292"/>
                    <a:pt x="9" y="303"/>
                    <a:pt x="14" y="313"/>
                  </a:cubicBezTo>
                  <a:cubicBezTo>
                    <a:pt x="21" y="328"/>
                    <a:pt x="32" y="334"/>
                    <a:pt x="47" y="331"/>
                  </a:cubicBezTo>
                  <a:cubicBezTo>
                    <a:pt x="60" y="329"/>
                    <a:pt x="72" y="324"/>
                    <a:pt x="84" y="319"/>
                  </a:cubicBezTo>
                  <a:cubicBezTo>
                    <a:pt x="125" y="302"/>
                    <a:pt x="162" y="279"/>
                    <a:pt x="196" y="251"/>
                  </a:cubicBezTo>
                  <a:cubicBezTo>
                    <a:pt x="219" y="233"/>
                    <a:pt x="240" y="212"/>
                    <a:pt x="254" y="186"/>
                  </a:cubicBezTo>
                  <a:cubicBezTo>
                    <a:pt x="255" y="185"/>
                    <a:pt x="256" y="185"/>
                    <a:pt x="258" y="185"/>
                  </a:cubicBezTo>
                  <a:cubicBezTo>
                    <a:pt x="261" y="187"/>
                    <a:pt x="265" y="188"/>
                    <a:pt x="269" y="190"/>
                  </a:cubicBezTo>
                  <a:cubicBezTo>
                    <a:pt x="286" y="196"/>
                    <a:pt x="304" y="199"/>
                    <a:pt x="323" y="195"/>
                  </a:cubicBezTo>
                  <a:cubicBezTo>
                    <a:pt x="337" y="193"/>
                    <a:pt x="351" y="187"/>
                    <a:pt x="364" y="180"/>
                  </a:cubicBezTo>
                  <a:cubicBezTo>
                    <a:pt x="381" y="172"/>
                    <a:pt x="396" y="163"/>
                    <a:pt x="414" y="158"/>
                  </a:cubicBezTo>
                  <a:cubicBezTo>
                    <a:pt x="429" y="153"/>
                    <a:pt x="444" y="150"/>
                    <a:pt x="459" y="146"/>
                  </a:cubicBezTo>
                  <a:cubicBezTo>
                    <a:pt x="474" y="142"/>
                    <a:pt x="489" y="139"/>
                    <a:pt x="502" y="132"/>
                  </a:cubicBezTo>
                  <a:cubicBezTo>
                    <a:pt x="510" y="128"/>
                    <a:pt x="516" y="123"/>
                    <a:pt x="520" y="115"/>
                  </a:cubicBezTo>
                  <a:cubicBezTo>
                    <a:pt x="527" y="100"/>
                    <a:pt x="521" y="81"/>
                    <a:pt x="50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367588" y="1365250"/>
              <a:ext cx="709613" cy="527050"/>
            </a:xfrm>
            <a:custGeom>
              <a:avLst/>
              <a:gdLst>
                <a:gd name="T0" fmla="*/ 4 w 188"/>
                <a:gd name="T1" fmla="*/ 119 h 140"/>
                <a:gd name="T2" fmla="*/ 33 w 188"/>
                <a:gd name="T3" fmla="*/ 140 h 140"/>
                <a:gd name="T4" fmla="*/ 46 w 188"/>
                <a:gd name="T5" fmla="*/ 135 h 140"/>
                <a:gd name="T6" fmla="*/ 186 w 188"/>
                <a:gd name="T7" fmla="*/ 52 h 140"/>
                <a:gd name="T8" fmla="*/ 186 w 188"/>
                <a:gd name="T9" fmla="*/ 48 h 140"/>
                <a:gd name="T10" fmla="*/ 159 w 188"/>
                <a:gd name="T11" fmla="*/ 3 h 140"/>
                <a:gd name="T12" fmla="*/ 155 w 188"/>
                <a:gd name="T13" fmla="*/ 2 h 140"/>
                <a:gd name="T14" fmla="*/ 134 w 188"/>
                <a:gd name="T15" fmla="*/ 14 h 140"/>
                <a:gd name="T16" fmla="*/ 134 w 188"/>
                <a:gd name="T17" fmla="*/ 17 h 140"/>
                <a:gd name="T18" fmla="*/ 146 w 188"/>
                <a:gd name="T19" fmla="*/ 38 h 140"/>
                <a:gd name="T20" fmla="*/ 145 w 188"/>
                <a:gd name="T21" fmla="*/ 45 h 140"/>
                <a:gd name="T22" fmla="*/ 139 w 188"/>
                <a:gd name="T23" fmla="*/ 42 h 140"/>
                <a:gd name="T24" fmla="*/ 127 w 188"/>
                <a:gd name="T25" fmla="*/ 22 h 140"/>
                <a:gd name="T26" fmla="*/ 124 w 188"/>
                <a:gd name="T27" fmla="*/ 21 h 140"/>
                <a:gd name="T28" fmla="*/ 109 w 188"/>
                <a:gd name="T29" fmla="*/ 29 h 140"/>
                <a:gd name="T30" fmla="*/ 109 w 188"/>
                <a:gd name="T31" fmla="*/ 33 h 140"/>
                <a:gd name="T32" fmla="*/ 114 w 188"/>
                <a:gd name="T33" fmla="*/ 41 h 140"/>
                <a:gd name="T34" fmla="*/ 113 w 188"/>
                <a:gd name="T35" fmla="*/ 47 h 140"/>
                <a:gd name="T36" fmla="*/ 107 w 188"/>
                <a:gd name="T37" fmla="*/ 45 h 140"/>
                <a:gd name="T38" fmla="*/ 102 w 188"/>
                <a:gd name="T39" fmla="*/ 37 h 140"/>
                <a:gd name="T40" fmla="*/ 98 w 188"/>
                <a:gd name="T41" fmla="*/ 36 h 140"/>
                <a:gd name="T42" fmla="*/ 84 w 188"/>
                <a:gd name="T43" fmla="*/ 44 h 140"/>
                <a:gd name="T44" fmla="*/ 84 w 188"/>
                <a:gd name="T45" fmla="*/ 48 h 140"/>
                <a:gd name="T46" fmla="*/ 96 w 188"/>
                <a:gd name="T47" fmla="*/ 68 h 140"/>
                <a:gd name="T48" fmla="*/ 95 w 188"/>
                <a:gd name="T49" fmla="*/ 75 h 140"/>
                <a:gd name="T50" fmla="*/ 89 w 188"/>
                <a:gd name="T51" fmla="*/ 72 h 140"/>
                <a:gd name="T52" fmla="*/ 77 w 188"/>
                <a:gd name="T53" fmla="*/ 52 h 140"/>
                <a:gd name="T54" fmla="*/ 74 w 188"/>
                <a:gd name="T55" fmla="*/ 51 h 140"/>
                <a:gd name="T56" fmla="*/ 59 w 188"/>
                <a:gd name="T57" fmla="*/ 60 h 140"/>
                <a:gd name="T58" fmla="*/ 58 w 188"/>
                <a:gd name="T59" fmla="*/ 63 h 140"/>
                <a:gd name="T60" fmla="*/ 63 w 188"/>
                <a:gd name="T61" fmla="*/ 71 h 140"/>
                <a:gd name="T62" fmla="*/ 62 w 188"/>
                <a:gd name="T63" fmla="*/ 77 h 140"/>
                <a:gd name="T64" fmla="*/ 56 w 188"/>
                <a:gd name="T65" fmla="*/ 75 h 140"/>
                <a:gd name="T66" fmla="*/ 51 w 188"/>
                <a:gd name="T67" fmla="*/ 67 h 140"/>
                <a:gd name="T68" fmla="*/ 48 w 188"/>
                <a:gd name="T69" fmla="*/ 66 h 140"/>
                <a:gd name="T70" fmla="*/ 34 w 188"/>
                <a:gd name="T71" fmla="*/ 74 h 140"/>
                <a:gd name="T72" fmla="*/ 33 w 188"/>
                <a:gd name="T73" fmla="*/ 78 h 140"/>
                <a:gd name="T74" fmla="*/ 46 w 188"/>
                <a:gd name="T75" fmla="*/ 99 h 140"/>
                <a:gd name="T76" fmla="*/ 45 w 188"/>
                <a:gd name="T77" fmla="*/ 105 h 140"/>
                <a:gd name="T78" fmla="*/ 39 w 188"/>
                <a:gd name="T79" fmla="*/ 103 h 140"/>
                <a:gd name="T80" fmla="*/ 26 w 188"/>
                <a:gd name="T81" fmla="*/ 82 h 140"/>
                <a:gd name="T82" fmla="*/ 23 w 188"/>
                <a:gd name="T83" fmla="*/ 81 h 140"/>
                <a:gd name="T84" fmla="*/ 15 w 188"/>
                <a:gd name="T85" fmla="*/ 86 h 140"/>
                <a:gd name="T86" fmla="*/ 4 w 188"/>
                <a:gd name="T87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" h="140">
                  <a:moveTo>
                    <a:pt x="4" y="119"/>
                  </a:moveTo>
                  <a:cubicBezTo>
                    <a:pt x="7" y="131"/>
                    <a:pt x="18" y="139"/>
                    <a:pt x="33" y="140"/>
                  </a:cubicBezTo>
                  <a:cubicBezTo>
                    <a:pt x="37" y="140"/>
                    <a:pt x="42" y="138"/>
                    <a:pt x="46" y="135"/>
                  </a:cubicBezTo>
                  <a:cubicBezTo>
                    <a:pt x="93" y="108"/>
                    <a:pt x="139" y="80"/>
                    <a:pt x="186" y="52"/>
                  </a:cubicBezTo>
                  <a:cubicBezTo>
                    <a:pt x="188" y="51"/>
                    <a:pt x="187" y="50"/>
                    <a:pt x="186" y="48"/>
                  </a:cubicBezTo>
                  <a:cubicBezTo>
                    <a:pt x="177" y="33"/>
                    <a:pt x="168" y="18"/>
                    <a:pt x="159" y="3"/>
                  </a:cubicBezTo>
                  <a:cubicBezTo>
                    <a:pt x="158" y="1"/>
                    <a:pt x="157" y="0"/>
                    <a:pt x="155" y="2"/>
                  </a:cubicBezTo>
                  <a:cubicBezTo>
                    <a:pt x="149" y="6"/>
                    <a:pt x="141" y="10"/>
                    <a:pt x="134" y="14"/>
                  </a:cubicBezTo>
                  <a:cubicBezTo>
                    <a:pt x="133" y="15"/>
                    <a:pt x="133" y="16"/>
                    <a:pt x="134" y="17"/>
                  </a:cubicBezTo>
                  <a:cubicBezTo>
                    <a:pt x="138" y="24"/>
                    <a:pt x="142" y="31"/>
                    <a:pt x="146" y="38"/>
                  </a:cubicBezTo>
                  <a:cubicBezTo>
                    <a:pt x="148" y="40"/>
                    <a:pt x="148" y="43"/>
                    <a:pt x="145" y="45"/>
                  </a:cubicBezTo>
                  <a:cubicBezTo>
                    <a:pt x="142" y="47"/>
                    <a:pt x="141" y="45"/>
                    <a:pt x="139" y="42"/>
                  </a:cubicBezTo>
                  <a:cubicBezTo>
                    <a:pt x="135" y="35"/>
                    <a:pt x="131" y="29"/>
                    <a:pt x="127" y="22"/>
                  </a:cubicBezTo>
                  <a:cubicBezTo>
                    <a:pt x="126" y="20"/>
                    <a:pt x="125" y="20"/>
                    <a:pt x="124" y="21"/>
                  </a:cubicBezTo>
                  <a:cubicBezTo>
                    <a:pt x="119" y="24"/>
                    <a:pt x="114" y="27"/>
                    <a:pt x="109" y="29"/>
                  </a:cubicBezTo>
                  <a:cubicBezTo>
                    <a:pt x="107" y="30"/>
                    <a:pt x="108" y="31"/>
                    <a:pt x="109" y="33"/>
                  </a:cubicBezTo>
                  <a:cubicBezTo>
                    <a:pt x="110" y="35"/>
                    <a:pt x="112" y="38"/>
                    <a:pt x="114" y="41"/>
                  </a:cubicBezTo>
                  <a:cubicBezTo>
                    <a:pt x="115" y="43"/>
                    <a:pt x="115" y="45"/>
                    <a:pt x="113" y="47"/>
                  </a:cubicBezTo>
                  <a:cubicBezTo>
                    <a:pt x="110" y="49"/>
                    <a:pt x="108" y="47"/>
                    <a:pt x="107" y="45"/>
                  </a:cubicBezTo>
                  <a:cubicBezTo>
                    <a:pt x="105" y="42"/>
                    <a:pt x="103" y="40"/>
                    <a:pt x="102" y="37"/>
                  </a:cubicBezTo>
                  <a:cubicBezTo>
                    <a:pt x="101" y="35"/>
                    <a:pt x="100" y="35"/>
                    <a:pt x="98" y="36"/>
                  </a:cubicBezTo>
                  <a:cubicBezTo>
                    <a:pt x="94" y="39"/>
                    <a:pt x="89" y="42"/>
                    <a:pt x="84" y="44"/>
                  </a:cubicBezTo>
                  <a:cubicBezTo>
                    <a:pt x="82" y="46"/>
                    <a:pt x="83" y="46"/>
                    <a:pt x="84" y="48"/>
                  </a:cubicBezTo>
                  <a:cubicBezTo>
                    <a:pt x="88" y="55"/>
                    <a:pt x="92" y="61"/>
                    <a:pt x="96" y="68"/>
                  </a:cubicBezTo>
                  <a:cubicBezTo>
                    <a:pt x="98" y="71"/>
                    <a:pt x="97" y="74"/>
                    <a:pt x="95" y="75"/>
                  </a:cubicBezTo>
                  <a:cubicBezTo>
                    <a:pt x="92" y="77"/>
                    <a:pt x="90" y="75"/>
                    <a:pt x="89" y="72"/>
                  </a:cubicBezTo>
                  <a:cubicBezTo>
                    <a:pt x="85" y="65"/>
                    <a:pt x="81" y="59"/>
                    <a:pt x="77" y="52"/>
                  </a:cubicBezTo>
                  <a:cubicBezTo>
                    <a:pt x="76" y="51"/>
                    <a:pt x="76" y="50"/>
                    <a:pt x="74" y="51"/>
                  </a:cubicBezTo>
                  <a:cubicBezTo>
                    <a:pt x="69" y="54"/>
                    <a:pt x="64" y="57"/>
                    <a:pt x="59" y="60"/>
                  </a:cubicBezTo>
                  <a:cubicBezTo>
                    <a:pt x="57" y="60"/>
                    <a:pt x="57" y="61"/>
                    <a:pt x="58" y="63"/>
                  </a:cubicBezTo>
                  <a:cubicBezTo>
                    <a:pt x="60" y="65"/>
                    <a:pt x="61" y="68"/>
                    <a:pt x="63" y="71"/>
                  </a:cubicBezTo>
                  <a:cubicBezTo>
                    <a:pt x="65" y="73"/>
                    <a:pt x="65" y="76"/>
                    <a:pt x="62" y="77"/>
                  </a:cubicBezTo>
                  <a:cubicBezTo>
                    <a:pt x="60" y="79"/>
                    <a:pt x="58" y="78"/>
                    <a:pt x="56" y="75"/>
                  </a:cubicBezTo>
                  <a:cubicBezTo>
                    <a:pt x="55" y="72"/>
                    <a:pt x="53" y="70"/>
                    <a:pt x="51" y="67"/>
                  </a:cubicBezTo>
                  <a:cubicBezTo>
                    <a:pt x="50" y="65"/>
                    <a:pt x="50" y="65"/>
                    <a:pt x="48" y="66"/>
                  </a:cubicBezTo>
                  <a:cubicBezTo>
                    <a:pt x="44" y="69"/>
                    <a:pt x="39" y="72"/>
                    <a:pt x="34" y="74"/>
                  </a:cubicBezTo>
                  <a:cubicBezTo>
                    <a:pt x="32" y="75"/>
                    <a:pt x="32" y="76"/>
                    <a:pt x="33" y="78"/>
                  </a:cubicBezTo>
                  <a:cubicBezTo>
                    <a:pt x="38" y="85"/>
                    <a:pt x="42" y="92"/>
                    <a:pt x="46" y="99"/>
                  </a:cubicBezTo>
                  <a:cubicBezTo>
                    <a:pt x="47" y="101"/>
                    <a:pt x="47" y="103"/>
                    <a:pt x="45" y="105"/>
                  </a:cubicBezTo>
                  <a:cubicBezTo>
                    <a:pt x="43" y="107"/>
                    <a:pt x="41" y="106"/>
                    <a:pt x="39" y="103"/>
                  </a:cubicBezTo>
                  <a:cubicBezTo>
                    <a:pt x="35" y="96"/>
                    <a:pt x="30" y="89"/>
                    <a:pt x="26" y="82"/>
                  </a:cubicBezTo>
                  <a:cubicBezTo>
                    <a:pt x="25" y="80"/>
                    <a:pt x="24" y="80"/>
                    <a:pt x="23" y="81"/>
                  </a:cubicBezTo>
                  <a:cubicBezTo>
                    <a:pt x="20" y="83"/>
                    <a:pt x="18" y="84"/>
                    <a:pt x="15" y="86"/>
                  </a:cubicBezTo>
                  <a:cubicBezTo>
                    <a:pt x="4" y="93"/>
                    <a:pt x="0" y="106"/>
                    <a:pt x="4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326313" y="2251075"/>
              <a:ext cx="192088" cy="868362"/>
            </a:xfrm>
            <a:custGeom>
              <a:avLst/>
              <a:gdLst>
                <a:gd name="T0" fmla="*/ 49 w 51"/>
                <a:gd name="T1" fmla="*/ 5 h 230"/>
                <a:gd name="T2" fmla="*/ 34 w 51"/>
                <a:gd name="T3" fmla="*/ 1 h 230"/>
                <a:gd name="T4" fmla="*/ 30 w 51"/>
                <a:gd name="T5" fmla="*/ 2 h 230"/>
                <a:gd name="T6" fmla="*/ 13 w 51"/>
                <a:gd name="T7" fmla="*/ 25 h 230"/>
                <a:gd name="T8" fmla="*/ 10 w 51"/>
                <a:gd name="T9" fmla="*/ 30 h 230"/>
                <a:gd name="T10" fmla="*/ 2 w 51"/>
                <a:gd name="T11" fmla="*/ 84 h 230"/>
                <a:gd name="T12" fmla="*/ 1 w 51"/>
                <a:gd name="T13" fmla="*/ 151 h 230"/>
                <a:gd name="T14" fmla="*/ 2 w 51"/>
                <a:gd name="T15" fmla="*/ 168 h 230"/>
                <a:gd name="T16" fmla="*/ 5 w 51"/>
                <a:gd name="T17" fmla="*/ 217 h 230"/>
                <a:gd name="T18" fmla="*/ 19 w 51"/>
                <a:gd name="T19" fmla="*/ 230 h 230"/>
                <a:gd name="T20" fmla="*/ 33 w 51"/>
                <a:gd name="T21" fmla="*/ 216 h 230"/>
                <a:gd name="T22" fmla="*/ 33 w 51"/>
                <a:gd name="T23" fmla="*/ 209 h 230"/>
                <a:gd name="T24" fmla="*/ 30 w 51"/>
                <a:gd name="T25" fmla="*/ 136 h 230"/>
                <a:gd name="T26" fmla="*/ 31 w 51"/>
                <a:gd name="T27" fmla="*/ 88 h 230"/>
                <a:gd name="T28" fmla="*/ 50 w 51"/>
                <a:gd name="T29" fmla="*/ 8 h 230"/>
                <a:gd name="T30" fmla="*/ 49 w 51"/>
                <a:gd name="T31" fmla="*/ 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30">
                  <a:moveTo>
                    <a:pt x="49" y="5"/>
                  </a:moveTo>
                  <a:cubicBezTo>
                    <a:pt x="44" y="4"/>
                    <a:pt x="39" y="2"/>
                    <a:pt x="34" y="1"/>
                  </a:cubicBezTo>
                  <a:cubicBezTo>
                    <a:pt x="32" y="0"/>
                    <a:pt x="31" y="0"/>
                    <a:pt x="30" y="2"/>
                  </a:cubicBezTo>
                  <a:cubicBezTo>
                    <a:pt x="25" y="10"/>
                    <a:pt x="19" y="17"/>
                    <a:pt x="13" y="25"/>
                  </a:cubicBezTo>
                  <a:cubicBezTo>
                    <a:pt x="12" y="26"/>
                    <a:pt x="11" y="28"/>
                    <a:pt x="10" y="30"/>
                  </a:cubicBezTo>
                  <a:cubicBezTo>
                    <a:pt x="6" y="47"/>
                    <a:pt x="3" y="65"/>
                    <a:pt x="2" y="84"/>
                  </a:cubicBezTo>
                  <a:cubicBezTo>
                    <a:pt x="0" y="106"/>
                    <a:pt x="0" y="129"/>
                    <a:pt x="1" y="151"/>
                  </a:cubicBezTo>
                  <a:cubicBezTo>
                    <a:pt x="1" y="157"/>
                    <a:pt x="1" y="163"/>
                    <a:pt x="2" y="168"/>
                  </a:cubicBezTo>
                  <a:cubicBezTo>
                    <a:pt x="3" y="184"/>
                    <a:pt x="3" y="201"/>
                    <a:pt x="5" y="217"/>
                  </a:cubicBezTo>
                  <a:cubicBezTo>
                    <a:pt x="5" y="224"/>
                    <a:pt x="12" y="230"/>
                    <a:pt x="19" y="230"/>
                  </a:cubicBezTo>
                  <a:cubicBezTo>
                    <a:pt x="27" y="229"/>
                    <a:pt x="33" y="223"/>
                    <a:pt x="33" y="216"/>
                  </a:cubicBezTo>
                  <a:cubicBezTo>
                    <a:pt x="33" y="214"/>
                    <a:pt x="33" y="211"/>
                    <a:pt x="33" y="209"/>
                  </a:cubicBezTo>
                  <a:cubicBezTo>
                    <a:pt x="32" y="184"/>
                    <a:pt x="29" y="160"/>
                    <a:pt x="30" y="136"/>
                  </a:cubicBezTo>
                  <a:cubicBezTo>
                    <a:pt x="30" y="120"/>
                    <a:pt x="30" y="104"/>
                    <a:pt x="31" y="88"/>
                  </a:cubicBezTo>
                  <a:cubicBezTo>
                    <a:pt x="33" y="61"/>
                    <a:pt x="37" y="33"/>
                    <a:pt x="50" y="8"/>
                  </a:cubicBezTo>
                  <a:cubicBezTo>
                    <a:pt x="51" y="6"/>
                    <a:pt x="50" y="6"/>
                    <a:pt x="49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088313" y="1138238"/>
              <a:ext cx="357188" cy="298450"/>
            </a:xfrm>
            <a:custGeom>
              <a:avLst/>
              <a:gdLst>
                <a:gd name="T0" fmla="*/ 94 w 95"/>
                <a:gd name="T1" fmla="*/ 51 h 79"/>
                <a:gd name="T2" fmla="*/ 65 w 95"/>
                <a:gd name="T3" fmla="*/ 3 h 79"/>
                <a:gd name="T4" fmla="*/ 61 w 95"/>
                <a:gd name="T5" fmla="*/ 0 h 79"/>
                <a:gd name="T6" fmla="*/ 57 w 95"/>
                <a:gd name="T7" fmla="*/ 8 h 79"/>
                <a:gd name="T8" fmla="*/ 65 w 95"/>
                <a:gd name="T9" fmla="*/ 20 h 79"/>
                <a:gd name="T10" fmla="*/ 63 w 95"/>
                <a:gd name="T11" fmla="*/ 28 h 79"/>
                <a:gd name="T12" fmla="*/ 41 w 95"/>
                <a:gd name="T13" fmla="*/ 42 h 79"/>
                <a:gd name="T14" fmla="*/ 2 w 95"/>
                <a:gd name="T15" fmla="*/ 65 h 79"/>
                <a:gd name="T16" fmla="*/ 1 w 95"/>
                <a:gd name="T17" fmla="*/ 68 h 79"/>
                <a:gd name="T18" fmla="*/ 6 w 95"/>
                <a:gd name="T19" fmla="*/ 76 h 79"/>
                <a:gd name="T20" fmla="*/ 10 w 95"/>
                <a:gd name="T21" fmla="*/ 77 h 79"/>
                <a:gd name="T22" fmla="*/ 70 w 95"/>
                <a:gd name="T23" fmla="*/ 41 h 79"/>
                <a:gd name="T24" fmla="*/ 78 w 95"/>
                <a:gd name="T25" fmla="*/ 43 h 79"/>
                <a:gd name="T26" fmla="*/ 86 w 95"/>
                <a:gd name="T27" fmla="*/ 56 h 79"/>
                <a:gd name="T28" fmla="*/ 92 w 95"/>
                <a:gd name="T29" fmla="*/ 58 h 79"/>
                <a:gd name="T30" fmla="*/ 94 w 95"/>
                <a:gd name="T31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79">
                  <a:moveTo>
                    <a:pt x="94" y="51"/>
                  </a:moveTo>
                  <a:cubicBezTo>
                    <a:pt x="84" y="35"/>
                    <a:pt x="75" y="19"/>
                    <a:pt x="65" y="3"/>
                  </a:cubicBezTo>
                  <a:cubicBezTo>
                    <a:pt x="64" y="2"/>
                    <a:pt x="63" y="0"/>
                    <a:pt x="61" y="0"/>
                  </a:cubicBezTo>
                  <a:cubicBezTo>
                    <a:pt x="57" y="0"/>
                    <a:pt x="55" y="4"/>
                    <a:pt x="57" y="8"/>
                  </a:cubicBezTo>
                  <a:cubicBezTo>
                    <a:pt x="60" y="12"/>
                    <a:pt x="62" y="16"/>
                    <a:pt x="65" y="20"/>
                  </a:cubicBezTo>
                  <a:cubicBezTo>
                    <a:pt x="67" y="24"/>
                    <a:pt x="67" y="26"/>
                    <a:pt x="63" y="28"/>
                  </a:cubicBezTo>
                  <a:cubicBezTo>
                    <a:pt x="55" y="33"/>
                    <a:pt x="48" y="37"/>
                    <a:pt x="41" y="42"/>
                  </a:cubicBezTo>
                  <a:cubicBezTo>
                    <a:pt x="28" y="50"/>
                    <a:pt x="15" y="57"/>
                    <a:pt x="2" y="65"/>
                  </a:cubicBezTo>
                  <a:cubicBezTo>
                    <a:pt x="0" y="66"/>
                    <a:pt x="0" y="67"/>
                    <a:pt x="1" y="68"/>
                  </a:cubicBezTo>
                  <a:cubicBezTo>
                    <a:pt x="3" y="71"/>
                    <a:pt x="4" y="74"/>
                    <a:pt x="6" y="76"/>
                  </a:cubicBezTo>
                  <a:cubicBezTo>
                    <a:pt x="7" y="78"/>
                    <a:pt x="8" y="79"/>
                    <a:pt x="10" y="77"/>
                  </a:cubicBezTo>
                  <a:cubicBezTo>
                    <a:pt x="30" y="65"/>
                    <a:pt x="50" y="53"/>
                    <a:pt x="70" y="41"/>
                  </a:cubicBezTo>
                  <a:cubicBezTo>
                    <a:pt x="74" y="39"/>
                    <a:pt x="76" y="39"/>
                    <a:pt x="78" y="43"/>
                  </a:cubicBezTo>
                  <a:cubicBezTo>
                    <a:pt x="81" y="47"/>
                    <a:pt x="83" y="51"/>
                    <a:pt x="86" y="56"/>
                  </a:cubicBezTo>
                  <a:cubicBezTo>
                    <a:pt x="88" y="58"/>
                    <a:pt x="90" y="59"/>
                    <a:pt x="92" y="58"/>
                  </a:cubicBezTo>
                  <a:cubicBezTo>
                    <a:pt x="95" y="56"/>
                    <a:pt x="95" y="53"/>
                    <a:pt x="94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967663" y="1293813"/>
              <a:ext cx="184150" cy="285750"/>
            </a:xfrm>
            <a:custGeom>
              <a:avLst/>
              <a:gdLst>
                <a:gd name="T0" fmla="*/ 2 w 49"/>
                <a:gd name="T1" fmla="*/ 9 h 76"/>
                <a:gd name="T2" fmla="*/ 27 w 49"/>
                <a:gd name="T3" fmla="*/ 51 h 76"/>
                <a:gd name="T4" fmla="*/ 40 w 49"/>
                <a:gd name="T5" fmla="*/ 73 h 76"/>
                <a:gd name="T6" fmla="*/ 46 w 49"/>
                <a:gd name="T7" fmla="*/ 75 h 76"/>
                <a:gd name="T8" fmla="*/ 49 w 49"/>
                <a:gd name="T9" fmla="*/ 71 h 76"/>
                <a:gd name="T10" fmla="*/ 47 w 49"/>
                <a:gd name="T11" fmla="*/ 67 h 76"/>
                <a:gd name="T12" fmla="*/ 21 w 49"/>
                <a:gd name="T13" fmla="*/ 23 h 76"/>
                <a:gd name="T14" fmla="*/ 9 w 49"/>
                <a:gd name="T15" fmla="*/ 3 h 76"/>
                <a:gd name="T16" fmla="*/ 2 w 49"/>
                <a:gd name="T17" fmla="*/ 1 h 76"/>
                <a:gd name="T18" fmla="*/ 1 w 49"/>
                <a:gd name="T19" fmla="*/ 8 h 76"/>
                <a:gd name="T20" fmla="*/ 2 w 49"/>
                <a:gd name="T21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76">
                  <a:moveTo>
                    <a:pt x="2" y="9"/>
                  </a:moveTo>
                  <a:cubicBezTo>
                    <a:pt x="10" y="23"/>
                    <a:pt x="19" y="37"/>
                    <a:pt x="27" y="51"/>
                  </a:cubicBezTo>
                  <a:cubicBezTo>
                    <a:pt x="32" y="58"/>
                    <a:pt x="36" y="66"/>
                    <a:pt x="40" y="73"/>
                  </a:cubicBezTo>
                  <a:cubicBezTo>
                    <a:pt x="42" y="75"/>
                    <a:pt x="43" y="76"/>
                    <a:pt x="46" y="75"/>
                  </a:cubicBezTo>
                  <a:cubicBezTo>
                    <a:pt x="48" y="75"/>
                    <a:pt x="49" y="73"/>
                    <a:pt x="49" y="71"/>
                  </a:cubicBezTo>
                  <a:cubicBezTo>
                    <a:pt x="49" y="69"/>
                    <a:pt x="48" y="68"/>
                    <a:pt x="47" y="67"/>
                  </a:cubicBezTo>
                  <a:cubicBezTo>
                    <a:pt x="39" y="53"/>
                    <a:pt x="30" y="38"/>
                    <a:pt x="21" y="23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0" y="3"/>
                    <a:pt x="0" y="5"/>
                    <a:pt x="1" y="8"/>
                  </a:cubicBezTo>
                  <a:cubicBezTo>
                    <a:pt x="1" y="8"/>
                    <a:pt x="2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277100" y="1831975"/>
              <a:ext cx="98425" cy="84137"/>
            </a:xfrm>
            <a:custGeom>
              <a:avLst/>
              <a:gdLst>
                <a:gd name="T0" fmla="*/ 20 w 26"/>
                <a:gd name="T1" fmla="*/ 1 h 22"/>
                <a:gd name="T2" fmla="*/ 2 w 26"/>
                <a:gd name="T3" fmla="*/ 12 h 22"/>
                <a:gd name="T4" fmla="*/ 0 w 26"/>
                <a:gd name="T5" fmla="*/ 18 h 22"/>
                <a:gd name="T6" fmla="*/ 5 w 26"/>
                <a:gd name="T7" fmla="*/ 22 h 22"/>
                <a:gd name="T8" fmla="*/ 10 w 26"/>
                <a:gd name="T9" fmla="*/ 21 h 22"/>
                <a:gd name="T10" fmla="*/ 22 w 26"/>
                <a:gd name="T11" fmla="*/ 13 h 22"/>
                <a:gd name="T12" fmla="*/ 24 w 26"/>
                <a:gd name="T13" fmla="*/ 6 h 22"/>
                <a:gd name="T14" fmla="*/ 22 w 26"/>
                <a:gd name="T15" fmla="*/ 2 h 22"/>
                <a:gd name="T16" fmla="*/ 20 w 26"/>
                <a:gd name="T1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20" y="1"/>
                  </a:moveTo>
                  <a:cubicBezTo>
                    <a:pt x="14" y="5"/>
                    <a:pt x="8" y="8"/>
                    <a:pt x="2" y="12"/>
                  </a:cubicBezTo>
                  <a:cubicBezTo>
                    <a:pt x="0" y="13"/>
                    <a:pt x="0" y="16"/>
                    <a:pt x="0" y="18"/>
                  </a:cubicBezTo>
                  <a:cubicBezTo>
                    <a:pt x="1" y="20"/>
                    <a:pt x="3" y="22"/>
                    <a:pt x="5" y="22"/>
                  </a:cubicBezTo>
                  <a:cubicBezTo>
                    <a:pt x="7" y="22"/>
                    <a:pt x="8" y="21"/>
                    <a:pt x="10" y="21"/>
                  </a:cubicBezTo>
                  <a:cubicBezTo>
                    <a:pt x="14" y="18"/>
                    <a:pt x="18" y="15"/>
                    <a:pt x="22" y="13"/>
                  </a:cubicBezTo>
                  <a:cubicBezTo>
                    <a:pt x="26" y="10"/>
                    <a:pt x="26" y="10"/>
                    <a:pt x="24" y="6"/>
                  </a:cubicBezTo>
                  <a:cubicBezTo>
                    <a:pt x="23" y="5"/>
                    <a:pt x="22" y="3"/>
                    <a:pt x="22" y="2"/>
                  </a:cubicBezTo>
                  <a:cubicBezTo>
                    <a:pt x="21" y="1"/>
                    <a:pt x="21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3" name="Google Shape;1401;p49"/>
          <p:cNvSpPr txBox="1">
            <a:spLocks/>
          </p:cNvSpPr>
          <p:nvPr/>
        </p:nvSpPr>
        <p:spPr>
          <a:xfrm>
            <a:off x="187251" y="1114479"/>
            <a:ext cx="2928021" cy="2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-317500" algn="l">
              <a:buSzPts val="1400"/>
            </a:pPr>
            <a:r>
              <a:rPr lang="en-US" sz="1400" dirty="0" smtClean="0"/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buSzPts val="1400"/>
            </a:pPr>
            <a:r>
              <a:rPr lang="en-US" sz="1400" dirty="0" smtClean="0"/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buSzPts val="1400"/>
            </a:pPr>
            <a:r>
              <a:rPr lang="en-US" sz="1400" dirty="0" smtClean="0"/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spcAft>
                <a:spcPts val="1000"/>
              </a:spcAft>
              <a:buSzPts val="1400"/>
            </a:pPr>
            <a:r>
              <a:rPr lang="en-US" sz="1400" dirty="0" smtClean="0"/>
              <a:t>You can describe a reason to stop the treatment here</a:t>
            </a:r>
            <a:endParaRPr lang="en-US" sz="1400" dirty="0"/>
          </a:p>
        </p:txBody>
      </p:sp>
      <p:sp>
        <p:nvSpPr>
          <p:cNvPr id="14" name="Google Shape;1401;p49"/>
          <p:cNvSpPr txBox="1">
            <a:spLocks/>
          </p:cNvSpPr>
          <p:nvPr/>
        </p:nvSpPr>
        <p:spPr>
          <a:xfrm>
            <a:off x="6411854" y="1114479"/>
            <a:ext cx="2928021" cy="2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-317500" algn="l">
              <a:buSzPts val="1400"/>
            </a:pPr>
            <a:r>
              <a:rPr lang="en-US" sz="1400" dirty="0" smtClean="0"/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buSzPts val="1400"/>
            </a:pPr>
            <a:r>
              <a:rPr lang="en-US" sz="1400" dirty="0" smtClean="0"/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buSzPts val="1400"/>
            </a:pPr>
            <a:r>
              <a:rPr lang="en-US" sz="1400" dirty="0" smtClean="0"/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spcAft>
                <a:spcPts val="1000"/>
              </a:spcAft>
              <a:buSzPts val="1400"/>
            </a:pPr>
            <a:r>
              <a:rPr lang="en-US" sz="1400" dirty="0" smtClean="0"/>
              <a:t>You can describe a reason to stop the treatment here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1640033" y="118302"/>
            <a:ext cx="5842754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grpSp>
        <p:nvGrpSpPr>
          <p:cNvPr id="327" name="Google Shape;327;p19"/>
          <p:cNvGrpSpPr/>
          <p:nvPr/>
        </p:nvGrpSpPr>
        <p:grpSpPr>
          <a:xfrm>
            <a:off x="2649647" y="2184799"/>
            <a:ext cx="3846672" cy="1678303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649985"/>
              <a:ext cx="1314932" cy="191016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224" y="1655158"/>
            <a:ext cx="2672373" cy="31574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4220965"/>
            <a:ext cx="8520600" cy="4827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rgbClr val="787878"/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rgbClr val="EEB245"/>
                </a:solidFill>
                <a:cs typeface="Arial" pitchFamily="34" charset="0"/>
              </a:rPr>
              <a:t>Contents A</a:t>
            </a:r>
            <a:endParaRPr lang="ko-KR" altLang="en-US" sz="2400" b="1" dirty="0">
              <a:solidFill>
                <a:srgbClr val="EEB245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EEB245"/>
                </a:solidFill>
                <a:cs typeface="Arial" pitchFamily="34" charset="0"/>
              </a:rPr>
              <a:t>Contents B</a:t>
            </a:r>
            <a:endParaRPr lang="ko-KR" altLang="en-US" sz="2400" b="1" dirty="0">
              <a:solidFill>
                <a:srgbClr val="EEB245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smtClean="0">
                <a:solidFill>
                  <a:srgbClr val="EEB245"/>
                </a:solidFill>
              </a:rPr>
              <a:t>Infographic Style</a:t>
            </a:r>
            <a:endParaRPr lang="en-US" sz="3200" b="1" dirty="0">
              <a:solidFill>
                <a:srgbClr val="EEB24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604" y="1697684"/>
            <a:ext cx="2600623" cy="25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655" y="283864"/>
            <a:ext cx="2723700" cy="6948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6304070" y="2472143"/>
            <a:ext cx="2511000" cy="690391"/>
            <a:chOff x="5076057" y="1240057"/>
            <a:chExt cx="2137127" cy="3980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6363101" y="3682079"/>
            <a:ext cx="2511000" cy="690391"/>
            <a:chOff x="5076057" y="1240057"/>
            <a:chExt cx="2137127" cy="3980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298148" y="3682079"/>
            <a:ext cx="2511000" cy="690391"/>
            <a:chOff x="5076057" y="1240057"/>
            <a:chExt cx="2137127" cy="398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258698" y="2472143"/>
            <a:ext cx="2511000" cy="690391"/>
            <a:chOff x="5076057" y="1240057"/>
            <a:chExt cx="2137127" cy="398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258698" y="1336260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rgbClr val="787878"/>
              </a:solidFill>
              <a:cs typeface="Arial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5960355" y="1336260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pPr algn="r"/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rgbClr val="787878"/>
              </a:solidFill>
              <a:cs typeface="Arial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542" y="1880707"/>
            <a:ext cx="3330978" cy="2741863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4510370" y="1742055"/>
            <a:ext cx="832811" cy="912648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Elipse 19"/>
          <p:cNvSpPr/>
          <p:nvPr/>
        </p:nvSpPr>
        <p:spPr>
          <a:xfrm>
            <a:off x="4598505" y="3099292"/>
            <a:ext cx="598335" cy="655694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Elipse 20"/>
          <p:cNvSpPr/>
          <p:nvPr/>
        </p:nvSpPr>
        <p:spPr>
          <a:xfrm>
            <a:off x="5604038" y="2289230"/>
            <a:ext cx="598335" cy="655694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Elipse 21"/>
          <p:cNvSpPr/>
          <p:nvPr/>
        </p:nvSpPr>
        <p:spPr>
          <a:xfrm>
            <a:off x="2894998" y="3444628"/>
            <a:ext cx="1192549" cy="1306872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3" name="Conector recto de flecha 22"/>
          <p:cNvCxnSpPr/>
          <p:nvPr/>
        </p:nvCxnSpPr>
        <p:spPr>
          <a:xfrm flipH="1">
            <a:off x="2769698" y="1742055"/>
            <a:ext cx="1828807" cy="54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5196840" y="3703790"/>
            <a:ext cx="1005533" cy="45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endCxn id="19" idx="3"/>
          </p:cNvCxnSpPr>
          <p:nvPr/>
        </p:nvCxnSpPr>
        <p:spPr>
          <a:xfrm>
            <a:off x="6202373" y="2970362"/>
            <a:ext cx="141147" cy="281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endCxn id="10" idx="3"/>
          </p:cNvCxnSpPr>
          <p:nvPr/>
        </p:nvCxnSpPr>
        <p:spPr>
          <a:xfrm flipH="1" flipV="1">
            <a:off x="2809148" y="3797496"/>
            <a:ext cx="471508" cy="365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763688" y="4500575"/>
            <a:ext cx="2376264" cy="447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27696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65994"/>
            <a:ext cx="9144000" cy="576064"/>
          </a:xfrm>
        </p:spPr>
        <p:txBody>
          <a:bodyPr/>
          <a:lstStyle/>
          <a:p>
            <a:r>
              <a:rPr lang="en-US" altLang="ko-KR" b="1" dirty="0">
                <a:solidFill>
                  <a:srgbClr val="E69138"/>
                </a:solidFill>
              </a:rPr>
              <a:t>Infographic Style</a:t>
            </a:r>
            <a:endParaRPr lang="ko-KR" altLang="en-US" b="1" dirty="0">
              <a:solidFill>
                <a:srgbClr val="E6913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8762" y="1160830"/>
            <a:ext cx="4313238" cy="311150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121830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BE4626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BE4626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284555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rgbClr val="8D8D8D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192113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EB245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rgbClr val="EEB245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81" y="2048407"/>
            <a:ext cx="3645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51"/>
          <p:cNvSpPr txBox="1">
            <a:spLocks noGrp="1"/>
          </p:cNvSpPr>
          <p:nvPr>
            <p:ph type="title"/>
          </p:nvPr>
        </p:nvSpPr>
        <p:spPr>
          <a:xfrm>
            <a:off x="734448" y="105111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TREATMENT</a:t>
            </a:r>
            <a:endParaRPr dirty="0"/>
          </a:p>
        </p:txBody>
      </p:sp>
      <p:sp>
        <p:nvSpPr>
          <p:cNvPr id="1418" name="Google Shape;1418;p51"/>
          <p:cNvSpPr txBox="1">
            <a:spLocks noGrp="1"/>
          </p:cNvSpPr>
          <p:nvPr>
            <p:ph type="title" idx="2"/>
          </p:nvPr>
        </p:nvSpPr>
        <p:spPr>
          <a:xfrm>
            <a:off x="1456299" y="3356694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419" name="Google Shape;1419;p51"/>
          <p:cNvSpPr txBox="1">
            <a:spLocks noGrp="1"/>
          </p:cNvSpPr>
          <p:nvPr>
            <p:ph type="subTitle" idx="1"/>
          </p:nvPr>
        </p:nvSpPr>
        <p:spPr>
          <a:xfrm>
            <a:off x="1456299" y="374033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Neptune is the farthest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planet from the Sun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0" name="Google Shape;1420;p51"/>
          <p:cNvSpPr txBox="1">
            <a:spLocks noGrp="1"/>
          </p:cNvSpPr>
          <p:nvPr>
            <p:ph type="title" idx="3"/>
          </p:nvPr>
        </p:nvSpPr>
        <p:spPr>
          <a:xfrm>
            <a:off x="5855532" y="3591144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</a:t>
            </a:r>
            <a:endParaRPr dirty="0"/>
          </a:p>
        </p:txBody>
      </p:sp>
      <p:sp>
        <p:nvSpPr>
          <p:cNvPr id="1421" name="Google Shape;1421;p51"/>
          <p:cNvSpPr txBox="1">
            <a:spLocks noGrp="1"/>
          </p:cNvSpPr>
          <p:nvPr>
            <p:ph type="subTitle" idx="4"/>
          </p:nvPr>
        </p:nvSpPr>
        <p:spPr>
          <a:xfrm>
            <a:off x="5855532" y="397478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1422" name="Google Shape;1422;p51"/>
          <p:cNvSpPr txBox="1">
            <a:spLocks noGrp="1"/>
          </p:cNvSpPr>
          <p:nvPr>
            <p:ph type="title" idx="5"/>
          </p:nvPr>
        </p:nvSpPr>
        <p:spPr>
          <a:xfrm>
            <a:off x="1501639" y="1152397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423" name="Google Shape;1423;p51"/>
          <p:cNvSpPr txBox="1">
            <a:spLocks noGrp="1"/>
          </p:cNvSpPr>
          <p:nvPr>
            <p:ph type="subTitle" idx="6"/>
          </p:nvPr>
        </p:nvSpPr>
        <p:spPr>
          <a:xfrm>
            <a:off x="1501639" y="1535392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Despite being red, Mars is a cold place</a:t>
            </a:r>
            <a:endParaRPr dirty="0"/>
          </a:p>
        </p:txBody>
      </p:sp>
      <p:sp>
        <p:nvSpPr>
          <p:cNvPr id="1424" name="Google Shape;1424;p51"/>
          <p:cNvSpPr txBox="1">
            <a:spLocks noGrp="1"/>
          </p:cNvSpPr>
          <p:nvPr>
            <p:ph type="title" idx="7"/>
          </p:nvPr>
        </p:nvSpPr>
        <p:spPr>
          <a:xfrm>
            <a:off x="5812992" y="1022796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425" name="Google Shape;1425;p51"/>
          <p:cNvSpPr txBox="1">
            <a:spLocks noGrp="1"/>
          </p:cNvSpPr>
          <p:nvPr>
            <p:ph type="subTitle" idx="8"/>
          </p:nvPr>
        </p:nvSpPr>
        <p:spPr>
          <a:xfrm>
            <a:off x="5812992" y="140579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is the second planet from the Sun</a:t>
            </a:r>
            <a:endParaRPr dirty="0"/>
          </a:p>
        </p:txBody>
      </p:sp>
      <p:grpSp>
        <p:nvGrpSpPr>
          <p:cNvPr id="3" name="Grupo 2"/>
          <p:cNvGrpSpPr/>
          <p:nvPr/>
        </p:nvGrpSpPr>
        <p:grpSpPr>
          <a:xfrm>
            <a:off x="1275248" y="962047"/>
            <a:ext cx="6840084" cy="3680879"/>
            <a:chOff x="2003400" y="1595659"/>
            <a:chExt cx="5137200" cy="2764500"/>
          </a:xfrm>
        </p:grpSpPr>
        <p:cxnSp>
          <p:nvCxnSpPr>
            <p:cNvPr id="1426" name="Google Shape;1426;p51"/>
            <p:cNvCxnSpPr/>
            <p:nvPr/>
          </p:nvCxnSpPr>
          <p:spPr>
            <a:xfrm>
              <a:off x="4572000" y="1595659"/>
              <a:ext cx="0" cy="27645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427" name="Google Shape;1427;p51"/>
            <p:cNvCxnSpPr/>
            <p:nvPr/>
          </p:nvCxnSpPr>
          <p:spPr>
            <a:xfrm rot="10800000">
              <a:off x="2003400" y="2908918"/>
              <a:ext cx="51372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22" y="1859156"/>
            <a:ext cx="1761436" cy="217901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2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PREVENTION</a:t>
            </a:r>
            <a:endParaRPr/>
          </a:p>
        </p:txBody>
      </p:sp>
      <p:grpSp>
        <p:nvGrpSpPr>
          <p:cNvPr id="1433" name="Google Shape;1433;p52"/>
          <p:cNvGrpSpPr/>
          <p:nvPr/>
        </p:nvGrpSpPr>
        <p:grpSpPr>
          <a:xfrm>
            <a:off x="925053" y="1671996"/>
            <a:ext cx="1259147" cy="1258890"/>
            <a:chOff x="4049800" y="640400"/>
            <a:chExt cx="858900" cy="858900"/>
          </a:xfrm>
        </p:grpSpPr>
        <p:sp>
          <p:nvSpPr>
            <p:cNvPr id="1434" name="Google Shape;1434;p5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091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47077"/>
                <a:gd name="adj3" fmla="val 1100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52"/>
          <p:cNvGrpSpPr/>
          <p:nvPr/>
        </p:nvGrpSpPr>
        <p:grpSpPr>
          <a:xfrm>
            <a:off x="925053" y="3193846"/>
            <a:ext cx="1259147" cy="1258890"/>
            <a:chOff x="4049800" y="640400"/>
            <a:chExt cx="858900" cy="858900"/>
          </a:xfrm>
        </p:grpSpPr>
        <p:sp>
          <p:nvSpPr>
            <p:cNvPr id="1437" name="Google Shape;1437;p5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091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6981824"/>
                <a:gd name="adj2" fmla="val 1947077"/>
                <a:gd name="adj3" fmla="val 1100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52"/>
          <p:cNvGrpSpPr/>
          <p:nvPr/>
        </p:nvGrpSpPr>
        <p:grpSpPr>
          <a:xfrm>
            <a:off x="1371085" y="3639863"/>
            <a:ext cx="367081" cy="366871"/>
            <a:chOff x="5643000" y="2621375"/>
            <a:chExt cx="480850" cy="480575"/>
          </a:xfrm>
        </p:grpSpPr>
        <p:sp>
          <p:nvSpPr>
            <p:cNvPr id="1440" name="Google Shape;1440;p52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1" name="Google Shape;1441;p52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2" name="Google Shape;1442;p52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3" name="Google Shape;1443;p52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4" name="Google Shape;1444;p52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5" name="Google Shape;1445;p52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6" name="Google Shape;1446;p52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47" name="Google Shape;1447;p52"/>
          <p:cNvGrpSpPr/>
          <p:nvPr/>
        </p:nvGrpSpPr>
        <p:grpSpPr>
          <a:xfrm>
            <a:off x="1394411" y="2117777"/>
            <a:ext cx="320418" cy="367329"/>
            <a:chOff x="3895050" y="3806775"/>
            <a:chExt cx="419725" cy="481175"/>
          </a:xfrm>
        </p:grpSpPr>
        <p:sp>
          <p:nvSpPr>
            <p:cNvPr id="1448" name="Google Shape;1448;p52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9" name="Google Shape;1449;p52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450" name="Google Shape;1450;p52"/>
          <p:cNvSpPr txBox="1">
            <a:spLocks noGrp="1"/>
          </p:cNvSpPr>
          <p:nvPr>
            <p:ph type="subTitle" idx="4294967295"/>
          </p:nvPr>
        </p:nvSpPr>
        <p:spPr>
          <a:xfrm>
            <a:off x="2507972" y="2308796"/>
            <a:ext cx="15801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Healthy food</a:t>
            </a:r>
            <a:endParaRPr sz="1200"/>
          </a:p>
        </p:txBody>
      </p:sp>
      <p:sp>
        <p:nvSpPr>
          <p:cNvPr id="1451" name="Google Shape;1451;p52"/>
          <p:cNvSpPr txBox="1">
            <a:spLocks noGrp="1"/>
          </p:cNvSpPr>
          <p:nvPr>
            <p:ph type="title" idx="4294967295"/>
          </p:nvPr>
        </p:nvSpPr>
        <p:spPr>
          <a:xfrm>
            <a:off x="2507972" y="1868718"/>
            <a:ext cx="15801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</a:rPr>
              <a:t>65%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1452" name="Google Shape;1452;p52"/>
          <p:cNvSpPr txBox="1">
            <a:spLocks noGrp="1"/>
          </p:cNvSpPr>
          <p:nvPr>
            <p:ph type="subTitle" idx="4294967295"/>
          </p:nvPr>
        </p:nvSpPr>
        <p:spPr>
          <a:xfrm>
            <a:off x="2507972" y="3830622"/>
            <a:ext cx="15801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Physical activity</a:t>
            </a:r>
            <a:endParaRPr sz="1200"/>
          </a:p>
        </p:txBody>
      </p:sp>
      <p:sp>
        <p:nvSpPr>
          <p:cNvPr id="1453" name="Google Shape;1453;p52"/>
          <p:cNvSpPr txBox="1">
            <a:spLocks noGrp="1"/>
          </p:cNvSpPr>
          <p:nvPr>
            <p:ph type="title" idx="4294967295"/>
          </p:nvPr>
        </p:nvSpPr>
        <p:spPr>
          <a:xfrm>
            <a:off x="2507972" y="3390543"/>
            <a:ext cx="15801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</a:rPr>
              <a:t>35%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1454" name="Google Shape;1454;p52"/>
          <p:cNvSpPr/>
          <p:nvPr/>
        </p:nvSpPr>
        <p:spPr>
          <a:xfrm>
            <a:off x="5196297" y="1668693"/>
            <a:ext cx="147600" cy="247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52"/>
          <p:cNvSpPr/>
          <p:nvPr/>
        </p:nvSpPr>
        <p:spPr>
          <a:xfrm>
            <a:off x="5196297" y="3006825"/>
            <a:ext cx="147600" cy="11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52"/>
          <p:cNvSpPr txBox="1">
            <a:spLocks noGrp="1"/>
          </p:cNvSpPr>
          <p:nvPr>
            <p:ph type="subTitle" idx="4294967295"/>
          </p:nvPr>
        </p:nvSpPr>
        <p:spPr>
          <a:xfrm>
            <a:off x="4883397" y="4212718"/>
            <a:ext cx="7734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Mars</a:t>
            </a:r>
            <a:endParaRPr sz="1200"/>
          </a:p>
        </p:txBody>
      </p:sp>
      <p:sp>
        <p:nvSpPr>
          <p:cNvPr id="1457" name="Google Shape;1457;p52"/>
          <p:cNvSpPr/>
          <p:nvPr/>
        </p:nvSpPr>
        <p:spPr>
          <a:xfrm>
            <a:off x="6050347" y="1668693"/>
            <a:ext cx="147600" cy="247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52"/>
          <p:cNvSpPr/>
          <p:nvPr/>
        </p:nvSpPr>
        <p:spPr>
          <a:xfrm>
            <a:off x="6050347" y="2009012"/>
            <a:ext cx="147600" cy="21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52"/>
          <p:cNvSpPr txBox="1">
            <a:spLocks noGrp="1"/>
          </p:cNvSpPr>
          <p:nvPr>
            <p:ph type="subTitle" idx="4294967295"/>
          </p:nvPr>
        </p:nvSpPr>
        <p:spPr>
          <a:xfrm>
            <a:off x="5737447" y="4212718"/>
            <a:ext cx="7734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Jupiter</a:t>
            </a:r>
            <a:endParaRPr sz="1200"/>
          </a:p>
        </p:txBody>
      </p:sp>
      <p:sp>
        <p:nvSpPr>
          <p:cNvPr id="1460" name="Google Shape;1460;p52"/>
          <p:cNvSpPr/>
          <p:nvPr/>
        </p:nvSpPr>
        <p:spPr>
          <a:xfrm>
            <a:off x="6904397" y="1671993"/>
            <a:ext cx="147600" cy="247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2"/>
          <p:cNvSpPr/>
          <p:nvPr/>
        </p:nvSpPr>
        <p:spPr>
          <a:xfrm>
            <a:off x="6904397" y="3622722"/>
            <a:ext cx="147600" cy="5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52"/>
          <p:cNvSpPr txBox="1">
            <a:spLocks noGrp="1"/>
          </p:cNvSpPr>
          <p:nvPr>
            <p:ph type="subTitle" idx="4294967295"/>
          </p:nvPr>
        </p:nvSpPr>
        <p:spPr>
          <a:xfrm>
            <a:off x="6591497" y="4216018"/>
            <a:ext cx="7734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Saturn</a:t>
            </a:r>
            <a:endParaRPr sz="1200"/>
          </a:p>
        </p:txBody>
      </p:sp>
      <p:sp>
        <p:nvSpPr>
          <p:cNvPr id="1463" name="Google Shape;1463;p52"/>
          <p:cNvSpPr/>
          <p:nvPr/>
        </p:nvSpPr>
        <p:spPr>
          <a:xfrm>
            <a:off x="7758447" y="1671993"/>
            <a:ext cx="147600" cy="247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52"/>
          <p:cNvSpPr/>
          <p:nvPr/>
        </p:nvSpPr>
        <p:spPr>
          <a:xfrm>
            <a:off x="7758447" y="2612641"/>
            <a:ext cx="147600" cy="153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52"/>
          <p:cNvSpPr txBox="1">
            <a:spLocks noGrp="1"/>
          </p:cNvSpPr>
          <p:nvPr>
            <p:ph type="subTitle" idx="4294967295"/>
          </p:nvPr>
        </p:nvSpPr>
        <p:spPr>
          <a:xfrm>
            <a:off x="7445547" y="4216018"/>
            <a:ext cx="7734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Venus</a:t>
            </a:r>
            <a:endParaRPr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53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TIMELINE</a:t>
            </a:r>
            <a:endParaRPr/>
          </a:p>
        </p:txBody>
      </p:sp>
      <p:sp>
        <p:nvSpPr>
          <p:cNvPr id="1471" name="Google Shape;1471;p53"/>
          <p:cNvSpPr txBox="1">
            <a:spLocks noGrp="1"/>
          </p:cNvSpPr>
          <p:nvPr>
            <p:ph type="subTitle" idx="4294967295"/>
          </p:nvPr>
        </p:nvSpPr>
        <p:spPr>
          <a:xfrm>
            <a:off x="834425" y="3559794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smallest planet</a:t>
            </a:r>
            <a:endParaRPr sz="1400"/>
          </a:p>
        </p:txBody>
      </p:sp>
      <p:sp>
        <p:nvSpPr>
          <p:cNvPr id="1472" name="Google Shape;1472;p53"/>
          <p:cNvSpPr txBox="1">
            <a:spLocks noGrp="1"/>
          </p:cNvSpPr>
          <p:nvPr>
            <p:ph type="subTitle" idx="4294967295"/>
          </p:nvPr>
        </p:nvSpPr>
        <p:spPr>
          <a:xfrm>
            <a:off x="2744843" y="3559794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</a:t>
            </a:r>
            <a:endParaRPr sz="1400"/>
          </a:p>
        </p:txBody>
      </p:sp>
      <p:sp>
        <p:nvSpPr>
          <p:cNvPr id="1473" name="Google Shape;1473;p53"/>
          <p:cNvSpPr txBox="1">
            <a:spLocks noGrp="1"/>
          </p:cNvSpPr>
          <p:nvPr>
            <p:ph type="subTitle" idx="4294967295"/>
          </p:nvPr>
        </p:nvSpPr>
        <p:spPr>
          <a:xfrm>
            <a:off x="4655262" y="3559794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Earth is the planet we live on</a:t>
            </a:r>
            <a:endParaRPr sz="1400"/>
          </a:p>
        </p:txBody>
      </p:sp>
      <p:sp>
        <p:nvSpPr>
          <p:cNvPr id="1474" name="Google Shape;1474;p53"/>
          <p:cNvSpPr txBox="1">
            <a:spLocks noGrp="1"/>
          </p:cNvSpPr>
          <p:nvPr>
            <p:ph type="subTitle" idx="4294967295"/>
          </p:nvPr>
        </p:nvSpPr>
        <p:spPr>
          <a:xfrm>
            <a:off x="6565678" y="3559794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Mars is full of iron oxide dust</a:t>
            </a:r>
            <a:endParaRPr sz="1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475" name="Google Shape;1475;p53"/>
          <p:cNvSpPr txBox="1">
            <a:spLocks noGrp="1"/>
          </p:cNvSpPr>
          <p:nvPr>
            <p:ph type="title" idx="4294967295"/>
          </p:nvPr>
        </p:nvSpPr>
        <p:spPr>
          <a:xfrm>
            <a:off x="1263125" y="2109590"/>
            <a:ext cx="8865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DAY 1</a:t>
            </a:r>
            <a:endParaRPr sz="1600">
              <a:solidFill>
                <a:schemeClr val="accent4"/>
              </a:solidFill>
            </a:endParaRPr>
          </a:p>
        </p:txBody>
      </p:sp>
      <p:sp>
        <p:nvSpPr>
          <p:cNvPr id="1476" name="Google Shape;1476;p53"/>
          <p:cNvSpPr txBox="1">
            <a:spLocks noGrp="1"/>
          </p:cNvSpPr>
          <p:nvPr>
            <p:ph type="title" idx="4294967295"/>
          </p:nvPr>
        </p:nvSpPr>
        <p:spPr>
          <a:xfrm>
            <a:off x="3173543" y="2109590"/>
            <a:ext cx="8865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DAY 2</a:t>
            </a:r>
            <a:endParaRPr sz="1600">
              <a:solidFill>
                <a:schemeClr val="accent4"/>
              </a:solidFill>
            </a:endParaRPr>
          </a:p>
        </p:txBody>
      </p:sp>
      <p:sp>
        <p:nvSpPr>
          <p:cNvPr id="1477" name="Google Shape;1477;p53"/>
          <p:cNvSpPr txBox="1">
            <a:spLocks noGrp="1"/>
          </p:cNvSpPr>
          <p:nvPr>
            <p:ph type="title" idx="4294967295"/>
          </p:nvPr>
        </p:nvSpPr>
        <p:spPr>
          <a:xfrm>
            <a:off x="5083962" y="2109590"/>
            <a:ext cx="8865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DAY 3</a:t>
            </a:r>
            <a:endParaRPr sz="1600">
              <a:solidFill>
                <a:schemeClr val="accent4"/>
              </a:solidFill>
            </a:endParaRPr>
          </a:p>
        </p:txBody>
      </p:sp>
      <p:sp>
        <p:nvSpPr>
          <p:cNvPr id="1478" name="Google Shape;1478;p53"/>
          <p:cNvSpPr txBox="1">
            <a:spLocks noGrp="1"/>
          </p:cNvSpPr>
          <p:nvPr>
            <p:ph type="title" idx="4294967295"/>
          </p:nvPr>
        </p:nvSpPr>
        <p:spPr>
          <a:xfrm>
            <a:off x="6994378" y="2109590"/>
            <a:ext cx="8865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DAY 4</a:t>
            </a:r>
            <a:endParaRPr sz="1600">
              <a:solidFill>
                <a:schemeClr val="accent4"/>
              </a:solidFill>
            </a:endParaRPr>
          </a:p>
        </p:txBody>
      </p:sp>
      <p:grpSp>
        <p:nvGrpSpPr>
          <p:cNvPr id="1479" name="Google Shape;1479;p53"/>
          <p:cNvGrpSpPr/>
          <p:nvPr/>
        </p:nvGrpSpPr>
        <p:grpSpPr>
          <a:xfrm>
            <a:off x="1558625" y="2729500"/>
            <a:ext cx="6026750" cy="648600"/>
            <a:chOff x="1558625" y="2729500"/>
            <a:chExt cx="6026750" cy="648600"/>
          </a:xfrm>
        </p:grpSpPr>
        <p:cxnSp>
          <p:nvCxnSpPr>
            <p:cNvPr id="1480" name="Google Shape;1480;p53"/>
            <p:cNvCxnSpPr>
              <a:stCxn id="1481" idx="6"/>
              <a:endCxn id="1482" idx="6"/>
            </p:cNvCxnSpPr>
            <p:nvPr/>
          </p:nvCxnSpPr>
          <p:spPr>
            <a:xfrm>
              <a:off x="1854125" y="3053800"/>
              <a:ext cx="57312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1" name="Google Shape;1481;p53"/>
            <p:cNvSpPr/>
            <p:nvPr/>
          </p:nvSpPr>
          <p:spPr>
            <a:xfrm>
              <a:off x="1558625" y="2906050"/>
              <a:ext cx="295500" cy="29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3"/>
            <p:cNvSpPr/>
            <p:nvPr/>
          </p:nvSpPr>
          <p:spPr>
            <a:xfrm>
              <a:off x="3469050" y="2906050"/>
              <a:ext cx="295500" cy="29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3"/>
            <p:cNvSpPr/>
            <p:nvPr/>
          </p:nvSpPr>
          <p:spPr>
            <a:xfrm>
              <a:off x="5379463" y="2906050"/>
              <a:ext cx="295500" cy="29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3"/>
            <p:cNvSpPr/>
            <p:nvPr/>
          </p:nvSpPr>
          <p:spPr>
            <a:xfrm>
              <a:off x="7289875" y="2906050"/>
              <a:ext cx="295500" cy="29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85" name="Google Shape;1485;p53"/>
            <p:cNvCxnSpPr/>
            <p:nvPr/>
          </p:nvCxnSpPr>
          <p:spPr>
            <a:xfrm>
              <a:off x="1706375" y="2729500"/>
              <a:ext cx="0" cy="6486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53"/>
            <p:cNvCxnSpPr/>
            <p:nvPr/>
          </p:nvCxnSpPr>
          <p:spPr>
            <a:xfrm>
              <a:off x="3616800" y="2729500"/>
              <a:ext cx="0" cy="6486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53"/>
            <p:cNvCxnSpPr/>
            <p:nvPr/>
          </p:nvCxnSpPr>
          <p:spPr>
            <a:xfrm>
              <a:off x="5527225" y="2729500"/>
              <a:ext cx="0" cy="6486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53"/>
            <p:cNvCxnSpPr/>
            <p:nvPr/>
          </p:nvCxnSpPr>
          <p:spPr>
            <a:xfrm>
              <a:off x="7437625" y="2729500"/>
              <a:ext cx="0" cy="6486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2699792" y="3352283"/>
            <a:ext cx="3744416" cy="515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oup 44"/>
          <p:cNvGrpSpPr/>
          <p:nvPr/>
        </p:nvGrpSpPr>
        <p:grpSpPr>
          <a:xfrm>
            <a:off x="827584" y="2304259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660232" y="2248560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0" y="63167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 smtClean="0">
                <a:solidFill>
                  <a:srgbClr val="EEB245"/>
                </a:solidFill>
              </a:rPr>
              <a:t>Section Break</a:t>
            </a:r>
            <a:endParaRPr lang="ko-KR" altLang="en-US" sz="4400" b="1" dirty="0">
              <a:solidFill>
                <a:srgbClr val="EEB245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32" y="1908114"/>
            <a:ext cx="2162828" cy="1551884"/>
          </a:xfrm>
          <a:prstGeom prst="rect">
            <a:avLst/>
          </a:prstGeom>
        </p:spPr>
      </p:pic>
      <p:sp>
        <p:nvSpPr>
          <p:cNvPr id="13" name="Google Shape;1006;p35"/>
          <p:cNvSpPr txBox="1">
            <a:spLocks/>
          </p:cNvSpPr>
          <p:nvPr/>
        </p:nvSpPr>
        <p:spPr>
          <a:xfrm>
            <a:off x="2228292" y="3670907"/>
            <a:ext cx="5404048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 smtClean="0"/>
              <a:t>Mercury’s name has nothing to do with the liquid metal, since it was named after the Roman messenger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54"/>
          <p:cNvSpPr txBox="1">
            <a:spLocks noGrp="1"/>
          </p:cNvSpPr>
          <p:nvPr>
            <p:ph type="body" idx="1"/>
          </p:nvPr>
        </p:nvSpPr>
        <p:spPr>
          <a:xfrm>
            <a:off x="784325" y="1416850"/>
            <a:ext cx="4959000" cy="3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</p:txBody>
      </p:sp>
      <p:sp>
        <p:nvSpPr>
          <p:cNvPr id="1494" name="Google Shape;1494;p54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25" y="2128021"/>
            <a:ext cx="2542500" cy="19012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55"/>
          <p:cNvSpPr txBox="1">
            <a:spLocks noGrp="1"/>
          </p:cNvSpPr>
          <p:nvPr>
            <p:ph type="title"/>
          </p:nvPr>
        </p:nvSpPr>
        <p:spPr>
          <a:xfrm>
            <a:off x="973168" y="1713921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1500" name="Google Shape;1500;p55"/>
          <p:cNvSpPr txBox="1">
            <a:spLocks noGrp="1"/>
          </p:cNvSpPr>
          <p:nvPr>
            <p:ph type="subTitle" idx="1"/>
          </p:nvPr>
        </p:nvSpPr>
        <p:spPr>
          <a:xfrm>
            <a:off x="611729" y="2452306"/>
            <a:ext cx="3746100" cy="16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giant, the biggest planet in the Solar System and the fourth-brightest object in the night sky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31" y="368190"/>
            <a:ext cx="4462670" cy="438215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56"/>
          <p:cNvSpPr txBox="1">
            <a:spLocks noGrp="1"/>
          </p:cNvSpPr>
          <p:nvPr>
            <p:ph type="title"/>
          </p:nvPr>
        </p:nvSpPr>
        <p:spPr>
          <a:xfrm>
            <a:off x="651322" y="123241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 dirty="0"/>
          </a:p>
        </p:txBody>
      </p:sp>
      <p:sp>
        <p:nvSpPr>
          <p:cNvPr id="1506" name="Google Shape;1506;p56"/>
          <p:cNvSpPr txBox="1">
            <a:spLocks noGrp="1"/>
          </p:cNvSpPr>
          <p:nvPr>
            <p:ph type="title" idx="2"/>
          </p:nvPr>
        </p:nvSpPr>
        <p:spPr>
          <a:xfrm>
            <a:off x="1481422" y="3211875"/>
            <a:ext cx="24978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RICHARD McKANE</a:t>
            </a:r>
            <a:endParaRPr/>
          </a:p>
        </p:txBody>
      </p:sp>
      <p:sp>
        <p:nvSpPr>
          <p:cNvPr id="1507" name="Google Shape;1507;p56"/>
          <p:cNvSpPr txBox="1">
            <a:spLocks noGrp="1"/>
          </p:cNvSpPr>
          <p:nvPr>
            <p:ph type="subTitle" idx="1"/>
          </p:nvPr>
        </p:nvSpPr>
        <p:spPr>
          <a:xfrm>
            <a:off x="1481433" y="3670049"/>
            <a:ext cx="24978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one</a:t>
            </a:r>
            <a:endParaRPr/>
          </a:p>
        </p:txBody>
      </p:sp>
      <p:sp>
        <p:nvSpPr>
          <p:cNvPr id="1508" name="Google Shape;1508;p56"/>
          <p:cNvSpPr txBox="1">
            <a:spLocks noGrp="1"/>
          </p:cNvSpPr>
          <p:nvPr>
            <p:ph type="title" idx="3"/>
          </p:nvPr>
        </p:nvSpPr>
        <p:spPr>
          <a:xfrm>
            <a:off x="5164778" y="3211875"/>
            <a:ext cx="24978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JANE PATTERSON</a:t>
            </a:r>
            <a:endParaRPr/>
          </a:p>
        </p:txBody>
      </p:sp>
      <p:sp>
        <p:nvSpPr>
          <p:cNvPr id="1509" name="Google Shape;1509;p56"/>
          <p:cNvSpPr txBox="1">
            <a:spLocks noGrp="1"/>
          </p:cNvSpPr>
          <p:nvPr>
            <p:ph type="subTitle" idx="4"/>
          </p:nvPr>
        </p:nvSpPr>
        <p:spPr>
          <a:xfrm>
            <a:off x="5164769" y="3670049"/>
            <a:ext cx="24978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one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0" name="Google Shape;1510;p56"/>
          <p:cNvPicPr preferRelativeResize="0"/>
          <p:nvPr/>
        </p:nvPicPr>
        <p:blipFill rotWithShape="1">
          <a:blip r:embed="rId3">
            <a:alphaModFix/>
          </a:blip>
          <a:srcRect l="23570" r="39134" b="56998"/>
          <a:stretch/>
        </p:blipFill>
        <p:spPr>
          <a:xfrm>
            <a:off x="5611025" y="1480600"/>
            <a:ext cx="1605300" cy="1497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11" name="Google Shape;1511;p56"/>
          <p:cNvPicPr preferRelativeResize="0"/>
          <p:nvPr/>
        </p:nvPicPr>
        <p:blipFill rotWithShape="1">
          <a:blip r:embed="rId4">
            <a:alphaModFix/>
          </a:blip>
          <a:srcRect l="40097" r="23853" b="49632"/>
          <a:stretch/>
        </p:blipFill>
        <p:spPr>
          <a:xfrm>
            <a:off x="1927675" y="1480600"/>
            <a:ext cx="1605300" cy="1497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6" name="Google Shape;1516;p57"/>
          <p:cNvGrpSpPr/>
          <p:nvPr/>
        </p:nvGrpSpPr>
        <p:grpSpPr>
          <a:xfrm>
            <a:off x="4296585" y="1185775"/>
            <a:ext cx="3448924" cy="2771936"/>
            <a:chOff x="1917372" y="1288466"/>
            <a:chExt cx="2993079" cy="2405568"/>
          </a:xfrm>
        </p:grpSpPr>
        <p:sp>
          <p:nvSpPr>
            <p:cNvPr id="1517" name="Google Shape;1517;p57"/>
            <p:cNvSpPr/>
            <p:nvPr/>
          </p:nvSpPr>
          <p:spPr>
            <a:xfrm>
              <a:off x="2962748" y="2186357"/>
              <a:ext cx="902196" cy="1507677"/>
            </a:xfrm>
            <a:custGeom>
              <a:avLst/>
              <a:gdLst/>
              <a:ahLst/>
              <a:cxnLst/>
              <a:rect l="l" t="t" r="r" b="b"/>
              <a:pathLst>
                <a:path w="55324" h="92453" extrusionOk="0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rgbClr val="D8D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2962748" y="2186357"/>
              <a:ext cx="902196" cy="1507677"/>
            </a:xfrm>
            <a:custGeom>
              <a:avLst/>
              <a:gdLst/>
              <a:ahLst/>
              <a:cxnLst/>
              <a:rect l="l" t="t" r="r" b="b"/>
              <a:pathLst>
                <a:path w="55324" h="92453" extrusionOk="0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1917372" y="1288466"/>
              <a:ext cx="2993079" cy="1995402"/>
            </a:xfrm>
            <a:custGeom>
              <a:avLst/>
              <a:gdLst/>
              <a:ahLst/>
              <a:cxnLst/>
              <a:rect l="l" t="t" r="r" b="b"/>
              <a:pathLst>
                <a:path w="183540" h="122361" extrusionOk="0">
                  <a:moveTo>
                    <a:pt x="6113" y="0"/>
                  </a:moveTo>
                  <a:cubicBezTo>
                    <a:pt x="5991" y="0"/>
                    <a:pt x="5872" y="4"/>
                    <a:pt x="5753" y="12"/>
                  </a:cubicBezTo>
                  <a:cubicBezTo>
                    <a:pt x="5749" y="12"/>
                    <a:pt x="5746" y="11"/>
                    <a:pt x="5743" y="11"/>
                  </a:cubicBezTo>
                  <a:cubicBezTo>
                    <a:pt x="5734" y="11"/>
                    <a:pt x="5726" y="13"/>
                    <a:pt x="5718" y="15"/>
                  </a:cubicBezTo>
                  <a:cubicBezTo>
                    <a:pt x="5602" y="19"/>
                    <a:pt x="5486" y="30"/>
                    <a:pt x="5372" y="46"/>
                  </a:cubicBezTo>
                  <a:cubicBezTo>
                    <a:pt x="5252" y="58"/>
                    <a:pt x="5130" y="77"/>
                    <a:pt x="5011" y="101"/>
                  </a:cubicBezTo>
                  <a:cubicBezTo>
                    <a:pt x="4919" y="116"/>
                    <a:pt x="4827" y="135"/>
                    <a:pt x="4734" y="158"/>
                  </a:cubicBezTo>
                  <a:cubicBezTo>
                    <a:pt x="4447" y="223"/>
                    <a:pt x="4164" y="310"/>
                    <a:pt x="3890" y="418"/>
                  </a:cubicBezTo>
                  <a:cubicBezTo>
                    <a:pt x="3808" y="450"/>
                    <a:pt x="3728" y="484"/>
                    <a:pt x="3648" y="518"/>
                  </a:cubicBezTo>
                  <a:cubicBezTo>
                    <a:pt x="3541" y="569"/>
                    <a:pt x="3433" y="618"/>
                    <a:pt x="3329" y="671"/>
                  </a:cubicBezTo>
                  <a:cubicBezTo>
                    <a:pt x="3222" y="725"/>
                    <a:pt x="3113" y="783"/>
                    <a:pt x="3014" y="844"/>
                  </a:cubicBezTo>
                  <a:cubicBezTo>
                    <a:pt x="2945" y="887"/>
                    <a:pt x="2880" y="926"/>
                    <a:pt x="2814" y="972"/>
                  </a:cubicBezTo>
                  <a:cubicBezTo>
                    <a:pt x="2603" y="1103"/>
                    <a:pt x="2399" y="1249"/>
                    <a:pt x="2208" y="1410"/>
                  </a:cubicBezTo>
                  <a:lnTo>
                    <a:pt x="2092" y="1512"/>
                  </a:lnTo>
                  <a:cubicBezTo>
                    <a:pt x="2031" y="1563"/>
                    <a:pt x="1973" y="1617"/>
                    <a:pt x="1916" y="1670"/>
                  </a:cubicBezTo>
                  <a:cubicBezTo>
                    <a:pt x="1909" y="1678"/>
                    <a:pt x="1902" y="1682"/>
                    <a:pt x="1897" y="1694"/>
                  </a:cubicBezTo>
                  <a:cubicBezTo>
                    <a:pt x="1823" y="1757"/>
                    <a:pt x="1753" y="1825"/>
                    <a:pt x="1689" y="1901"/>
                  </a:cubicBezTo>
                  <a:cubicBezTo>
                    <a:pt x="1672" y="1910"/>
                    <a:pt x="1660" y="1923"/>
                    <a:pt x="1650" y="1938"/>
                  </a:cubicBezTo>
                  <a:cubicBezTo>
                    <a:pt x="1589" y="2001"/>
                    <a:pt x="1531" y="2065"/>
                    <a:pt x="1474" y="2130"/>
                  </a:cubicBezTo>
                  <a:cubicBezTo>
                    <a:pt x="1382" y="2237"/>
                    <a:pt x="1294" y="2346"/>
                    <a:pt x="1214" y="2458"/>
                  </a:cubicBezTo>
                  <a:cubicBezTo>
                    <a:pt x="1098" y="2614"/>
                    <a:pt x="986" y="2779"/>
                    <a:pt x="883" y="2944"/>
                  </a:cubicBezTo>
                  <a:cubicBezTo>
                    <a:pt x="818" y="3053"/>
                    <a:pt x="752" y="3168"/>
                    <a:pt x="694" y="3279"/>
                  </a:cubicBezTo>
                  <a:cubicBezTo>
                    <a:pt x="682" y="3299"/>
                    <a:pt x="672" y="3320"/>
                    <a:pt x="665" y="3340"/>
                  </a:cubicBezTo>
                  <a:cubicBezTo>
                    <a:pt x="614" y="3437"/>
                    <a:pt x="568" y="3532"/>
                    <a:pt x="526" y="3629"/>
                  </a:cubicBezTo>
                  <a:cubicBezTo>
                    <a:pt x="519" y="3649"/>
                    <a:pt x="511" y="3663"/>
                    <a:pt x="502" y="3678"/>
                  </a:cubicBezTo>
                  <a:cubicBezTo>
                    <a:pt x="456" y="3790"/>
                    <a:pt x="410" y="3902"/>
                    <a:pt x="368" y="4016"/>
                  </a:cubicBezTo>
                  <a:cubicBezTo>
                    <a:pt x="362" y="4028"/>
                    <a:pt x="359" y="4039"/>
                    <a:pt x="356" y="4052"/>
                  </a:cubicBezTo>
                  <a:cubicBezTo>
                    <a:pt x="315" y="4171"/>
                    <a:pt x="276" y="4290"/>
                    <a:pt x="242" y="4412"/>
                  </a:cubicBezTo>
                  <a:cubicBezTo>
                    <a:pt x="234" y="4432"/>
                    <a:pt x="227" y="4451"/>
                    <a:pt x="222" y="4470"/>
                  </a:cubicBezTo>
                  <a:cubicBezTo>
                    <a:pt x="152" y="4731"/>
                    <a:pt x="97" y="4997"/>
                    <a:pt x="59" y="5265"/>
                  </a:cubicBezTo>
                  <a:cubicBezTo>
                    <a:pt x="18" y="5548"/>
                    <a:pt x="1" y="5834"/>
                    <a:pt x="1" y="6121"/>
                  </a:cubicBezTo>
                  <a:lnTo>
                    <a:pt x="1" y="116245"/>
                  </a:lnTo>
                  <a:cubicBezTo>
                    <a:pt x="1" y="116350"/>
                    <a:pt x="4" y="116457"/>
                    <a:pt x="8" y="116561"/>
                  </a:cubicBezTo>
                  <a:cubicBezTo>
                    <a:pt x="16" y="116690"/>
                    <a:pt x="27" y="116821"/>
                    <a:pt x="39" y="116948"/>
                  </a:cubicBezTo>
                  <a:cubicBezTo>
                    <a:pt x="69" y="117201"/>
                    <a:pt x="114" y="117453"/>
                    <a:pt x="173" y="117701"/>
                  </a:cubicBezTo>
                  <a:cubicBezTo>
                    <a:pt x="205" y="117823"/>
                    <a:pt x="239" y="117947"/>
                    <a:pt x="273" y="118066"/>
                  </a:cubicBezTo>
                  <a:cubicBezTo>
                    <a:pt x="312" y="118185"/>
                    <a:pt x="353" y="118304"/>
                    <a:pt x="397" y="118419"/>
                  </a:cubicBezTo>
                  <a:cubicBezTo>
                    <a:pt x="438" y="118526"/>
                    <a:pt x="480" y="118635"/>
                    <a:pt x="531" y="118742"/>
                  </a:cubicBezTo>
                  <a:cubicBezTo>
                    <a:pt x="534" y="118754"/>
                    <a:pt x="542" y="118769"/>
                    <a:pt x="545" y="118783"/>
                  </a:cubicBezTo>
                  <a:cubicBezTo>
                    <a:pt x="596" y="118888"/>
                    <a:pt x="645" y="118995"/>
                    <a:pt x="703" y="119095"/>
                  </a:cubicBezTo>
                  <a:cubicBezTo>
                    <a:pt x="761" y="119206"/>
                    <a:pt x="818" y="119313"/>
                    <a:pt x="883" y="119418"/>
                  </a:cubicBezTo>
                  <a:cubicBezTo>
                    <a:pt x="988" y="119586"/>
                    <a:pt x="1099" y="119748"/>
                    <a:pt x="1214" y="119906"/>
                  </a:cubicBezTo>
                  <a:cubicBezTo>
                    <a:pt x="1354" y="120090"/>
                    <a:pt x="1504" y="120269"/>
                    <a:pt x="1663" y="120439"/>
                  </a:cubicBezTo>
                  <a:cubicBezTo>
                    <a:pt x="1744" y="120524"/>
                    <a:pt x="1824" y="120604"/>
                    <a:pt x="1909" y="120684"/>
                  </a:cubicBezTo>
                  <a:cubicBezTo>
                    <a:pt x="2155" y="120915"/>
                    <a:pt x="2418" y="121126"/>
                    <a:pt x="2697" y="121317"/>
                  </a:cubicBezTo>
                  <a:cubicBezTo>
                    <a:pt x="2707" y="121323"/>
                    <a:pt x="2717" y="121329"/>
                    <a:pt x="2726" y="121336"/>
                  </a:cubicBezTo>
                  <a:cubicBezTo>
                    <a:pt x="2826" y="121402"/>
                    <a:pt x="2923" y="121463"/>
                    <a:pt x="3027" y="121524"/>
                  </a:cubicBezTo>
                  <a:cubicBezTo>
                    <a:pt x="3127" y="121582"/>
                    <a:pt x="3229" y="121640"/>
                    <a:pt x="3334" y="121694"/>
                  </a:cubicBezTo>
                  <a:cubicBezTo>
                    <a:pt x="3438" y="121746"/>
                    <a:pt x="3545" y="121796"/>
                    <a:pt x="3652" y="121843"/>
                  </a:cubicBezTo>
                  <a:cubicBezTo>
                    <a:pt x="3752" y="121889"/>
                    <a:pt x="3856" y="121930"/>
                    <a:pt x="3959" y="121969"/>
                  </a:cubicBezTo>
                  <a:cubicBezTo>
                    <a:pt x="4203" y="122063"/>
                    <a:pt x="4453" y="122139"/>
                    <a:pt x="4708" y="122195"/>
                  </a:cubicBezTo>
                  <a:cubicBezTo>
                    <a:pt x="4807" y="122222"/>
                    <a:pt x="4912" y="122243"/>
                    <a:pt x="5016" y="122261"/>
                  </a:cubicBezTo>
                  <a:cubicBezTo>
                    <a:pt x="5135" y="122285"/>
                    <a:pt x="5254" y="122302"/>
                    <a:pt x="5376" y="122314"/>
                  </a:cubicBezTo>
                  <a:cubicBezTo>
                    <a:pt x="5495" y="122331"/>
                    <a:pt x="5614" y="122341"/>
                    <a:pt x="5738" y="122349"/>
                  </a:cubicBezTo>
                  <a:lnTo>
                    <a:pt x="5748" y="122349"/>
                  </a:lnTo>
                  <a:cubicBezTo>
                    <a:pt x="5867" y="122358"/>
                    <a:pt x="5991" y="122361"/>
                    <a:pt x="6113" y="122361"/>
                  </a:cubicBezTo>
                  <a:lnTo>
                    <a:pt x="177418" y="122361"/>
                  </a:lnTo>
                  <a:cubicBezTo>
                    <a:pt x="177419" y="122361"/>
                    <a:pt x="177420" y="122361"/>
                    <a:pt x="177421" y="122361"/>
                  </a:cubicBezTo>
                  <a:cubicBezTo>
                    <a:pt x="180476" y="122361"/>
                    <a:pt x="183063" y="120107"/>
                    <a:pt x="183483" y="117080"/>
                  </a:cubicBezTo>
                  <a:cubicBezTo>
                    <a:pt x="183520" y="116804"/>
                    <a:pt x="183539" y="116524"/>
                    <a:pt x="183539" y="116244"/>
                  </a:cubicBezTo>
                  <a:lnTo>
                    <a:pt x="183539" y="6121"/>
                  </a:lnTo>
                  <a:cubicBezTo>
                    <a:pt x="183539" y="2742"/>
                    <a:pt x="180797" y="0"/>
                    <a:pt x="177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2017076" y="1388251"/>
              <a:ext cx="2793524" cy="1485466"/>
            </a:xfrm>
            <a:custGeom>
              <a:avLst/>
              <a:gdLst/>
              <a:ahLst/>
              <a:cxnLst/>
              <a:rect l="l" t="t" r="r" b="b"/>
              <a:pathLst>
                <a:path w="171303" h="91091" extrusionOk="0">
                  <a:moveTo>
                    <a:pt x="0" y="1"/>
                  </a:moveTo>
                  <a:lnTo>
                    <a:pt x="0" y="91090"/>
                  </a:lnTo>
                  <a:lnTo>
                    <a:pt x="171303" y="91090"/>
                  </a:lnTo>
                  <a:lnTo>
                    <a:pt x="1713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1917372" y="2984544"/>
              <a:ext cx="2993079" cy="299324"/>
            </a:xfrm>
            <a:custGeom>
              <a:avLst/>
              <a:gdLst/>
              <a:ahLst/>
              <a:cxnLst/>
              <a:rect l="l" t="t" r="r" b="b"/>
              <a:pathLst>
                <a:path w="183540" h="18355" extrusionOk="0">
                  <a:moveTo>
                    <a:pt x="1" y="0"/>
                  </a:moveTo>
                  <a:lnTo>
                    <a:pt x="1" y="12239"/>
                  </a:lnTo>
                  <a:cubicBezTo>
                    <a:pt x="1" y="12344"/>
                    <a:pt x="4" y="12451"/>
                    <a:pt x="8" y="12555"/>
                  </a:cubicBezTo>
                  <a:cubicBezTo>
                    <a:pt x="16" y="12684"/>
                    <a:pt x="27" y="12815"/>
                    <a:pt x="39" y="12942"/>
                  </a:cubicBezTo>
                  <a:cubicBezTo>
                    <a:pt x="69" y="13195"/>
                    <a:pt x="114" y="13447"/>
                    <a:pt x="173" y="13695"/>
                  </a:cubicBezTo>
                  <a:cubicBezTo>
                    <a:pt x="205" y="13817"/>
                    <a:pt x="239" y="13941"/>
                    <a:pt x="273" y="14060"/>
                  </a:cubicBezTo>
                  <a:cubicBezTo>
                    <a:pt x="312" y="14179"/>
                    <a:pt x="353" y="14298"/>
                    <a:pt x="397" y="14413"/>
                  </a:cubicBezTo>
                  <a:cubicBezTo>
                    <a:pt x="438" y="14520"/>
                    <a:pt x="480" y="14629"/>
                    <a:pt x="531" y="14736"/>
                  </a:cubicBezTo>
                  <a:cubicBezTo>
                    <a:pt x="534" y="14748"/>
                    <a:pt x="542" y="14763"/>
                    <a:pt x="545" y="14777"/>
                  </a:cubicBezTo>
                  <a:cubicBezTo>
                    <a:pt x="596" y="14882"/>
                    <a:pt x="645" y="14989"/>
                    <a:pt x="703" y="15089"/>
                  </a:cubicBezTo>
                  <a:cubicBezTo>
                    <a:pt x="761" y="15200"/>
                    <a:pt x="818" y="15307"/>
                    <a:pt x="883" y="15412"/>
                  </a:cubicBezTo>
                  <a:cubicBezTo>
                    <a:pt x="988" y="15580"/>
                    <a:pt x="1099" y="15742"/>
                    <a:pt x="1214" y="15900"/>
                  </a:cubicBezTo>
                  <a:cubicBezTo>
                    <a:pt x="1354" y="16084"/>
                    <a:pt x="1504" y="16263"/>
                    <a:pt x="1663" y="16433"/>
                  </a:cubicBezTo>
                  <a:cubicBezTo>
                    <a:pt x="1744" y="16518"/>
                    <a:pt x="1824" y="16598"/>
                    <a:pt x="1909" y="16678"/>
                  </a:cubicBezTo>
                  <a:cubicBezTo>
                    <a:pt x="2155" y="16909"/>
                    <a:pt x="2418" y="17120"/>
                    <a:pt x="2697" y="17311"/>
                  </a:cubicBezTo>
                  <a:cubicBezTo>
                    <a:pt x="2707" y="17317"/>
                    <a:pt x="2717" y="17323"/>
                    <a:pt x="2726" y="17330"/>
                  </a:cubicBezTo>
                  <a:cubicBezTo>
                    <a:pt x="2826" y="17396"/>
                    <a:pt x="2923" y="17457"/>
                    <a:pt x="3027" y="17518"/>
                  </a:cubicBezTo>
                  <a:cubicBezTo>
                    <a:pt x="3127" y="17576"/>
                    <a:pt x="3229" y="17634"/>
                    <a:pt x="3334" y="17688"/>
                  </a:cubicBezTo>
                  <a:cubicBezTo>
                    <a:pt x="3438" y="17740"/>
                    <a:pt x="3545" y="17790"/>
                    <a:pt x="3652" y="17837"/>
                  </a:cubicBezTo>
                  <a:cubicBezTo>
                    <a:pt x="3752" y="17883"/>
                    <a:pt x="3856" y="17924"/>
                    <a:pt x="3959" y="17963"/>
                  </a:cubicBezTo>
                  <a:cubicBezTo>
                    <a:pt x="4203" y="18057"/>
                    <a:pt x="4453" y="18133"/>
                    <a:pt x="4708" y="18189"/>
                  </a:cubicBezTo>
                  <a:cubicBezTo>
                    <a:pt x="4807" y="18216"/>
                    <a:pt x="4912" y="18237"/>
                    <a:pt x="5016" y="18255"/>
                  </a:cubicBezTo>
                  <a:cubicBezTo>
                    <a:pt x="5135" y="18279"/>
                    <a:pt x="5254" y="18296"/>
                    <a:pt x="5376" y="18308"/>
                  </a:cubicBezTo>
                  <a:cubicBezTo>
                    <a:pt x="5495" y="18325"/>
                    <a:pt x="5614" y="18335"/>
                    <a:pt x="5738" y="18343"/>
                  </a:cubicBezTo>
                  <a:lnTo>
                    <a:pt x="5748" y="18343"/>
                  </a:lnTo>
                  <a:cubicBezTo>
                    <a:pt x="5867" y="18352"/>
                    <a:pt x="5991" y="18355"/>
                    <a:pt x="6113" y="18355"/>
                  </a:cubicBezTo>
                  <a:lnTo>
                    <a:pt x="177418" y="18355"/>
                  </a:lnTo>
                  <a:cubicBezTo>
                    <a:pt x="177419" y="18355"/>
                    <a:pt x="177420" y="18355"/>
                    <a:pt x="177421" y="18355"/>
                  </a:cubicBezTo>
                  <a:cubicBezTo>
                    <a:pt x="180476" y="18355"/>
                    <a:pt x="183063" y="16101"/>
                    <a:pt x="183483" y="13074"/>
                  </a:cubicBezTo>
                  <a:cubicBezTo>
                    <a:pt x="183520" y="12798"/>
                    <a:pt x="183539" y="12518"/>
                    <a:pt x="183539" y="12238"/>
                  </a:cubicBezTo>
                  <a:lnTo>
                    <a:pt x="1835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3363961" y="3084313"/>
              <a:ext cx="99753" cy="99786"/>
            </a:xfrm>
            <a:custGeom>
              <a:avLst/>
              <a:gdLst/>
              <a:ahLst/>
              <a:cxnLst/>
              <a:rect l="l" t="t" r="r" b="b"/>
              <a:pathLst>
                <a:path w="6117" h="6119" extrusionOk="0">
                  <a:moveTo>
                    <a:pt x="3059" y="0"/>
                  </a:moveTo>
                  <a:cubicBezTo>
                    <a:pt x="1370" y="0"/>
                    <a:pt x="0" y="1370"/>
                    <a:pt x="0" y="3059"/>
                  </a:cubicBezTo>
                  <a:cubicBezTo>
                    <a:pt x="0" y="4749"/>
                    <a:pt x="1370" y="6118"/>
                    <a:pt x="3059" y="6118"/>
                  </a:cubicBezTo>
                  <a:cubicBezTo>
                    <a:pt x="4747" y="6118"/>
                    <a:pt x="6117" y="4749"/>
                    <a:pt x="6117" y="3059"/>
                  </a:cubicBezTo>
                  <a:cubicBezTo>
                    <a:pt x="6117" y="1370"/>
                    <a:pt x="4747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3120490" y="3283851"/>
              <a:ext cx="586711" cy="78276"/>
            </a:xfrm>
            <a:custGeom>
              <a:avLst/>
              <a:gdLst/>
              <a:ahLst/>
              <a:cxnLst/>
              <a:rect l="l" t="t" r="r" b="b"/>
              <a:pathLst>
                <a:path w="35978" h="4800" extrusionOk="0">
                  <a:moveTo>
                    <a:pt x="334" y="1"/>
                  </a:moveTo>
                  <a:lnTo>
                    <a:pt x="1" y="4800"/>
                  </a:lnTo>
                  <a:lnTo>
                    <a:pt x="35978" y="4800"/>
                  </a:lnTo>
                  <a:lnTo>
                    <a:pt x="35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4" name="Google Shape;1524;p57"/>
          <p:cNvPicPr preferRelativeResize="0"/>
          <p:nvPr/>
        </p:nvPicPr>
        <p:blipFill rotWithShape="1">
          <a:blip r:embed="rId3">
            <a:alphaModFix/>
          </a:blip>
          <a:srcRect t="2714" b="2705"/>
          <a:stretch/>
        </p:blipFill>
        <p:spPr>
          <a:xfrm>
            <a:off x="4393225" y="1292475"/>
            <a:ext cx="3255626" cy="173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5" name="Google Shape;1525;p57"/>
          <p:cNvSpPr txBox="1">
            <a:spLocks noGrp="1"/>
          </p:cNvSpPr>
          <p:nvPr>
            <p:ph type="title"/>
          </p:nvPr>
        </p:nvSpPr>
        <p:spPr>
          <a:xfrm>
            <a:off x="1249025" y="1523650"/>
            <a:ext cx="2808000" cy="5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 OUR WEB</a:t>
            </a:r>
            <a:endParaRPr/>
          </a:p>
        </p:txBody>
      </p:sp>
      <p:sp>
        <p:nvSpPr>
          <p:cNvPr id="1526" name="Google Shape;1526;p57"/>
          <p:cNvSpPr txBox="1">
            <a:spLocks noGrp="1"/>
          </p:cNvSpPr>
          <p:nvPr>
            <p:ph type="body" idx="1"/>
          </p:nvPr>
        </p:nvSpPr>
        <p:spPr>
          <a:xfrm>
            <a:off x="1249025" y="2111450"/>
            <a:ext cx="2808000" cy="1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image on the screen with your own work. Just delete this one, add yours and and place it in the center of the device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4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502" name="Google Shape;2502;p46"/>
          <p:cNvSpPr txBox="1"/>
          <p:nvPr/>
        </p:nvSpPr>
        <p:spPr>
          <a:xfrm>
            <a:off x="1226200" y="15229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3" name="Google Shape;2503;p46"/>
          <p:cNvSpPr txBox="1"/>
          <p:nvPr/>
        </p:nvSpPr>
        <p:spPr>
          <a:xfrm>
            <a:off x="1226200" y="253953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4" name="Google Shape;2504;p46"/>
          <p:cNvSpPr txBox="1"/>
          <p:nvPr/>
        </p:nvSpPr>
        <p:spPr>
          <a:xfrm>
            <a:off x="1231337" y="304781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6"/>
          <p:cNvSpPr txBox="1"/>
          <p:nvPr/>
        </p:nvSpPr>
        <p:spPr>
          <a:xfrm>
            <a:off x="1226200" y="203125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6" name="Google Shape;2506;p46"/>
          <p:cNvSpPr txBox="1"/>
          <p:nvPr/>
        </p:nvSpPr>
        <p:spPr>
          <a:xfrm>
            <a:off x="1231337" y="40643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6"/>
          <p:cNvSpPr txBox="1"/>
          <p:nvPr/>
        </p:nvSpPr>
        <p:spPr>
          <a:xfrm>
            <a:off x="1231337" y="355609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8" name="Google Shape;2508;p46"/>
          <p:cNvSpPr txBox="1"/>
          <p:nvPr/>
        </p:nvSpPr>
        <p:spPr>
          <a:xfrm>
            <a:off x="529325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6"/>
          <p:cNvSpPr txBox="1"/>
          <p:nvPr/>
        </p:nvSpPr>
        <p:spPr>
          <a:xfrm>
            <a:off x="529325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0" name="Google Shape;2510;p46"/>
          <p:cNvSpPr txBox="1"/>
          <p:nvPr/>
        </p:nvSpPr>
        <p:spPr>
          <a:xfrm>
            <a:off x="529325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506400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2" name="Google Shape;2512;p46"/>
          <p:cNvSpPr txBox="1"/>
          <p:nvPr/>
        </p:nvSpPr>
        <p:spPr>
          <a:xfrm>
            <a:off x="506400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sz="1800" b="1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6"/>
          <p:cNvSpPr txBox="1"/>
          <p:nvPr/>
        </p:nvSpPr>
        <p:spPr>
          <a:xfrm>
            <a:off x="506400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700" y="1534116"/>
            <a:ext cx="3755934" cy="336981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2753941" y="1895655"/>
            <a:ext cx="4142433" cy="2753909"/>
            <a:chOff x="4692651" y="-2746376"/>
            <a:chExt cx="2841624" cy="1889125"/>
          </a:xfrm>
          <a:solidFill>
            <a:schemeClr val="tx2">
              <a:lumMod val="50000"/>
              <a:alpha val="32000"/>
            </a:schemeClr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4692651" y="-2746376"/>
              <a:ext cx="1431925" cy="1882775"/>
            </a:xfrm>
            <a:custGeom>
              <a:avLst/>
              <a:gdLst>
                <a:gd name="T0" fmla="*/ 697 w 697"/>
                <a:gd name="T1" fmla="*/ 68 h 915"/>
                <a:gd name="T2" fmla="*/ 522 w 697"/>
                <a:gd name="T3" fmla="*/ 327 h 915"/>
                <a:gd name="T4" fmla="*/ 522 w 697"/>
                <a:gd name="T5" fmla="*/ 519 h 915"/>
                <a:gd name="T6" fmla="*/ 533 w 697"/>
                <a:gd name="T7" fmla="*/ 546 h 915"/>
                <a:gd name="T8" fmla="*/ 528 w 697"/>
                <a:gd name="T9" fmla="*/ 585 h 915"/>
                <a:gd name="T10" fmla="*/ 337 w 697"/>
                <a:gd name="T11" fmla="*/ 685 h 915"/>
                <a:gd name="T12" fmla="*/ 243 w 697"/>
                <a:gd name="T13" fmla="*/ 701 h 915"/>
                <a:gd name="T14" fmla="*/ 134 w 697"/>
                <a:gd name="T15" fmla="*/ 856 h 915"/>
                <a:gd name="T16" fmla="*/ 130 w 697"/>
                <a:gd name="T17" fmla="*/ 915 h 915"/>
                <a:gd name="T18" fmla="*/ 102 w 697"/>
                <a:gd name="T19" fmla="*/ 880 h 915"/>
                <a:gd name="T20" fmla="*/ 84 w 697"/>
                <a:gd name="T21" fmla="*/ 794 h 915"/>
                <a:gd name="T22" fmla="*/ 32 w 697"/>
                <a:gd name="T23" fmla="*/ 592 h 915"/>
                <a:gd name="T24" fmla="*/ 36 w 697"/>
                <a:gd name="T25" fmla="*/ 277 h 915"/>
                <a:gd name="T26" fmla="*/ 371 w 697"/>
                <a:gd name="T27" fmla="*/ 13 h 915"/>
                <a:gd name="T28" fmla="*/ 683 w 697"/>
                <a:gd name="T29" fmla="*/ 59 h 915"/>
                <a:gd name="T30" fmla="*/ 695 w 697"/>
                <a:gd name="T31" fmla="*/ 65 h 915"/>
                <a:gd name="T32" fmla="*/ 697 w 697"/>
                <a:gd name="T33" fmla="*/ 68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7" h="915">
                  <a:moveTo>
                    <a:pt x="697" y="68"/>
                  </a:moveTo>
                  <a:cubicBezTo>
                    <a:pt x="583" y="117"/>
                    <a:pt x="550" y="221"/>
                    <a:pt x="522" y="327"/>
                  </a:cubicBezTo>
                  <a:cubicBezTo>
                    <a:pt x="506" y="391"/>
                    <a:pt x="504" y="455"/>
                    <a:pt x="522" y="519"/>
                  </a:cubicBezTo>
                  <a:cubicBezTo>
                    <a:pt x="525" y="528"/>
                    <a:pt x="528" y="538"/>
                    <a:pt x="533" y="546"/>
                  </a:cubicBezTo>
                  <a:cubicBezTo>
                    <a:pt x="543" y="561"/>
                    <a:pt x="538" y="573"/>
                    <a:pt x="528" y="585"/>
                  </a:cubicBezTo>
                  <a:cubicBezTo>
                    <a:pt x="479" y="646"/>
                    <a:pt x="413" y="674"/>
                    <a:pt x="337" y="685"/>
                  </a:cubicBezTo>
                  <a:cubicBezTo>
                    <a:pt x="306" y="689"/>
                    <a:pt x="274" y="689"/>
                    <a:pt x="243" y="701"/>
                  </a:cubicBezTo>
                  <a:cubicBezTo>
                    <a:pt x="174" y="729"/>
                    <a:pt x="144" y="786"/>
                    <a:pt x="134" y="856"/>
                  </a:cubicBezTo>
                  <a:cubicBezTo>
                    <a:pt x="131" y="875"/>
                    <a:pt x="128" y="894"/>
                    <a:pt x="130" y="915"/>
                  </a:cubicBezTo>
                  <a:cubicBezTo>
                    <a:pt x="114" y="907"/>
                    <a:pt x="107" y="894"/>
                    <a:pt x="102" y="880"/>
                  </a:cubicBezTo>
                  <a:cubicBezTo>
                    <a:pt x="91" y="852"/>
                    <a:pt x="88" y="823"/>
                    <a:pt x="84" y="794"/>
                  </a:cubicBezTo>
                  <a:cubicBezTo>
                    <a:pt x="73" y="725"/>
                    <a:pt x="50" y="659"/>
                    <a:pt x="32" y="592"/>
                  </a:cubicBezTo>
                  <a:cubicBezTo>
                    <a:pt x="4" y="486"/>
                    <a:pt x="0" y="381"/>
                    <a:pt x="36" y="277"/>
                  </a:cubicBezTo>
                  <a:cubicBezTo>
                    <a:pt x="91" y="120"/>
                    <a:pt x="205" y="32"/>
                    <a:pt x="371" y="13"/>
                  </a:cubicBezTo>
                  <a:cubicBezTo>
                    <a:pt x="479" y="0"/>
                    <a:pt x="583" y="17"/>
                    <a:pt x="683" y="59"/>
                  </a:cubicBezTo>
                  <a:cubicBezTo>
                    <a:pt x="687" y="61"/>
                    <a:pt x="691" y="63"/>
                    <a:pt x="695" y="65"/>
                  </a:cubicBezTo>
                  <a:cubicBezTo>
                    <a:pt x="696" y="66"/>
                    <a:pt x="696" y="67"/>
                    <a:pt x="69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5748338" y="-2684463"/>
              <a:ext cx="1785937" cy="1193800"/>
            </a:xfrm>
            <a:custGeom>
              <a:avLst/>
              <a:gdLst>
                <a:gd name="T0" fmla="*/ 488 w 869"/>
                <a:gd name="T1" fmla="*/ 2 h 580"/>
                <a:gd name="T2" fmla="*/ 791 w 869"/>
                <a:gd name="T3" fmla="*/ 43 h 580"/>
                <a:gd name="T4" fmla="*/ 845 w 869"/>
                <a:gd name="T5" fmla="*/ 70 h 580"/>
                <a:gd name="T6" fmla="*/ 836 w 869"/>
                <a:gd name="T7" fmla="*/ 130 h 580"/>
                <a:gd name="T8" fmla="*/ 698 w 869"/>
                <a:gd name="T9" fmla="*/ 209 h 580"/>
                <a:gd name="T10" fmla="*/ 649 w 869"/>
                <a:gd name="T11" fmla="*/ 255 h 580"/>
                <a:gd name="T12" fmla="*/ 481 w 869"/>
                <a:gd name="T13" fmla="*/ 386 h 580"/>
                <a:gd name="T14" fmla="*/ 249 w 869"/>
                <a:gd name="T15" fmla="*/ 530 h 580"/>
                <a:gd name="T16" fmla="*/ 104 w 869"/>
                <a:gd name="T17" fmla="*/ 579 h 580"/>
                <a:gd name="T18" fmla="*/ 27 w 869"/>
                <a:gd name="T19" fmla="*/ 516 h 580"/>
                <a:gd name="T20" fmla="*/ 104 w 869"/>
                <a:gd name="T21" fmla="*/ 119 h 580"/>
                <a:gd name="T22" fmla="*/ 273 w 869"/>
                <a:gd name="T23" fmla="*/ 19 h 580"/>
                <a:gd name="T24" fmla="*/ 488 w 869"/>
                <a:gd name="T25" fmla="*/ 2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9" h="580">
                  <a:moveTo>
                    <a:pt x="488" y="2"/>
                  </a:moveTo>
                  <a:cubicBezTo>
                    <a:pt x="588" y="0"/>
                    <a:pt x="690" y="16"/>
                    <a:pt x="791" y="43"/>
                  </a:cubicBezTo>
                  <a:cubicBezTo>
                    <a:pt x="811" y="49"/>
                    <a:pt x="830" y="55"/>
                    <a:pt x="845" y="70"/>
                  </a:cubicBezTo>
                  <a:cubicBezTo>
                    <a:pt x="869" y="93"/>
                    <a:pt x="866" y="116"/>
                    <a:pt x="836" y="130"/>
                  </a:cubicBezTo>
                  <a:cubicBezTo>
                    <a:pt x="788" y="153"/>
                    <a:pt x="740" y="175"/>
                    <a:pt x="698" y="209"/>
                  </a:cubicBezTo>
                  <a:cubicBezTo>
                    <a:pt x="681" y="223"/>
                    <a:pt x="664" y="238"/>
                    <a:pt x="649" y="255"/>
                  </a:cubicBezTo>
                  <a:cubicBezTo>
                    <a:pt x="602" y="310"/>
                    <a:pt x="545" y="352"/>
                    <a:pt x="481" y="386"/>
                  </a:cubicBezTo>
                  <a:cubicBezTo>
                    <a:pt x="401" y="428"/>
                    <a:pt x="325" y="479"/>
                    <a:pt x="249" y="530"/>
                  </a:cubicBezTo>
                  <a:cubicBezTo>
                    <a:pt x="206" y="559"/>
                    <a:pt x="158" y="580"/>
                    <a:pt x="104" y="579"/>
                  </a:cubicBezTo>
                  <a:cubicBezTo>
                    <a:pt x="62" y="578"/>
                    <a:pt x="35" y="558"/>
                    <a:pt x="27" y="516"/>
                  </a:cubicBezTo>
                  <a:cubicBezTo>
                    <a:pt x="0" y="374"/>
                    <a:pt x="26" y="241"/>
                    <a:pt x="104" y="119"/>
                  </a:cubicBezTo>
                  <a:cubicBezTo>
                    <a:pt x="143" y="57"/>
                    <a:pt x="203" y="30"/>
                    <a:pt x="273" y="19"/>
                  </a:cubicBezTo>
                  <a:cubicBezTo>
                    <a:pt x="343" y="7"/>
                    <a:pt x="413" y="1"/>
                    <a:pt x="48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994275" y="-1403351"/>
              <a:ext cx="695325" cy="546100"/>
            </a:xfrm>
            <a:custGeom>
              <a:avLst/>
              <a:gdLst>
                <a:gd name="T0" fmla="*/ 338 w 338"/>
                <a:gd name="T1" fmla="*/ 0 h 265"/>
                <a:gd name="T2" fmla="*/ 271 w 338"/>
                <a:gd name="T3" fmla="*/ 64 h 265"/>
                <a:gd name="T4" fmla="*/ 142 w 338"/>
                <a:gd name="T5" fmla="*/ 147 h 265"/>
                <a:gd name="T6" fmla="*/ 72 w 338"/>
                <a:gd name="T7" fmla="*/ 208 h 265"/>
                <a:gd name="T8" fmla="*/ 15 w 338"/>
                <a:gd name="T9" fmla="*/ 260 h 265"/>
                <a:gd name="T10" fmla="*/ 1 w 338"/>
                <a:gd name="T11" fmla="*/ 252 h 265"/>
                <a:gd name="T12" fmla="*/ 28 w 338"/>
                <a:gd name="T13" fmla="*/ 134 h 265"/>
                <a:gd name="T14" fmla="*/ 35 w 338"/>
                <a:gd name="T15" fmla="*/ 138 h 265"/>
                <a:gd name="T16" fmla="*/ 114 w 338"/>
                <a:gd name="T17" fmla="*/ 136 h 265"/>
                <a:gd name="T18" fmla="*/ 134 w 338"/>
                <a:gd name="T19" fmla="*/ 78 h 265"/>
                <a:gd name="T20" fmla="*/ 165 w 338"/>
                <a:gd name="T21" fmla="*/ 50 h 265"/>
                <a:gd name="T22" fmla="*/ 338 w 338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265">
                  <a:moveTo>
                    <a:pt x="338" y="0"/>
                  </a:moveTo>
                  <a:cubicBezTo>
                    <a:pt x="319" y="25"/>
                    <a:pt x="295" y="45"/>
                    <a:pt x="271" y="64"/>
                  </a:cubicBezTo>
                  <a:cubicBezTo>
                    <a:pt x="230" y="95"/>
                    <a:pt x="185" y="120"/>
                    <a:pt x="142" y="147"/>
                  </a:cubicBezTo>
                  <a:cubicBezTo>
                    <a:pt x="115" y="164"/>
                    <a:pt x="91" y="182"/>
                    <a:pt x="72" y="208"/>
                  </a:cubicBezTo>
                  <a:cubicBezTo>
                    <a:pt x="56" y="229"/>
                    <a:pt x="38" y="248"/>
                    <a:pt x="15" y="260"/>
                  </a:cubicBezTo>
                  <a:cubicBezTo>
                    <a:pt x="5" y="265"/>
                    <a:pt x="0" y="265"/>
                    <a:pt x="1" y="252"/>
                  </a:cubicBezTo>
                  <a:cubicBezTo>
                    <a:pt x="4" y="211"/>
                    <a:pt x="9" y="171"/>
                    <a:pt x="28" y="134"/>
                  </a:cubicBezTo>
                  <a:cubicBezTo>
                    <a:pt x="31" y="134"/>
                    <a:pt x="33" y="136"/>
                    <a:pt x="35" y="138"/>
                  </a:cubicBezTo>
                  <a:cubicBezTo>
                    <a:pt x="60" y="173"/>
                    <a:pt x="90" y="172"/>
                    <a:pt x="114" y="136"/>
                  </a:cubicBezTo>
                  <a:cubicBezTo>
                    <a:pt x="126" y="119"/>
                    <a:pt x="130" y="98"/>
                    <a:pt x="134" y="78"/>
                  </a:cubicBezTo>
                  <a:cubicBezTo>
                    <a:pt x="138" y="60"/>
                    <a:pt x="144" y="51"/>
                    <a:pt x="165" y="50"/>
                  </a:cubicBezTo>
                  <a:cubicBezTo>
                    <a:pt x="226" y="47"/>
                    <a:pt x="285" y="33"/>
                    <a:pt x="3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5083175" y="-1273176"/>
              <a:ext cx="152400" cy="176213"/>
            </a:xfrm>
            <a:custGeom>
              <a:avLst/>
              <a:gdLst>
                <a:gd name="T0" fmla="*/ 74 w 74"/>
                <a:gd name="T1" fmla="*/ 0 h 86"/>
                <a:gd name="T2" fmla="*/ 48 w 74"/>
                <a:gd name="T3" fmla="*/ 70 h 86"/>
                <a:gd name="T4" fmla="*/ 14 w 74"/>
                <a:gd name="T5" fmla="*/ 72 h 86"/>
                <a:gd name="T6" fmla="*/ 13 w 74"/>
                <a:gd name="T7" fmla="*/ 34 h 86"/>
                <a:gd name="T8" fmla="*/ 74 w 74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6">
                  <a:moveTo>
                    <a:pt x="74" y="0"/>
                  </a:moveTo>
                  <a:cubicBezTo>
                    <a:pt x="68" y="26"/>
                    <a:pt x="67" y="51"/>
                    <a:pt x="48" y="70"/>
                  </a:cubicBezTo>
                  <a:cubicBezTo>
                    <a:pt x="37" y="81"/>
                    <a:pt x="26" y="86"/>
                    <a:pt x="14" y="72"/>
                  </a:cubicBezTo>
                  <a:cubicBezTo>
                    <a:pt x="0" y="57"/>
                    <a:pt x="0" y="46"/>
                    <a:pt x="13" y="34"/>
                  </a:cubicBezTo>
                  <a:cubicBezTo>
                    <a:pt x="29" y="17"/>
                    <a:pt x="48" y="6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-1506359" y="355851"/>
            <a:ext cx="8520600" cy="482700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746871"/>
            <a:ext cx="3528000" cy="3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5766587" y="693104"/>
            <a:ext cx="3257983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4400" dirty="0">
                <a:solidFill>
                  <a:schemeClr val="tx1"/>
                </a:solidFill>
              </a:rPr>
              <a:t>Columns Layout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249" y="949088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44" y="2481943"/>
            <a:ext cx="2456491" cy="17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579304" y="2969777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1029492" y="239022"/>
            <a:ext cx="8380321" cy="369332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400" b="1" dirty="0">
                <a:solidFill>
                  <a:srgbClr val="EEB245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400" b="1" dirty="0">
              <a:solidFill>
                <a:srgbClr val="EEB24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579304" y="1614812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92" y="2148171"/>
            <a:ext cx="2378475" cy="2843539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795036" y="1208985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58"/>
          <p:cNvSpPr txBox="1">
            <a:spLocks noGrp="1"/>
          </p:cNvSpPr>
          <p:nvPr>
            <p:ph type="ctrTitle"/>
          </p:nvPr>
        </p:nvSpPr>
        <p:spPr>
          <a:xfrm>
            <a:off x="1057776" y="1066825"/>
            <a:ext cx="5009100" cy="8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1532" name="Google Shape;1532;p58"/>
          <p:cNvSpPr txBox="1">
            <a:spLocks noGrp="1"/>
          </p:cNvSpPr>
          <p:nvPr>
            <p:ph type="subTitle" idx="1"/>
          </p:nvPr>
        </p:nvSpPr>
        <p:spPr>
          <a:xfrm>
            <a:off x="1214486" y="2084134"/>
            <a:ext cx="35838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86" y="392695"/>
            <a:ext cx="4055757" cy="4333548"/>
          </a:xfrm>
          <a:prstGeom prst="rect">
            <a:avLst/>
          </a:prstGeom>
        </p:spPr>
      </p:pic>
      <p:sp>
        <p:nvSpPr>
          <p:cNvPr id="30" name="Google Shape;1526;p57"/>
          <p:cNvSpPr txBox="1">
            <a:spLocks/>
          </p:cNvSpPr>
          <p:nvPr/>
        </p:nvSpPr>
        <p:spPr>
          <a:xfrm>
            <a:off x="1214486" y="2682943"/>
            <a:ext cx="28080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dirty="0" smtClean="0"/>
              <a:t>You can replace the image on the screen with your own work. Just delete this one, add yours and </a:t>
            </a:r>
            <a:r>
              <a:rPr lang="en-US" dirty="0" err="1" smtClean="0"/>
              <a:t>and</a:t>
            </a:r>
            <a:r>
              <a:rPr lang="en-US" dirty="0" smtClean="0"/>
              <a:t> place it in the center of the device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</a:pPr>
            <a:endParaRPr lang="en-US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" y="4316256"/>
            <a:ext cx="9034115" cy="76127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59"/>
          <p:cNvSpPr txBox="1">
            <a:spLocks noGrp="1"/>
          </p:cNvSpPr>
          <p:nvPr>
            <p:ph type="title"/>
          </p:nvPr>
        </p:nvSpPr>
        <p:spPr>
          <a:xfrm>
            <a:off x="992143" y="2574469"/>
            <a:ext cx="737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PE" dirty="0">
                <a:solidFill>
                  <a:srgbClr val="FFC000"/>
                </a:solidFill>
              </a:rPr>
              <a:t>https://www.plantillaspower-point.com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2200308" y="231836"/>
            <a:ext cx="4697175" cy="4517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304" name="Google Shape;304;p18"/>
          <p:cNvSpPr txBox="1"/>
          <p:nvPr/>
        </p:nvSpPr>
        <p:spPr>
          <a:xfrm>
            <a:off x="3678363" y="3677638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6850" y="3672863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634750" y="4032688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226268" y="4033777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269863" y="367419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817774" y="4033483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190625" y="1825625"/>
            <a:ext cx="1597025" cy="1830388"/>
            <a:chOff x="1190625" y="1825625"/>
            <a:chExt cx="1597025" cy="183038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243013" y="1825625"/>
              <a:ext cx="1025525" cy="1103313"/>
            </a:xfrm>
            <a:custGeom>
              <a:avLst/>
              <a:gdLst>
                <a:gd name="T0" fmla="*/ 1143 w 1143"/>
                <a:gd name="T1" fmla="*/ 302 h 1229"/>
                <a:gd name="T2" fmla="*/ 1125 w 1143"/>
                <a:gd name="T3" fmla="*/ 618 h 1229"/>
                <a:gd name="T4" fmla="*/ 1094 w 1143"/>
                <a:gd name="T5" fmla="*/ 654 h 1229"/>
                <a:gd name="T6" fmla="*/ 538 w 1143"/>
                <a:gd name="T7" fmla="*/ 926 h 1229"/>
                <a:gd name="T8" fmla="*/ 379 w 1143"/>
                <a:gd name="T9" fmla="*/ 1080 h 1229"/>
                <a:gd name="T10" fmla="*/ 279 w 1143"/>
                <a:gd name="T11" fmla="*/ 1180 h 1229"/>
                <a:gd name="T12" fmla="*/ 176 w 1143"/>
                <a:gd name="T13" fmla="*/ 1222 h 1229"/>
                <a:gd name="T14" fmla="*/ 80 w 1143"/>
                <a:gd name="T15" fmla="*/ 1167 h 1229"/>
                <a:gd name="T16" fmla="*/ 45 w 1143"/>
                <a:gd name="T17" fmla="*/ 1018 h 1229"/>
                <a:gd name="T18" fmla="*/ 21 w 1143"/>
                <a:gd name="T19" fmla="*/ 676 h 1229"/>
                <a:gd name="T20" fmla="*/ 1 w 1143"/>
                <a:gd name="T21" fmla="*/ 427 h 1229"/>
                <a:gd name="T22" fmla="*/ 38 w 1143"/>
                <a:gd name="T23" fmla="*/ 251 h 1229"/>
                <a:gd name="T24" fmla="*/ 235 w 1143"/>
                <a:gd name="T25" fmla="*/ 73 h 1229"/>
                <a:gd name="T26" fmla="*/ 483 w 1143"/>
                <a:gd name="T27" fmla="*/ 15 h 1229"/>
                <a:gd name="T28" fmla="*/ 909 w 1143"/>
                <a:gd name="T29" fmla="*/ 26 h 1229"/>
                <a:gd name="T30" fmla="*/ 1082 w 1143"/>
                <a:gd name="T31" fmla="*/ 42 h 1229"/>
                <a:gd name="T32" fmla="*/ 1116 w 1143"/>
                <a:gd name="T33" fmla="*/ 68 h 1229"/>
                <a:gd name="T34" fmla="*/ 1136 w 1143"/>
                <a:gd name="T35" fmla="*/ 188 h 1229"/>
                <a:gd name="T36" fmla="*/ 1143 w 1143"/>
                <a:gd name="T37" fmla="*/ 302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3" h="1229">
                  <a:moveTo>
                    <a:pt x="1143" y="302"/>
                  </a:moveTo>
                  <a:cubicBezTo>
                    <a:pt x="1143" y="408"/>
                    <a:pt x="1141" y="513"/>
                    <a:pt x="1125" y="618"/>
                  </a:cubicBezTo>
                  <a:cubicBezTo>
                    <a:pt x="1122" y="637"/>
                    <a:pt x="1114" y="648"/>
                    <a:pt x="1094" y="654"/>
                  </a:cubicBezTo>
                  <a:cubicBezTo>
                    <a:pt x="892" y="711"/>
                    <a:pt x="705" y="798"/>
                    <a:pt x="538" y="926"/>
                  </a:cubicBezTo>
                  <a:cubicBezTo>
                    <a:pt x="479" y="972"/>
                    <a:pt x="426" y="1023"/>
                    <a:pt x="379" y="1080"/>
                  </a:cubicBezTo>
                  <a:cubicBezTo>
                    <a:pt x="348" y="1116"/>
                    <a:pt x="318" y="1152"/>
                    <a:pt x="279" y="1180"/>
                  </a:cubicBezTo>
                  <a:cubicBezTo>
                    <a:pt x="248" y="1202"/>
                    <a:pt x="214" y="1216"/>
                    <a:pt x="176" y="1222"/>
                  </a:cubicBezTo>
                  <a:cubicBezTo>
                    <a:pt x="129" y="1229"/>
                    <a:pt x="99" y="1212"/>
                    <a:pt x="80" y="1167"/>
                  </a:cubicBezTo>
                  <a:cubicBezTo>
                    <a:pt x="59" y="1120"/>
                    <a:pt x="49" y="1069"/>
                    <a:pt x="45" y="1018"/>
                  </a:cubicBezTo>
                  <a:cubicBezTo>
                    <a:pt x="37" y="904"/>
                    <a:pt x="35" y="789"/>
                    <a:pt x="21" y="676"/>
                  </a:cubicBezTo>
                  <a:cubicBezTo>
                    <a:pt x="12" y="593"/>
                    <a:pt x="0" y="510"/>
                    <a:pt x="1" y="427"/>
                  </a:cubicBezTo>
                  <a:cubicBezTo>
                    <a:pt x="2" y="366"/>
                    <a:pt x="11" y="306"/>
                    <a:pt x="38" y="251"/>
                  </a:cubicBezTo>
                  <a:cubicBezTo>
                    <a:pt x="79" y="164"/>
                    <a:pt x="150" y="110"/>
                    <a:pt x="235" y="73"/>
                  </a:cubicBezTo>
                  <a:cubicBezTo>
                    <a:pt x="314" y="39"/>
                    <a:pt x="398" y="24"/>
                    <a:pt x="483" y="15"/>
                  </a:cubicBezTo>
                  <a:cubicBezTo>
                    <a:pt x="626" y="0"/>
                    <a:pt x="767" y="12"/>
                    <a:pt x="909" y="26"/>
                  </a:cubicBezTo>
                  <a:cubicBezTo>
                    <a:pt x="967" y="32"/>
                    <a:pt x="1024" y="39"/>
                    <a:pt x="1082" y="42"/>
                  </a:cubicBezTo>
                  <a:cubicBezTo>
                    <a:pt x="1102" y="43"/>
                    <a:pt x="1111" y="51"/>
                    <a:pt x="1116" y="68"/>
                  </a:cubicBezTo>
                  <a:cubicBezTo>
                    <a:pt x="1129" y="107"/>
                    <a:pt x="1133" y="148"/>
                    <a:pt x="1136" y="188"/>
                  </a:cubicBezTo>
                  <a:cubicBezTo>
                    <a:pt x="1140" y="226"/>
                    <a:pt x="1142" y="264"/>
                    <a:pt x="1143" y="30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457325" y="3027363"/>
              <a:ext cx="1273175" cy="536575"/>
            </a:xfrm>
            <a:custGeom>
              <a:avLst/>
              <a:gdLst>
                <a:gd name="T0" fmla="*/ 802 w 1417"/>
                <a:gd name="T1" fmla="*/ 307 h 598"/>
                <a:gd name="T2" fmla="*/ 612 w 1417"/>
                <a:gd name="T3" fmla="*/ 283 h 598"/>
                <a:gd name="T4" fmla="*/ 480 w 1417"/>
                <a:gd name="T5" fmla="*/ 262 h 598"/>
                <a:gd name="T6" fmla="*/ 433 w 1417"/>
                <a:gd name="T7" fmla="*/ 291 h 598"/>
                <a:gd name="T8" fmla="*/ 466 w 1417"/>
                <a:gd name="T9" fmla="*/ 334 h 598"/>
                <a:gd name="T10" fmla="*/ 752 w 1417"/>
                <a:gd name="T11" fmla="*/ 380 h 598"/>
                <a:gd name="T12" fmla="*/ 1036 w 1417"/>
                <a:gd name="T13" fmla="*/ 284 h 598"/>
                <a:gd name="T14" fmla="*/ 1215 w 1417"/>
                <a:gd name="T15" fmla="*/ 124 h 598"/>
                <a:gd name="T16" fmla="*/ 1310 w 1417"/>
                <a:gd name="T17" fmla="*/ 59 h 598"/>
                <a:gd name="T18" fmla="*/ 1365 w 1417"/>
                <a:gd name="T19" fmla="*/ 45 h 598"/>
                <a:gd name="T20" fmla="*/ 1405 w 1417"/>
                <a:gd name="T21" fmla="*/ 104 h 598"/>
                <a:gd name="T22" fmla="*/ 1313 w 1417"/>
                <a:gd name="T23" fmla="*/ 241 h 598"/>
                <a:gd name="T24" fmla="*/ 932 w 1417"/>
                <a:gd name="T25" fmla="*/ 541 h 598"/>
                <a:gd name="T26" fmla="*/ 734 w 1417"/>
                <a:gd name="T27" fmla="*/ 588 h 598"/>
                <a:gd name="T28" fmla="*/ 614 w 1417"/>
                <a:gd name="T29" fmla="*/ 568 h 598"/>
                <a:gd name="T30" fmla="*/ 174 w 1417"/>
                <a:gd name="T31" fmla="*/ 512 h 598"/>
                <a:gd name="T32" fmla="*/ 133 w 1417"/>
                <a:gd name="T33" fmla="*/ 481 h 598"/>
                <a:gd name="T34" fmla="*/ 6 w 1417"/>
                <a:gd name="T35" fmla="*/ 143 h 598"/>
                <a:gd name="T36" fmla="*/ 15 w 1417"/>
                <a:gd name="T37" fmla="*/ 115 h 598"/>
                <a:gd name="T38" fmla="*/ 167 w 1417"/>
                <a:gd name="T39" fmla="*/ 35 h 598"/>
                <a:gd name="T40" fmla="*/ 390 w 1417"/>
                <a:gd name="T41" fmla="*/ 32 h 598"/>
                <a:gd name="T42" fmla="*/ 543 w 1417"/>
                <a:gd name="T43" fmla="*/ 101 h 598"/>
                <a:gd name="T44" fmla="*/ 794 w 1417"/>
                <a:gd name="T45" fmla="*/ 153 h 598"/>
                <a:gd name="T46" fmla="*/ 915 w 1417"/>
                <a:gd name="T47" fmla="*/ 173 h 598"/>
                <a:gd name="T48" fmla="*/ 963 w 1417"/>
                <a:gd name="T49" fmla="*/ 226 h 598"/>
                <a:gd name="T50" fmla="*/ 953 w 1417"/>
                <a:gd name="T51" fmla="*/ 252 h 598"/>
                <a:gd name="T52" fmla="*/ 802 w 1417"/>
                <a:gd name="T53" fmla="*/ 307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7" h="598">
                  <a:moveTo>
                    <a:pt x="802" y="307"/>
                  </a:moveTo>
                  <a:cubicBezTo>
                    <a:pt x="726" y="305"/>
                    <a:pt x="670" y="292"/>
                    <a:pt x="612" y="283"/>
                  </a:cubicBezTo>
                  <a:cubicBezTo>
                    <a:pt x="568" y="277"/>
                    <a:pt x="524" y="269"/>
                    <a:pt x="480" y="262"/>
                  </a:cubicBezTo>
                  <a:cubicBezTo>
                    <a:pt x="456" y="258"/>
                    <a:pt x="437" y="271"/>
                    <a:pt x="433" y="291"/>
                  </a:cubicBezTo>
                  <a:cubicBezTo>
                    <a:pt x="430" y="311"/>
                    <a:pt x="443" y="329"/>
                    <a:pt x="466" y="334"/>
                  </a:cubicBezTo>
                  <a:cubicBezTo>
                    <a:pt x="561" y="353"/>
                    <a:pt x="656" y="371"/>
                    <a:pt x="752" y="380"/>
                  </a:cubicBezTo>
                  <a:cubicBezTo>
                    <a:pt x="860" y="389"/>
                    <a:pt x="952" y="351"/>
                    <a:pt x="1036" y="284"/>
                  </a:cubicBezTo>
                  <a:cubicBezTo>
                    <a:pt x="1098" y="234"/>
                    <a:pt x="1153" y="176"/>
                    <a:pt x="1215" y="124"/>
                  </a:cubicBezTo>
                  <a:cubicBezTo>
                    <a:pt x="1244" y="100"/>
                    <a:pt x="1274" y="75"/>
                    <a:pt x="1310" y="59"/>
                  </a:cubicBezTo>
                  <a:cubicBezTo>
                    <a:pt x="1327" y="50"/>
                    <a:pt x="1345" y="44"/>
                    <a:pt x="1365" y="45"/>
                  </a:cubicBezTo>
                  <a:cubicBezTo>
                    <a:pt x="1402" y="46"/>
                    <a:pt x="1417" y="70"/>
                    <a:pt x="1405" y="104"/>
                  </a:cubicBezTo>
                  <a:cubicBezTo>
                    <a:pt x="1386" y="157"/>
                    <a:pt x="1351" y="200"/>
                    <a:pt x="1313" y="241"/>
                  </a:cubicBezTo>
                  <a:cubicBezTo>
                    <a:pt x="1203" y="361"/>
                    <a:pt x="1077" y="464"/>
                    <a:pt x="932" y="541"/>
                  </a:cubicBezTo>
                  <a:cubicBezTo>
                    <a:pt x="870" y="574"/>
                    <a:pt x="806" y="598"/>
                    <a:pt x="734" y="588"/>
                  </a:cubicBezTo>
                  <a:cubicBezTo>
                    <a:pt x="694" y="582"/>
                    <a:pt x="654" y="573"/>
                    <a:pt x="614" y="568"/>
                  </a:cubicBezTo>
                  <a:cubicBezTo>
                    <a:pt x="467" y="549"/>
                    <a:pt x="321" y="526"/>
                    <a:pt x="174" y="512"/>
                  </a:cubicBezTo>
                  <a:cubicBezTo>
                    <a:pt x="153" y="510"/>
                    <a:pt x="141" y="504"/>
                    <a:pt x="133" y="481"/>
                  </a:cubicBezTo>
                  <a:cubicBezTo>
                    <a:pt x="92" y="368"/>
                    <a:pt x="49" y="256"/>
                    <a:pt x="6" y="143"/>
                  </a:cubicBezTo>
                  <a:cubicBezTo>
                    <a:pt x="0" y="129"/>
                    <a:pt x="2" y="122"/>
                    <a:pt x="15" y="115"/>
                  </a:cubicBezTo>
                  <a:cubicBezTo>
                    <a:pt x="66" y="89"/>
                    <a:pt x="115" y="59"/>
                    <a:pt x="167" y="35"/>
                  </a:cubicBezTo>
                  <a:cubicBezTo>
                    <a:pt x="242" y="0"/>
                    <a:pt x="315" y="5"/>
                    <a:pt x="390" y="32"/>
                  </a:cubicBezTo>
                  <a:cubicBezTo>
                    <a:pt x="443" y="51"/>
                    <a:pt x="492" y="79"/>
                    <a:pt x="543" y="101"/>
                  </a:cubicBezTo>
                  <a:cubicBezTo>
                    <a:pt x="624" y="133"/>
                    <a:pt x="706" y="153"/>
                    <a:pt x="794" y="153"/>
                  </a:cubicBezTo>
                  <a:cubicBezTo>
                    <a:pt x="835" y="153"/>
                    <a:pt x="876" y="157"/>
                    <a:pt x="915" y="173"/>
                  </a:cubicBezTo>
                  <a:cubicBezTo>
                    <a:pt x="939" y="183"/>
                    <a:pt x="956" y="200"/>
                    <a:pt x="963" y="226"/>
                  </a:cubicBezTo>
                  <a:cubicBezTo>
                    <a:pt x="966" y="237"/>
                    <a:pt x="964" y="245"/>
                    <a:pt x="953" y="252"/>
                  </a:cubicBezTo>
                  <a:cubicBezTo>
                    <a:pt x="901" y="285"/>
                    <a:pt x="847" y="309"/>
                    <a:pt x="802" y="30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305050" y="1863725"/>
              <a:ext cx="482600" cy="500063"/>
            </a:xfrm>
            <a:custGeom>
              <a:avLst/>
              <a:gdLst>
                <a:gd name="T0" fmla="*/ 16 w 537"/>
                <a:gd name="T1" fmla="*/ 556 h 556"/>
                <a:gd name="T2" fmla="*/ 30 w 537"/>
                <a:gd name="T3" fmla="*/ 403 h 556"/>
                <a:gd name="T4" fmla="*/ 3 w 537"/>
                <a:gd name="T5" fmla="*/ 14 h 556"/>
                <a:gd name="T6" fmla="*/ 14 w 537"/>
                <a:gd name="T7" fmla="*/ 0 h 556"/>
                <a:gd name="T8" fmla="*/ 390 w 537"/>
                <a:gd name="T9" fmla="*/ 1 h 556"/>
                <a:gd name="T10" fmla="*/ 429 w 537"/>
                <a:gd name="T11" fmla="*/ 7 h 556"/>
                <a:gd name="T12" fmla="*/ 494 w 537"/>
                <a:gd name="T13" fmla="*/ 178 h 556"/>
                <a:gd name="T14" fmla="*/ 406 w 537"/>
                <a:gd name="T15" fmla="*/ 256 h 556"/>
                <a:gd name="T16" fmla="*/ 201 w 537"/>
                <a:gd name="T17" fmla="*/ 427 h 556"/>
                <a:gd name="T18" fmla="*/ 16 w 537"/>
                <a:gd name="T1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7" h="556">
                  <a:moveTo>
                    <a:pt x="16" y="556"/>
                  </a:moveTo>
                  <a:cubicBezTo>
                    <a:pt x="23" y="503"/>
                    <a:pt x="29" y="453"/>
                    <a:pt x="30" y="403"/>
                  </a:cubicBezTo>
                  <a:cubicBezTo>
                    <a:pt x="34" y="273"/>
                    <a:pt x="37" y="142"/>
                    <a:pt x="3" y="14"/>
                  </a:cubicBezTo>
                  <a:cubicBezTo>
                    <a:pt x="0" y="2"/>
                    <a:pt x="2" y="0"/>
                    <a:pt x="14" y="0"/>
                  </a:cubicBezTo>
                  <a:cubicBezTo>
                    <a:pt x="139" y="0"/>
                    <a:pt x="265" y="0"/>
                    <a:pt x="390" y="1"/>
                  </a:cubicBezTo>
                  <a:cubicBezTo>
                    <a:pt x="403" y="1"/>
                    <a:pt x="416" y="4"/>
                    <a:pt x="429" y="7"/>
                  </a:cubicBezTo>
                  <a:cubicBezTo>
                    <a:pt x="521" y="23"/>
                    <a:pt x="537" y="120"/>
                    <a:pt x="494" y="178"/>
                  </a:cubicBezTo>
                  <a:cubicBezTo>
                    <a:pt x="470" y="210"/>
                    <a:pt x="440" y="235"/>
                    <a:pt x="406" y="256"/>
                  </a:cubicBezTo>
                  <a:cubicBezTo>
                    <a:pt x="329" y="303"/>
                    <a:pt x="267" y="367"/>
                    <a:pt x="201" y="427"/>
                  </a:cubicBezTo>
                  <a:cubicBezTo>
                    <a:pt x="146" y="477"/>
                    <a:pt x="83" y="515"/>
                    <a:pt x="16" y="55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90625" y="3054350"/>
              <a:ext cx="363538" cy="601663"/>
            </a:xfrm>
            <a:custGeom>
              <a:avLst/>
              <a:gdLst>
                <a:gd name="T0" fmla="*/ 172 w 405"/>
                <a:gd name="T1" fmla="*/ 1 h 669"/>
                <a:gd name="T2" fmla="*/ 189 w 405"/>
                <a:gd name="T3" fmla="*/ 15 h 669"/>
                <a:gd name="T4" fmla="*/ 315 w 405"/>
                <a:gd name="T5" fmla="*/ 345 h 669"/>
                <a:gd name="T6" fmla="*/ 399 w 405"/>
                <a:gd name="T7" fmla="*/ 575 h 669"/>
                <a:gd name="T8" fmla="*/ 384 w 405"/>
                <a:gd name="T9" fmla="*/ 606 h 669"/>
                <a:gd name="T10" fmla="*/ 238 w 405"/>
                <a:gd name="T11" fmla="*/ 665 h 669"/>
                <a:gd name="T12" fmla="*/ 219 w 405"/>
                <a:gd name="T13" fmla="*/ 656 h 669"/>
                <a:gd name="T14" fmla="*/ 6 w 405"/>
                <a:gd name="T15" fmla="*/ 92 h 669"/>
                <a:gd name="T16" fmla="*/ 19 w 405"/>
                <a:gd name="T17" fmla="*/ 62 h 669"/>
                <a:gd name="T18" fmla="*/ 150 w 405"/>
                <a:gd name="T19" fmla="*/ 8 h 669"/>
                <a:gd name="T20" fmla="*/ 172 w 405"/>
                <a:gd name="T21" fmla="*/ 1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5" h="669">
                  <a:moveTo>
                    <a:pt x="172" y="1"/>
                  </a:moveTo>
                  <a:cubicBezTo>
                    <a:pt x="183" y="0"/>
                    <a:pt x="186" y="7"/>
                    <a:pt x="189" y="15"/>
                  </a:cubicBezTo>
                  <a:cubicBezTo>
                    <a:pt x="231" y="125"/>
                    <a:pt x="273" y="235"/>
                    <a:pt x="315" y="345"/>
                  </a:cubicBezTo>
                  <a:cubicBezTo>
                    <a:pt x="344" y="421"/>
                    <a:pt x="373" y="498"/>
                    <a:pt x="399" y="575"/>
                  </a:cubicBezTo>
                  <a:cubicBezTo>
                    <a:pt x="405" y="592"/>
                    <a:pt x="401" y="600"/>
                    <a:pt x="384" y="606"/>
                  </a:cubicBezTo>
                  <a:cubicBezTo>
                    <a:pt x="335" y="625"/>
                    <a:pt x="287" y="645"/>
                    <a:pt x="238" y="665"/>
                  </a:cubicBezTo>
                  <a:cubicBezTo>
                    <a:pt x="227" y="669"/>
                    <a:pt x="223" y="667"/>
                    <a:pt x="219" y="656"/>
                  </a:cubicBezTo>
                  <a:cubicBezTo>
                    <a:pt x="148" y="468"/>
                    <a:pt x="78" y="280"/>
                    <a:pt x="6" y="92"/>
                  </a:cubicBezTo>
                  <a:cubicBezTo>
                    <a:pt x="0" y="76"/>
                    <a:pt x="2" y="68"/>
                    <a:pt x="19" y="62"/>
                  </a:cubicBezTo>
                  <a:cubicBezTo>
                    <a:pt x="63" y="45"/>
                    <a:pt x="106" y="26"/>
                    <a:pt x="150" y="8"/>
                  </a:cubicBezTo>
                  <a:cubicBezTo>
                    <a:pt x="157" y="5"/>
                    <a:pt x="165" y="3"/>
                    <a:pt x="172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738313" y="2519363"/>
              <a:ext cx="381000" cy="214313"/>
            </a:xfrm>
            <a:custGeom>
              <a:avLst/>
              <a:gdLst>
                <a:gd name="T0" fmla="*/ 423 w 423"/>
                <a:gd name="T1" fmla="*/ 0 h 240"/>
                <a:gd name="T2" fmla="*/ 0 w 423"/>
                <a:gd name="T3" fmla="*/ 240 h 240"/>
                <a:gd name="T4" fmla="*/ 423 w 423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3" h="240">
                  <a:moveTo>
                    <a:pt x="423" y="0"/>
                  </a:moveTo>
                  <a:cubicBezTo>
                    <a:pt x="294" y="106"/>
                    <a:pt x="168" y="206"/>
                    <a:pt x="0" y="240"/>
                  </a:cubicBezTo>
                  <a:cubicBezTo>
                    <a:pt x="54" y="175"/>
                    <a:pt x="313" y="29"/>
                    <a:pt x="42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3914934" y="1863725"/>
            <a:ext cx="1597025" cy="1830388"/>
            <a:chOff x="1190625" y="1825625"/>
            <a:chExt cx="1597025" cy="1830388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243013" y="1825625"/>
              <a:ext cx="1025525" cy="1103313"/>
            </a:xfrm>
            <a:custGeom>
              <a:avLst/>
              <a:gdLst>
                <a:gd name="T0" fmla="*/ 1143 w 1143"/>
                <a:gd name="T1" fmla="*/ 302 h 1229"/>
                <a:gd name="T2" fmla="*/ 1125 w 1143"/>
                <a:gd name="T3" fmla="*/ 618 h 1229"/>
                <a:gd name="T4" fmla="*/ 1094 w 1143"/>
                <a:gd name="T5" fmla="*/ 654 h 1229"/>
                <a:gd name="T6" fmla="*/ 538 w 1143"/>
                <a:gd name="T7" fmla="*/ 926 h 1229"/>
                <a:gd name="T8" fmla="*/ 379 w 1143"/>
                <a:gd name="T9" fmla="*/ 1080 h 1229"/>
                <a:gd name="T10" fmla="*/ 279 w 1143"/>
                <a:gd name="T11" fmla="*/ 1180 h 1229"/>
                <a:gd name="T12" fmla="*/ 176 w 1143"/>
                <a:gd name="T13" fmla="*/ 1222 h 1229"/>
                <a:gd name="T14" fmla="*/ 80 w 1143"/>
                <a:gd name="T15" fmla="*/ 1167 h 1229"/>
                <a:gd name="T16" fmla="*/ 45 w 1143"/>
                <a:gd name="T17" fmla="*/ 1018 h 1229"/>
                <a:gd name="T18" fmla="*/ 21 w 1143"/>
                <a:gd name="T19" fmla="*/ 676 h 1229"/>
                <a:gd name="T20" fmla="*/ 1 w 1143"/>
                <a:gd name="T21" fmla="*/ 427 h 1229"/>
                <a:gd name="T22" fmla="*/ 38 w 1143"/>
                <a:gd name="T23" fmla="*/ 251 h 1229"/>
                <a:gd name="T24" fmla="*/ 235 w 1143"/>
                <a:gd name="T25" fmla="*/ 73 h 1229"/>
                <a:gd name="T26" fmla="*/ 483 w 1143"/>
                <a:gd name="T27" fmla="*/ 15 h 1229"/>
                <a:gd name="T28" fmla="*/ 909 w 1143"/>
                <a:gd name="T29" fmla="*/ 26 h 1229"/>
                <a:gd name="T30" fmla="*/ 1082 w 1143"/>
                <a:gd name="T31" fmla="*/ 42 h 1229"/>
                <a:gd name="T32" fmla="*/ 1116 w 1143"/>
                <a:gd name="T33" fmla="*/ 68 h 1229"/>
                <a:gd name="T34" fmla="*/ 1136 w 1143"/>
                <a:gd name="T35" fmla="*/ 188 h 1229"/>
                <a:gd name="T36" fmla="*/ 1143 w 1143"/>
                <a:gd name="T37" fmla="*/ 302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3" h="1229">
                  <a:moveTo>
                    <a:pt x="1143" y="302"/>
                  </a:moveTo>
                  <a:cubicBezTo>
                    <a:pt x="1143" y="408"/>
                    <a:pt x="1141" y="513"/>
                    <a:pt x="1125" y="618"/>
                  </a:cubicBezTo>
                  <a:cubicBezTo>
                    <a:pt x="1122" y="637"/>
                    <a:pt x="1114" y="648"/>
                    <a:pt x="1094" y="654"/>
                  </a:cubicBezTo>
                  <a:cubicBezTo>
                    <a:pt x="892" y="711"/>
                    <a:pt x="705" y="798"/>
                    <a:pt x="538" y="926"/>
                  </a:cubicBezTo>
                  <a:cubicBezTo>
                    <a:pt x="479" y="972"/>
                    <a:pt x="426" y="1023"/>
                    <a:pt x="379" y="1080"/>
                  </a:cubicBezTo>
                  <a:cubicBezTo>
                    <a:pt x="348" y="1116"/>
                    <a:pt x="318" y="1152"/>
                    <a:pt x="279" y="1180"/>
                  </a:cubicBezTo>
                  <a:cubicBezTo>
                    <a:pt x="248" y="1202"/>
                    <a:pt x="214" y="1216"/>
                    <a:pt x="176" y="1222"/>
                  </a:cubicBezTo>
                  <a:cubicBezTo>
                    <a:pt x="129" y="1229"/>
                    <a:pt x="99" y="1212"/>
                    <a:pt x="80" y="1167"/>
                  </a:cubicBezTo>
                  <a:cubicBezTo>
                    <a:pt x="59" y="1120"/>
                    <a:pt x="49" y="1069"/>
                    <a:pt x="45" y="1018"/>
                  </a:cubicBezTo>
                  <a:cubicBezTo>
                    <a:pt x="37" y="904"/>
                    <a:pt x="35" y="789"/>
                    <a:pt x="21" y="676"/>
                  </a:cubicBezTo>
                  <a:cubicBezTo>
                    <a:pt x="12" y="593"/>
                    <a:pt x="0" y="510"/>
                    <a:pt x="1" y="427"/>
                  </a:cubicBezTo>
                  <a:cubicBezTo>
                    <a:pt x="2" y="366"/>
                    <a:pt x="11" y="306"/>
                    <a:pt x="38" y="251"/>
                  </a:cubicBezTo>
                  <a:cubicBezTo>
                    <a:pt x="79" y="164"/>
                    <a:pt x="150" y="110"/>
                    <a:pt x="235" y="73"/>
                  </a:cubicBezTo>
                  <a:cubicBezTo>
                    <a:pt x="314" y="39"/>
                    <a:pt x="398" y="24"/>
                    <a:pt x="483" y="15"/>
                  </a:cubicBezTo>
                  <a:cubicBezTo>
                    <a:pt x="626" y="0"/>
                    <a:pt x="767" y="12"/>
                    <a:pt x="909" y="26"/>
                  </a:cubicBezTo>
                  <a:cubicBezTo>
                    <a:pt x="967" y="32"/>
                    <a:pt x="1024" y="39"/>
                    <a:pt x="1082" y="42"/>
                  </a:cubicBezTo>
                  <a:cubicBezTo>
                    <a:pt x="1102" y="43"/>
                    <a:pt x="1111" y="51"/>
                    <a:pt x="1116" y="68"/>
                  </a:cubicBezTo>
                  <a:cubicBezTo>
                    <a:pt x="1129" y="107"/>
                    <a:pt x="1133" y="148"/>
                    <a:pt x="1136" y="188"/>
                  </a:cubicBezTo>
                  <a:cubicBezTo>
                    <a:pt x="1140" y="226"/>
                    <a:pt x="1142" y="264"/>
                    <a:pt x="1143" y="30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457325" y="3027363"/>
              <a:ext cx="1273175" cy="536575"/>
            </a:xfrm>
            <a:custGeom>
              <a:avLst/>
              <a:gdLst>
                <a:gd name="T0" fmla="*/ 802 w 1417"/>
                <a:gd name="T1" fmla="*/ 307 h 598"/>
                <a:gd name="T2" fmla="*/ 612 w 1417"/>
                <a:gd name="T3" fmla="*/ 283 h 598"/>
                <a:gd name="T4" fmla="*/ 480 w 1417"/>
                <a:gd name="T5" fmla="*/ 262 h 598"/>
                <a:gd name="T6" fmla="*/ 433 w 1417"/>
                <a:gd name="T7" fmla="*/ 291 h 598"/>
                <a:gd name="T8" fmla="*/ 466 w 1417"/>
                <a:gd name="T9" fmla="*/ 334 h 598"/>
                <a:gd name="T10" fmla="*/ 752 w 1417"/>
                <a:gd name="T11" fmla="*/ 380 h 598"/>
                <a:gd name="T12" fmla="*/ 1036 w 1417"/>
                <a:gd name="T13" fmla="*/ 284 h 598"/>
                <a:gd name="T14" fmla="*/ 1215 w 1417"/>
                <a:gd name="T15" fmla="*/ 124 h 598"/>
                <a:gd name="T16" fmla="*/ 1310 w 1417"/>
                <a:gd name="T17" fmla="*/ 59 h 598"/>
                <a:gd name="T18" fmla="*/ 1365 w 1417"/>
                <a:gd name="T19" fmla="*/ 45 h 598"/>
                <a:gd name="T20" fmla="*/ 1405 w 1417"/>
                <a:gd name="T21" fmla="*/ 104 h 598"/>
                <a:gd name="T22" fmla="*/ 1313 w 1417"/>
                <a:gd name="T23" fmla="*/ 241 h 598"/>
                <a:gd name="T24" fmla="*/ 932 w 1417"/>
                <a:gd name="T25" fmla="*/ 541 h 598"/>
                <a:gd name="T26" fmla="*/ 734 w 1417"/>
                <a:gd name="T27" fmla="*/ 588 h 598"/>
                <a:gd name="T28" fmla="*/ 614 w 1417"/>
                <a:gd name="T29" fmla="*/ 568 h 598"/>
                <a:gd name="T30" fmla="*/ 174 w 1417"/>
                <a:gd name="T31" fmla="*/ 512 h 598"/>
                <a:gd name="T32" fmla="*/ 133 w 1417"/>
                <a:gd name="T33" fmla="*/ 481 h 598"/>
                <a:gd name="T34" fmla="*/ 6 w 1417"/>
                <a:gd name="T35" fmla="*/ 143 h 598"/>
                <a:gd name="T36" fmla="*/ 15 w 1417"/>
                <a:gd name="T37" fmla="*/ 115 h 598"/>
                <a:gd name="T38" fmla="*/ 167 w 1417"/>
                <a:gd name="T39" fmla="*/ 35 h 598"/>
                <a:gd name="T40" fmla="*/ 390 w 1417"/>
                <a:gd name="T41" fmla="*/ 32 h 598"/>
                <a:gd name="T42" fmla="*/ 543 w 1417"/>
                <a:gd name="T43" fmla="*/ 101 h 598"/>
                <a:gd name="T44" fmla="*/ 794 w 1417"/>
                <a:gd name="T45" fmla="*/ 153 h 598"/>
                <a:gd name="T46" fmla="*/ 915 w 1417"/>
                <a:gd name="T47" fmla="*/ 173 h 598"/>
                <a:gd name="T48" fmla="*/ 963 w 1417"/>
                <a:gd name="T49" fmla="*/ 226 h 598"/>
                <a:gd name="T50" fmla="*/ 953 w 1417"/>
                <a:gd name="T51" fmla="*/ 252 h 598"/>
                <a:gd name="T52" fmla="*/ 802 w 1417"/>
                <a:gd name="T53" fmla="*/ 307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7" h="598">
                  <a:moveTo>
                    <a:pt x="802" y="307"/>
                  </a:moveTo>
                  <a:cubicBezTo>
                    <a:pt x="726" y="305"/>
                    <a:pt x="670" y="292"/>
                    <a:pt x="612" y="283"/>
                  </a:cubicBezTo>
                  <a:cubicBezTo>
                    <a:pt x="568" y="277"/>
                    <a:pt x="524" y="269"/>
                    <a:pt x="480" y="262"/>
                  </a:cubicBezTo>
                  <a:cubicBezTo>
                    <a:pt x="456" y="258"/>
                    <a:pt x="437" y="271"/>
                    <a:pt x="433" y="291"/>
                  </a:cubicBezTo>
                  <a:cubicBezTo>
                    <a:pt x="430" y="311"/>
                    <a:pt x="443" y="329"/>
                    <a:pt x="466" y="334"/>
                  </a:cubicBezTo>
                  <a:cubicBezTo>
                    <a:pt x="561" y="353"/>
                    <a:pt x="656" y="371"/>
                    <a:pt x="752" y="380"/>
                  </a:cubicBezTo>
                  <a:cubicBezTo>
                    <a:pt x="860" y="389"/>
                    <a:pt x="952" y="351"/>
                    <a:pt x="1036" y="284"/>
                  </a:cubicBezTo>
                  <a:cubicBezTo>
                    <a:pt x="1098" y="234"/>
                    <a:pt x="1153" y="176"/>
                    <a:pt x="1215" y="124"/>
                  </a:cubicBezTo>
                  <a:cubicBezTo>
                    <a:pt x="1244" y="100"/>
                    <a:pt x="1274" y="75"/>
                    <a:pt x="1310" y="59"/>
                  </a:cubicBezTo>
                  <a:cubicBezTo>
                    <a:pt x="1327" y="50"/>
                    <a:pt x="1345" y="44"/>
                    <a:pt x="1365" y="45"/>
                  </a:cubicBezTo>
                  <a:cubicBezTo>
                    <a:pt x="1402" y="46"/>
                    <a:pt x="1417" y="70"/>
                    <a:pt x="1405" y="104"/>
                  </a:cubicBezTo>
                  <a:cubicBezTo>
                    <a:pt x="1386" y="157"/>
                    <a:pt x="1351" y="200"/>
                    <a:pt x="1313" y="241"/>
                  </a:cubicBezTo>
                  <a:cubicBezTo>
                    <a:pt x="1203" y="361"/>
                    <a:pt x="1077" y="464"/>
                    <a:pt x="932" y="541"/>
                  </a:cubicBezTo>
                  <a:cubicBezTo>
                    <a:pt x="870" y="574"/>
                    <a:pt x="806" y="598"/>
                    <a:pt x="734" y="588"/>
                  </a:cubicBezTo>
                  <a:cubicBezTo>
                    <a:pt x="694" y="582"/>
                    <a:pt x="654" y="573"/>
                    <a:pt x="614" y="568"/>
                  </a:cubicBezTo>
                  <a:cubicBezTo>
                    <a:pt x="467" y="549"/>
                    <a:pt x="321" y="526"/>
                    <a:pt x="174" y="512"/>
                  </a:cubicBezTo>
                  <a:cubicBezTo>
                    <a:pt x="153" y="510"/>
                    <a:pt x="141" y="504"/>
                    <a:pt x="133" y="481"/>
                  </a:cubicBezTo>
                  <a:cubicBezTo>
                    <a:pt x="92" y="368"/>
                    <a:pt x="49" y="256"/>
                    <a:pt x="6" y="143"/>
                  </a:cubicBezTo>
                  <a:cubicBezTo>
                    <a:pt x="0" y="129"/>
                    <a:pt x="2" y="122"/>
                    <a:pt x="15" y="115"/>
                  </a:cubicBezTo>
                  <a:cubicBezTo>
                    <a:pt x="66" y="89"/>
                    <a:pt x="115" y="59"/>
                    <a:pt x="167" y="35"/>
                  </a:cubicBezTo>
                  <a:cubicBezTo>
                    <a:pt x="242" y="0"/>
                    <a:pt x="315" y="5"/>
                    <a:pt x="390" y="32"/>
                  </a:cubicBezTo>
                  <a:cubicBezTo>
                    <a:pt x="443" y="51"/>
                    <a:pt x="492" y="79"/>
                    <a:pt x="543" y="101"/>
                  </a:cubicBezTo>
                  <a:cubicBezTo>
                    <a:pt x="624" y="133"/>
                    <a:pt x="706" y="153"/>
                    <a:pt x="794" y="153"/>
                  </a:cubicBezTo>
                  <a:cubicBezTo>
                    <a:pt x="835" y="153"/>
                    <a:pt x="876" y="157"/>
                    <a:pt x="915" y="173"/>
                  </a:cubicBezTo>
                  <a:cubicBezTo>
                    <a:pt x="939" y="183"/>
                    <a:pt x="956" y="200"/>
                    <a:pt x="963" y="226"/>
                  </a:cubicBezTo>
                  <a:cubicBezTo>
                    <a:pt x="966" y="237"/>
                    <a:pt x="964" y="245"/>
                    <a:pt x="953" y="252"/>
                  </a:cubicBezTo>
                  <a:cubicBezTo>
                    <a:pt x="901" y="285"/>
                    <a:pt x="847" y="309"/>
                    <a:pt x="802" y="30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305050" y="1863725"/>
              <a:ext cx="482600" cy="500063"/>
            </a:xfrm>
            <a:custGeom>
              <a:avLst/>
              <a:gdLst>
                <a:gd name="T0" fmla="*/ 16 w 537"/>
                <a:gd name="T1" fmla="*/ 556 h 556"/>
                <a:gd name="T2" fmla="*/ 30 w 537"/>
                <a:gd name="T3" fmla="*/ 403 h 556"/>
                <a:gd name="T4" fmla="*/ 3 w 537"/>
                <a:gd name="T5" fmla="*/ 14 h 556"/>
                <a:gd name="T6" fmla="*/ 14 w 537"/>
                <a:gd name="T7" fmla="*/ 0 h 556"/>
                <a:gd name="T8" fmla="*/ 390 w 537"/>
                <a:gd name="T9" fmla="*/ 1 h 556"/>
                <a:gd name="T10" fmla="*/ 429 w 537"/>
                <a:gd name="T11" fmla="*/ 7 h 556"/>
                <a:gd name="T12" fmla="*/ 494 w 537"/>
                <a:gd name="T13" fmla="*/ 178 h 556"/>
                <a:gd name="T14" fmla="*/ 406 w 537"/>
                <a:gd name="T15" fmla="*/ 256 h 556"/>
                <a:gd name="T16" fmla="*/ 201 w 537"/>
                <a:gd name="T17" fmla="*/ 427 h 556"/>
                <a:gd name="T18" fmla="*/ 16 w 537"/>
                <a:gd name="T1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7" h="556">
                  <a:moveTo>
                    <a:pt x="16" y="556"/>
                  </a:moveTo>
                  <a:cubicBezTo>
                    <a:pt x="23" y="503"/>
                    <a:pt x="29" y="453"/>
                    <a:pt x="30" y="403"/>
                  </a:cubicBezTo>
                  <a:cubicBezTo>
                    <a:pt x="34" y="273"/>
                    <a:pt x="37" y="142"/>
                    <a:pt x="3" y="14"/>
                  </a:cubicBezTo>
                  <a:cubicBezTo>
                    <a:pt x="0" y="2"/>
                    <a:pt x="2" y="0"/>
                    <a:pt x="14" y="0"/>
                  </a:cubicBezTo>
                  <a:cubicBezTo>
                    <a:pt x="139" y="0"/>
                    <a:pt x="265" y="0"/>
                    <a:pt x="390" y="1"/>
                  </a:cubicBezTo>
                  <a:cubicBezTo>
                    <a:pt x="403" y="1"/>
                    <a:pt x="416" y="4"/>
                    <a:pt x="429" y="7"/>
                  </a:cubicBezTo>
                  <a:cubicBezTo>
                    <a:pt x="521" y="23"/>
                    <a:pt x="537" y="120"/>
                    <a:pt x="494" y="178"/>
                  </a:cubicBezTo>
                  <a:cubicBezTo>
                    <a:pt x="470" y="210"/>
                    <a:pt x="440" y="235"/>
                    <a:pt x="406" y="256"/>
                  </a:cubicBezTo>
                  <a:cubicBezTo>
                    <a:pt x="329" y="303"/>
                    <a:pt x="267" y="367"/>
                    <a:pt x="201" y="427"/>
                  </a:cubicBezTo>
                  <a:cubicBezTo>
                    <a:pt x="146" y="477"/>
                    <a:pt x="83" y="515"/>
                    <a:pt x="16" y="55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1190625" y="3054350"/>
              <a:ext cx="363538" cy="601663"/>
            </a:xfrm>
            <a:custGeom>
              <a:avLst/>
              <a:gdLst>
                <a:gd name="T0" fmla="*/ 172 w 405"/>
                <a:gd name="T1" fmla="*/ 1 h 669"/>
                <a:gd name="T2" fmla="*/ 189 w 405"/>
                <a:gd name="T3" fmla="*/ 15 h 669"/>
                <a:gd name="T4" fmla="*/ 315 w 405"/>
                <a:gd name="T5" fmla="*/ 345 h 669"/>
                <a:gd name="T6" fmla="*/ 399 w 405"/>
                <a:gd name="T7" fmla="*/ 575 h 669"/>
                <a:gd name="T8" fmla="*/ 384 w 405"/>
                <a:gd name="T9" fmla="*/ 606 h 669"/>
                <a:gd name="T10" fmla="*/ 238 w 405"/>
                <a:gd name="T11" fmla="*/ 665 h 669"/>
                <a:gd name="T12" fmla="*/ 219 w 405"/>
                <a:gd name="T13" fmla="*/ 656 h 669"/>
                <a:gd name="T14" fmla="*/ 6 w 405"/>
                <a:gd name="T15" fmla="*/ 92 h 669"/>
                <a:gd name="T16" fmla="*/ 19 w 405"/>
                <a:gd name="T17" fmla="*/ 62 h 669"/>
                <a:gd name="T18" fmla="*/ 150 w 405"/>
                <a:gd name="T19" fmla="*/ 8 h 669"/>
                <a:gd name="T20" fmla="*/ 172 w 405"/>
                <a:gd name="T21" fmla="*/ 1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5" h="669">
                  <a:moveTo>
                    <a:pt x="172" y="1"/>
                  </a:moveTo>
                  <a:cubicBezTo>
                    <a:pt x="183" y="0"/>
                    <a:pt x="186" y="7"/>
                    <a:pt x="189" y="15"/>
                  </a:cubicBezTo>
                  <a:cubicBezTo>
                    <a:pt x="231" y="125"/>
                    <a:pt x="273" y="235"/>
                    <a:pt x="315" y="345"/>
                  </a:cubicBezTo>
                  <a:cubicBezTo>
                    <a:pt x="344" y="421"/>
                    <a:pt x="373" y="498"/>
                    <a:pt x="399" y="575"/>
                  </a:cubicBezTo>
                  <a:cubicBezTo>
                    <a:pt x="405" y="592"/>
                    <a:pt x="401" y="600"/>
                    <a:pt x="384" y="606"/>
                  </a:cubicBezTo>
                  <a:cubicBezTo>
                    <a:pt x="335" y="625"/>
                    <a:pt x="287" y="645"/>
                    <a:pt x="238" y="665"/>
                  </a:cubicBezTo>
                  <a:cubicBezTo>
                    <a:pt x="227" y="669"/>
                    <a:pt x="223" y="667"/>
                    <a:pt x="219" y="656"/>
                  </a:cubicBezTo>
                  <a:cubicBezTo>
                    <a:pt x="148" y="468"/>
                    <a:pt x="78" y="280"/>
                    <a:pt x="6" y="92"/>
                  </a:cubicBezTo>
                  <a:cubicBezTo>
                    <a:pt x="0" y="76"/>
                    <a:pt x="2" y="68"/>
                    <a:pt x="19" y="62"/>
                  </a:cubicBezTo>
                  <a:cubicBezTo>
                    <a:pt x="63" y="45"/>
                    <a:pt x="106" y="26"/>
                    <a:pt x="150" y="8"/>
                  </a:cubicBezTo>
                  <a:cubicBezTo>
                    <a:pt x="157" y="5"/>
                    <a:pt x="165" y="3"/>
                    <a:pt x="172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738313" y="2519363"/>
              <a:ext cx="381000" cy="214313"/>
            </a:xfrm>
            <a:custGeom>
              <a:avLst/>
              <a:gdLst>
                <a:gd name="T0" fmla="*/ 423 w 423"/>
                <a:gd name="T1" fmla="*/ 0 h 240"/>
                <a:gd name="T2" fmla="*/ 0 w 423"/>
                <a:gd name="T3" fmla="*/ 240 h 240"/>
                <a:gd name="T4" fmla="*/ 423 w 423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3" h="240">
                  <a:moveTo>
                    <a:pt x="423" y="0"/>
                  </a:moveTo>
                  <a:cubicBezTo>
                    <a:pt x="294" y="106"/>
                    <a:pt x="168" y="206"/>
                    <a:pt x="0" y="240"/>
                  </a:cubicBezTo>
                  <a:cubicBezTo>
                    <a:pt x="54" y="175"/>
                    <a:pt x="313" y="29"/>
                    <a:pt x="42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441253" y="1911504"/>
            <a:ext cx="1597025" cy="1830388"/>
            <a:chOff x="1190625" y="1825625"/>
            <a:chExt cx="1597025" cy="1830388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1243013" y="1825625"/>
              <a:ext cx="1025525" cy="1103313"/>
            </a:xfrm>
            <a:custGeom>
              <a:avLst/>
              <a:gdLst>
                <a:gd name="T0" fmla="*/ 1143 w 1143"/>
                <a:gd name="T1" fmla="*/ 302 h 1229"/>
                <a:gd name="T2" fmla="*/ 1125 w 1143"/>
                <a:gd name="T3" fmla="*/ 618 h 1229"/>
                <a:gd name="T4" fmla="*/ 1094 w 1143"/>
                <a:gd name="T5" fmla="*/ 654 h 1229"/>
                <a:gd name="T6" fmla="*/ 538 w 1143"/>
                <a:gd name="T7" fmla="*/ 926 h 1229"/>
                <a:gd name="T8" fmla="*/ 379 w 1143"/>
                <a:gd name="T9" fmla="*/ 1080 h 1229"/>
                <a:gd name="T10" fmla="*/ 279 w 1143"/>
                <a:gd name="T11" fmla="*/ 1180 h 1229"/>
                <a:gd name="T12" fmla="*/ 176 w 1143"/>
                <a:gd name="T13" fmla="*/ 1222 h 1229"/>
                <a:gd name="T14" fmla="*/ 80 w 1143"/>
                <a:gd name="T15" fmla="*/ 1167 h 1229"/>
                <a:gd name="T16" fmla="*/ 45 w 1143"/>
                <a:gd name="T17" fmla="*/ 1018 h 1229"/>
                <a:gd name="T18" fmla="*/ 21 w 1143"/>
                <a:gd name="T19" fmla="*/ 676 h 1229"/>
                <a:gd name="T20" fmla="*/ 1 w 1143"/>
                <a:gd name="T21" fmla="*/ 427 h 1229"/>
                <a:gd name="T22" fmla="*/ 38 w 1143"/>
                <a:gd name="T23" fmla="*/ 251 h 1229"/>
                <a:gd name="T24" fmla="*/ 235 w 1143"/>
                <a:gd name="T25" fmla="*/ 73 h 1229"/>
                <a:gd name="T26" fmla="*/ 483 w 1143"/>
                <a:gd name="T27" fmla="*/ 15 h 1229"/>
                <a:gd name="T28" fmla="*/ 909 w 1143"/>
                <a:gd name="T29" fmla="*/ 26 h 1229"/>
                <a:gd name="T30" fmla="*/ 1082 w 1143"/>
                <a:gd name="T31" fmla="*/ 42 h 1229"/>
                <a:gd name="T32" fmla="*/ 1116 w 1143"/>
                <a:gd name="T33" fmla="*/ 68 h 1229"/>
                <a:gd name="T34" fmla="*/ 1136 w 1143"/>
                <a:gd name="T35" fmla="*/ 188 h 1229"/>
                <a:gd name="T36" fmla="*/ 1143 w 1143"/>
                <a:gd name="T37" fmla="*/ 302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3" h="1229">
                  <a:moveTo>
                    <a:pt x="1143" y="302"/>
                  </a:moveTo>
                  <a:cubicBezTo>
                    <a:pt x="1143" y="408"/>
                    <a:pt x="1141" y="513"/>
                    <a:pt x="1125" y="618"/>
                  </a:cubicBezTo>
                  <a:cubicBezTo>
                    <a:pt x="1122" y="637"/>
                    <a:pt x="1114" y="648"/>
                    <a:pt x="1094" y="654"/>
                  </a:cubicBezTo>
                  <a:cubicBezTo>
                    <a:pt x="892" y="711"/>
                    <a:pt x="705" y="798"/>
                    <a:pt x="538" y="926"/>
                  </a:cubicBezTo>
                  <a:cubicBezTo>
                    <a:pt x="479" y="972"/>
                    <a:pt x="426" y="1023"/>
                    <a:pt x="379" y="1080"/>
                  </a:cubicBezTo>
                  <a:cubicBezTo>
                    <a:pt x="348" y="1116"/>
                    <a:pt x="318" y="1152"/>
                    <a:pt x="279" y="1180"/>
                  </a:cubicBezTo>
                  <a:cubicBezTo>
                    <a:pt x="248" y="1202"/>
                    <a:pt x="214" y="1216"/>
                    <a:pt x="176" y="1222"/>
                  </a:cubicBezTo>
                  <a:cubicBezTo>
                    <a:pt x="129" y="1229"/>
                    <a:pt x="99" y="1212"/>
                    <a:pt x="80" y="1167"/>
                  </a:cubicBezTo>
                  <a:cubicBezTo>
                    <a:pt x="59" y="1120"/>
                    <a:pt x="49" y="1069"/>
                    <a:pt x="45" y="1018"/>
                  </a:cubicBezTo>
                  <a:cubicBezTo>
                    <a:pt x="37" y="904"/>
                    <a:pt x="35" y="789"/>
                    <a:pt x="21" y="676"/>
                  </a:cubicBezTo>
                  <a:cubicBezTo>
                    <a:pt x="12" y="593"/>
                    <a:pt x="0" y="510"/>
                    <a:pt x="1" y="427"/>
                  </a:cubicBezTo>
                  <a:cubicBezTo>
                    <a:pt x="2" y="366"/>
                    <a:pt x="11" y="306"/>
                    <a:pt x="38" y="251"/>
                  </a:cubicBezTo>
                  <a:cubicBezTo>
                    <a:pt x="79" y="164"/>
                    <a:pt x="150" y="110"/>
                    <a:pt x="235" y="73"/>
                  </a:cubicBezTo>
                  <a:cubicBezTo>
                    <a:pt x="314" y="39"/>
                    <a:pt x="398" y="24"/>
                    <a:pt x="483" y="15"/>
                  </a:cubicBezTo>
                  <a:cubicBezTo>
                    <a:pt x="626" y="0"/>
                    <a:pt x="767" y="12"/>
                    <a:pt x="909" y="26"/>
                  </a:cubicBezTo>
                  <a:cubicBezTo>
                    <a:pt x="967" y="32"/>
                    <a:pt x="1024" y="39"/>
                    <a:pt x="1082" y="42"/>
                  </a:cubicBezTo>
                  <a:cubicBezTo>
                    <a:pt x="1102" y="43"/>
                    <a:pt x="1111" y="51"/>
                    <a:pt x="1116" y="68"/>
                  </a:cubicBezTo>
                  <a:cubicBezTo>
                    <a:pt x="1129" y="107"/>
                    <a:pt x="1133" y="148"/>
                    <a:pt x="1136" y="188"/>
                  </a:cubicBezTo>
                  <a:cubicBezTo>
                    <a:pt x="1140" y="226"/>
                    <a:pt x="1142" y="264"/>
                    <a:pt x="1143" y="30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457325" y="3027363"/>
              <a:ext cx="1273175" cy="536575"/>
            </a:xfrm>
            <a:custGeom>
              <a:avLst/>
              <a:gdLst>
                <a:gd name="T0" fmla="*/ 802 w 1417"/>
                <a:gd name="T1" fmla="*/ 307 h 598"/>
                <a:gd name="T2" fmla="*/ 612 w 1417"/>
                <a:gd name="T3" fmla="*/ 283 h 598"/>
                <a:gd name="T4" fmla="*/ 480 w 1417"/>
                <a:gd name="T5" fmla="*/ 262 h 598"/>
                <a:gd name="T6" fmla="*/ 433 w 1417"/>
                <a:gd name="T7" fmla="*/ 291 h 598"/>
                <a:gd name="T8" fmla="*/ 466 w 1417"/>
                <a:gd name="T9" fmla="*/ 334 h 598"/>
                <a:gd name="T10" fmla="*/ 752 w 1417"/>
                <a:gd name="T11" fmla="*/ 380 h 598"/>
                <a:gd name="T12" fmla="*/ 1036 w 1417"/>
                <a:gd name="T13" fmla="*/ 284 h 598"/>
                <a:gd name="T14" fmla="*/ 1215 w 1417"/>
                <a:gd name="T15" fmla="*/ 124 h 598"/>
                <a:gd name="T16" fmla="*/ 1310 w 1417"/>
                <a:gd name="T17" fmla="*/ 59 h 598"/>
                <a:gd name="T18" fmla="*/ 1365 w 1417"/>
                <a:gd name="T19" fmla="*/ 45 h 598"/>
                <a:gd name="T20" fmla="*/ 1405 w 1417"/>
                <a:gd name="T21" fmla="*/ 104 h 598"/>
                <a:gd name="T22" fmla="*/ 1313 w 1417"/>
                <a:gd name="T23" fmla="*/ 241 h 598"/>
                <a:gd name="T24" fmla="*/ 932 w 1417"/>
                <a:gd name="T25" fmla="*/ 541 h 598"/>
                <a:gd name="T26" fmla="*/ 734 w 1417"/>
                <a:gd name="T27" fmla="*/ 588 h 598"/>
                <a:gd name="T28" fmla="*/ 614 w 1417"/>
                <a:gd name="T29" fmla="*/ 568 h 598"/>
                <a:gd name="T30" fmla="*/ 174 w 1417"/>
                <a:gd name="T31" fmla="*/ 512 h 598"/>
                <a:gd name="T32" fmla="*/ 133 w 1417"/>
                <a:gd name="T33" fmla="*/ 481 h 598"/>
                <a:gd name="T34" fmla="*/ 6 w 1417"/>
                <a:gd name="T35" fmla="*/ 143 h 598"/>
                <a:gd name="T36" fmla="*/ 15 w 1417"/>
                <a:gd name="T37" fmla="*/ 115 h 598"/>
                <a:gd name="T38" fmla="*/ 167 w 1417"/>
                <a:gd name="T39" fmla="*/ 35 h 598"/>
                <a:gd name="T40" fmla="*/ 390 w 1417"/>
                <a:gd name="T41" fmla="*/ 32 h 598"/>
                <a:gd name="T42" fmla="*/ 543 w 1417"/>
                <a:gd name="T43" fmla="*/ 101 h 598"/>
                <a:gd name="T44" fmla="*/ 794 w 1417"/>
                <a:gd name="T45" fmla="*/ 153 h 598"/>
                <a:gd name="T46" fmla="*/ 915 w 1417"/>
                <a:gd name="T47" fmla="*/ 173 h 598"/>
                <a:gd name="T48" fmla="*/ 963 w 1417"/>
                <a:gd name="T49" fmla="*/ 226 h 598"/>
                <a:gd name="T50" fmla="*/ 953 w 1417"/>
                <a:gd name="T51" fmla="*/ 252 h 598"/>
                <a:gd name="T52" fmla="*/ 802 w 1417"/>
                <a:gd name="T53" fmla="*/ 307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7" h="598">
                  <a:moveTo>
                    <a:pt x="802" y="307"/>
                  </a:moveTo>
                  <a:cubicBezTo>
                    <a:pt x="726" y="305"/>
                    <a:pt x="670" y="292"/>
                    <a:pt x="612" y="283"/>
                  </a:cubicBezTo>
                  <a:cubicBezTo>
                    <a:pt x="568" y="277"/>
                    <a:pt x="524" y="269"/>
                    <a:pt x="480" y="262"/>
                  </a:cubicBezTo>
                  <a:cubicBezTo>
                    <a:pt x="456" y="258"/>
                    <a:pt x="437" y="271"/>
                    <a:pt x="433" y="291"/>
                  </a:cubicBezTo>
                  <a:cubicBezTo>
                    <a:pt x="430" y="311"/>
                    <a:pt x="443" y="329"/>
                    <a:pt x="466" y="334"/>
                  </a:cubicBezTo>
                  <a:cubicBezTo>
                    <a:pt x="561" y="353"/>
                    <a:pt x="656" y="371"/>
                    <a:pt x="752" y="380"/>
                  </a:cubicBezTo>
                  <a:cubicBezTo>
                    <a:pt x="860" y="389"/>
                    <a:pt x="952" y="351"/>
                    <a:pt x="1036" y="284"/>
                  </a:cubicBezTo>
                  <a:cubicBezTo>
                    <a:pt x="1098" y="234"/>
                    <a:pt x="1153" y="176"/>
                    <a:pt x="1215" y="124"/>
                  </a:cubicBezTo>
                  <a:cubicBezTo>
                    <a:pt x="1244" y="100"/>
                    <a:pt x="1274" y="75"/>
                    <a:pt x="1310" y="59"/>
                  </a:cubicBezTo>
                  <a:cubicBezTo>
                    <a:pt x="1327" y="50"/>
                    <a:pt x="1345" y="44"/>
                    <a:pt x="1365" y="45"/>
                  </a:cubicBezTo>
                  <a:cubicBezTo>
                    <a:pt x="1402" y="46"/>
                    <a:pt x="1417" y="70"/>
                    <a:pt x="1405" y="104"/>
                  </a:cubicBezTo>
                  <a:cubicBezTo>
                    <a:pt x="1386" y="157"/>
                    <a:pt x="1351" y="200"/>
                    <a:pt x="1313" y="241"/>
                  </a:cubicBezTo>
                  <a:cubicBezTo>
                    <a:pt x="1203" y="361"/>
                    <a:pt x="1077" y="464"/>
                    <a:pt x="932" y="541"/>
                  </a:cubicBezTo>
                  <a:cubicBezTo>
                    <a:pt x="870" y="574"/>
                    <a:pt x="806" y="598"/>
                    <a:pt x="734" y="588"/>
                  </a:cubicBezTo>
                  <a:cubicBezTo>
                    <a:pt x="694" y="582"/>
                    <a:pt x="654" y="573"/>
                    <a:pt x="614" y="568"/>
                  </a:cubicBezTo>
                  <a:cubicBezTo>
                    <a:pt x="467" y="549"/>
                    <a:pt x="321" y="526"/>
                    <a:pt x="174" y="512"/>
                  </a:cubicBezTo>
                  <a:cubicBezTo>
                    <a:pt x="153" y="510"/>
                    <a:pt x="141" y="504"/>
                    <a:pt x="133" y="481"/>
                  </a:cubicBezTo>
                  <a:cubicBezTo>
                    <a:pt x="92" y="368"/>
                    <a:pt x="49" y="256"/>
                    <a:pt x="6" y="143"/>
                  </a:cubicBezTo>
                  <a:cubicBezTo>
                    <a:pt x="0" y="129"/>
                    <a:pt x="2" y="122"/>
                    <a:pt x="15" y="115"/>
                  </a:cubicBezTo>
                  <a:cubicBezTo>
                    <a:pt x="66" y="89"/>
                    <a:pt x="115" y="59"/>
                    <a:pt x="167" y="35"/>
                  </a:cubicBezTo>
                  <a:cubicBezTo>
                    <a:pt x="242" y="0"/>
                    <a:pt x="315" y="5"/>
                    <a:pt x="390" y="32"/>
                  </a:cubicBezTo>
                  <a:cubicBezTo>
                    <a:pt x="443" y="51"/>
                    <a:pt x="492" y="79"/>
                    <a:pt x="543" y="101"/>
                  </a:cubicBezTo>
                  <a:cubicBezTo>
                    <a:pt x="624" y="133"/>
                    <a:pt x="706" y="153"/>
                    <a:pt x="794" y="153"/>
                  </a:cubicBezTo>
                  <a:cubicBezTo>
                    <a:pt x="835" y="153"/>
                    <a:pt x="876" y="157"/>
                    <a:pt x="915" y="173"/>
                  </a:cubicBezTo>
                  <a:cubicBezTo>
                    <a:pt x="939" y="183"/>
                    <a:pt x="956" y="200"/>
                    <a:pt x="963" y="226"/>
                  </a:cubicBezTo>
                  <a:cubicBezTo>
                    <a:pt x="966" y="237"/>
                    <a:pt x="964" y="245"/>
                    <a:pt x="953" y="252"/>
                  </a:cubicBezTo>
                  <a:cubicBezTo>
                    <a:pt x="901" y="285"/>
                    <a:pt x="847" y="309"/>
                    <a:pt x="802" y="30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2305050" y="1863725"/>
              <a:ext cx="482600" cy="500063"/>
            </a:xfrm>
            <a:custGeom>
              <a:avLst/>
              <a:gdLst>
                <a:gd name="T0" fmla="*/ 16 w 537"/>
                <a:gd name="T1" fmla="*/ 556 h 556"/>
                <a:gd name="T2" fmla="*/ 30 w 537"/>
                <a:gd name="T3" fmla="*/ 403 h 556"/>
                <a:gd name="T4" fmla="*/ 3 w 537"/>
                <a:gd name="T5" fmla="*/ 14 h 556"/>
                <a:gd name="T6" fmla="*/ 14 w 537"/>
                <a:gd name="T7" fmla="*/ 0 h 556"/>
                <a:gd name="T8" fmla="*/ 390 w 537"/>
                <a:gd name="T9" fmla="*/ 1 h 556"/>
                <a:gd name="T10" fmla="*/ 429 w 537"/>
                <a:gd name="T11" fmla="*/ 7 h 556"/>
                <a:gd name="T12" fmla="*/ 494 w 537"/>
                <a:gd name="T13" fmla="*/ 178 h 556"/>
                <a:gd name="T14" fmla="*/ 406 w 537"/>
                <a:gd name="T15" fmla="*/ 256 h 556"/>
                <a:gd name="T16" fmla="*/ 201 w 537"/>
                <a:gd name="T17" fmla="*/ 427 h 556"/>
                <a:gd name="T18" fmla="*/ 16 w 537"/>
                <a:gd name="T1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7" h="556">
                  <a:moveTo>
                    <a:pt x="16" y="556"/>
                  </a:moveTo>
                  <a:cubicBezTo>
                    <a:pt x="23" y="503"/>
                    <a:pt x="29" y="453"/>
                    <a:pt x="30" y="403"/>
                  </a:cubicBezTo>
                  <a:cubicBezTo>
                    <a:pt x="34" y="273"/>
                    <a:pt x="37" y="142"/>
                    <a:pt x="3" y="14"/>
                  </a:cubicBezTo>
                  <a:cubicBezTo>
                    <a:pt x="0" y="2"/>
                    <a:pt x="2" y="0"/>
                    <a:pt x="14" y="0"/>
                  </a:cubicBezTo>
                  <a:cubicBezTo>
                    <a:pt x="139" y="0"/>
                    <a:pt x="265" y="0"/>
                    <a:pt x="390" y="1"/>
                  </a:cubicBezTo>
                  <a:cubicBezTo>
                    <a:pt x="403" y="1"/>
                    <a:pt x="416" y="4"/>
                    <a:pt x="429" y="7"/>
                  </a:cubicBezTo>
                  <a:cubicBezTo>
                    <a:pt x="521" y="23"/>
                    <a:pt x="537" y="120"/>
                    <a:pt x="494" y="178"/>
                  </a:cubicBezTo>
                  <a:cubicBezTo>
                    <a:pt x="470" y="210"/>
                    <a:pt x="440" y="235"/>
                    <a:pt x="406" y="256"/>
                  </a:cubicBezTo>
                  <a:cubicBezTo>
                    <a:pt x="329" y="303"/>
                    <a:pt x="267" y="367"/>
                    <a:pt x="201" y="427"/>
                  </a:cubicBezTo>
                  <a:cubicBezTo>
                    <a:pt x="146" y="477"/>
                    <a:pt x="83" y="515"/>
                    <a:pt x="16" y="55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1190625" y="3054350"/>
              <a:ext cx="363538" cy="601663"/>
            </a:xfrm>
            <a:custGeom>
              <a:avLst/>
              <a:gdLst>
                <a:gd name="T0" fmla="*/ 172 w 405"/>
                <a:gd name="T1" fmla="*/ 1 h 669"/>
                <a:gd name="T2" fmla="*/ 189 w 405"/>
                <a:gd name="T3" fmla="*/ 15 h 669"/>
                <a:gd name="T4" fmla="*/ 315 w 405"/>
                <a:gd name="T5" fmla="*/ 345 h 669"/>
                <a:gd name="T6" fmla="*/ 399 w 405"/>
                <a:gd name="T7" fmla="*/ 575 h 669"/>
                <a:gd name="T8" fmla="*/ 384 w 405"/>
                <a:gd name="T9" fmla="*/ 606 h 669"/>
                <a:gd name="T10" fmla="*/ 238 w 405"/>
                <a:gd name="T11" fmla="*/ 665 h 669"/>
                <a:gd name="T12" fmla="*/ 219 w 405"/>
                <a:gd name="T13" fmla="*/ 656 h 669"/>
                <a:gd name="T14" fmla="*/ 6 w 405"/>
                <a:gd name="T15" fmla="*/ 92 h 669"/>
                <a:gd name="T16" fmla="*/ 19 w 405"/>
                <a:gd name="T17" fmla="*/ 62 h 669"/>
                <a:gd name="T18" fmla="*/ 150 w 405"/>
                <a:gd name="T19" fmla="*/ 8 h 669"/>
                <a:gd name="T20" fmla="*/ 172 w 405"/>
                <a:gd name="T21" fmla="*/ 1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5" h="669">
                  <a:moveTo>
                    <a:pt x="172" y="1"/>
                  </a:moveTo>
                  <a:cubicBezTo>
                    <a:pt x="183" y="0"/>
                    <a:pt x="186" y="7"/>
                    <a:pt x="189" y="15"/>
                  </a:cubicBezTo>
                  <a:cubicBezTo>
                    <a:pt x="231" y="125"/>
                    <a:pt x="273" y="235"/>
                    <a:pt x="315" y="345"/>
                  </a:cubicBezTo>
                  <a:cubicBezTo>
                    <a:pt x="344" y="421"/>
                    <a:pt x="373" y="498"/>
                    <a:pt x="399" y="575"/>
                  </a:cubicBezTo>
                  <a:cubicBezTo>
                    <a:pt x="405" y="592"/>
                    <a:pt x="401" y="600"/>
                    <a:pt x="384" y="606"/>
                  </a:cubicBezTo>
                  <a:cubicBezTo>
                    <a:pt x="335" y="625"/>
                    <a:pt x="287" y="645"/>
                    <a:pt x="238" y="665"/>
                  </a:cubicBezTo>
                  <a:cubicBezTo>
                    <a:pt x="227" y="669"/>
                    <a:pt x="223" y="667"/>
                    <a:pt x="219" y="656"/>
                  </a:cubicBezTo>
                  <a:cubicBezTo>
                    <a:pt x="148" y="468"/>
                    <a:pt x="78" y="280"/>
                    <a:pt x="6" y="92"/>
                  </a:cubicBezTo>
                  <a:cubicBezTo>
                    <a:pt x="0" y="76"/>
                    <a:pt x="2" y="68"/>
                    <a:pt x="19" y="62"/>
                  </a:cubicBezTo>
                  <a:cubicBezTo>
                    <a:pt x="63" y="45"/>
                    <a:pt x="106" y="26"/>
                    <a:pt x="150" y="8"/>
                  </a:cubicBezTo>
                  <a:cubicBezTo>
                    <a:pt x="157" y="5"/>
                    <a:pt x="165" y="3"/>
                    <a:pt x="172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1738313" y="2519363"/>
              <a:ext cx="381000" cy="214313"/>
            </a:xfrm>
            <a:custGeom>
              <a:avLst/>
              <a:gdLst>
                <a:gd name="T0" fmla="*/ 423 w 423"/>
                <a:gd name="T1" fmla="*/ 0 h 240"/>
                <a:gd name="T2" fmla="*/ 0 w 423"/>
                <a:gd name="T3" fmla="*/ 240 h 240"/>
                <a:gd name="T4" fmla="*/ 423 w 423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3" h="240">
                  <a:moveTo>
                    <a:pt x="423" y="0"/>
                  </a:moveTo>
                  <a:cubicBezTo>
                    <a:pt x="294" y="106"/>
                    <a:pt x="168" y="206"/>
                    <a:pt x="0" y="240"/>
                  </a:cubicBezTo>
                  <a:cubicBezTo>
                    <a:pt x="54" y="175"/>
                    <a:pt x="313" y="29"/>
                    <a:pt x="42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59"/>
          <p:cNvSpPr txBox="1">
            <a:spLocks noGrp="1"/>
          </p:cNvSpPr>
          <p:nvPr>
            <p:ph type="title"/>
          </p:nvPr>
        </p:nvSpPr>
        <p:spPr>
          <a:xfrm>
            <a:off x="143679" y="162587"/>
            <a:ext cx="335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4" y="1448012"/>
            <a:ext cx="3020513" cy="34232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201" y="1004387"/>
            <a:ext cx="4900665" cy="37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09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59"/>
          <p:cNvSpPr txBox="1">
            <a:spLocks noGrp="1"/>
          </p:cNvSpPr>
          <p:nvPr>
            <p:ph type="title"/>
          </p:nvPr>
        </p:nvSpPr>
        <p:spPr>
          <a:xfrm>
            <a:off x="1184812" y="185685"/>
            <a:ext cx="7127915" cy="562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39" y="1418531"/>
            <a:ext cx="2329270" cy="32950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384" y="980144"/>
            <a:ext cx="2560120" cy="28270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701" y="980144"/>
            <a:ext cx="1868748" cy="16748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7384" y="3928975"/>
            <a:ext cx="1502374" cy="9245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8879" y="3286948"/>
            <a:ext cx="2179944" cy="15665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020" y="1535024"/>
            <a:ext cx="1585264" cy="19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80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59"/>
          <p:cNvSpPr txBox="1">
            <a:spLocks noGrp="1"/>
          </p:cNvSpPr>
          <p:nvPr>
            <p:ph type="title" idx="4294967295"/>
          </p:nvPr>
        </p:nvSpPr>
        <p:spPr>
          <a:xfrm>
            <a:off x="1168227" y="119236"/>
            <a:ext cx="7127875" cy="561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69" y="1066887"/>
            <a:ext cx="6928328" cy="38117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860" y="1997791"/>
            <a:ext cx="2098758" cy="24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0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59"/>
          <p:cNvSpPr txBox="1">
            <a:spLocks noGrp="1"/>
          </p:cNvSpPr>
          <p:nvPr>
            <p:ph type="title"/>
          </p:nvPr>
        </p:nvSpPr>
        <p:spPr>
          <a:xfrm>
            <a:off x="2380368" y="122214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0" y="1219389"/>
            <a:ext cx="2418325" cy="29037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375" y="1136261"/>
            <a:ext cx="4156859" cy="35417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368" y="1415679"/>
            <a:ext cx="1883357" cy="12555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368" y="2907131"/>
            <a:ext cx="1646163" cy="196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803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59"/>
          <p:cNvSpPr txBox="1">
            <a:spLocks noGrp="1"/>
          </p:cNvSpPr>
          <p:nvPr>
            <p:ph type="title"/>
          </p:nvPr>
        </p:nvSpPr>
        <p:spPr>
          <a:xfrm>
            <a:off x="1184812" y="185685"/>
            <a:ext cx="7127915" cy="562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91" y="1105641"/>
            <a:ext cx="8111955" cy="35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37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59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737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1563" name="Google Shape;1563;p59"/>
          <p:cNvGrpSpPr/>
          <p:nvPr/>
        </p:nvGrpSpPr>
        <p:grpSpPr>
          <a:xfrm rot="2109366" flipH="1">
            <a:off x="4877283" y="2264846"/>
            <a:ext cx="1733266" cy="1036241"/>
            <a:chOff x="8086850" y="3763788"/>
            <a:chExt cx="2404300" cy="1437700"/>
          </a:xfrm>
        </p:grpSpPr>
        <p:sp>
          <p:nvSpPr>
            <p:cNvPr id="1564" name="Google Shape;1564;p59"/>
            <p:cNvSpPr/>
            <p:nvPr/>
          </p:nvSpPr>
          <p:spPr>
            <a:xfrm>
              <a:off x="9820150" y="3765738"/>
              <a:ext cx="671000" cy="757425"/>
            </a:xfrm>
            <a:custGeom>
              <a:avLst/>
              <a:gdLst/>
              <a:ahLst/>
              <a:cxnLst/>
              <a:rect l="l" t="t" r="r" b="b"/>
              <a:pathLst>
                <a:path w="26840" h="30297" extrusionOk="0">
                  <a:moveTo>
                    <a:pt x="4963" y="1"/>
                  </a:moveTo>
                  <a:cubicBezTo>
                    <a:pt x="2337" y="7853"/>
                    <a:pt x="302" y="15584"/>
                    <a:pt x="57" y="23995"/>
                  </a:cubicBezTo>
                  <a:cubicBezTo>
                    <a:pt x="0" y="26001"/>
                    <a:pt x="161" y="28131"/>
                    <a:pt x="348" y="30296"/>
                  </a:cubicBezTo>
                  <a:cubicBezTo>
                    <a:pt x="6110" y="28701"/>
                    <a:pt x="13486" y="25436"/>
                    <a:pt x="18301" y="18754"/>
                  </a:cubicBezTo>
                  <a:cubicBezTo>
                    <a:pt x="18872" y="17963"/>
                    <a:pt x="19446" y="17184"/>
                    <a:pt x="20010" y="16414"/>
                  </a:cubicBezTo>
                  <a:cubicBezTo>
                    <a:pt x="23522" y="11647"/>
                    <a:pt x="26839" y="7145"/>
                    <a:pt x="25535" y="4566"/>
                  </a:cubicBezTo>
                  <a:cubicBezTo>
                    <a:pt x="24117" y="1761"/>
                    <a:pt x="17191" y="230"/>
                    <a:pt x="4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9"/>
            <p:cNvSpPr/>
            <p:nvPr/>
          </p:nvSpPr>
          <p:spPr>
            <a:xfrm>
              <a:off x="9587850" y="3765738"/>
              <a:ext cx="180125" cy="147275"/>
            </a:xfrm>
            <a:custGeom>
              <a:avLst/>
              <a:gdLst/>
              <a:ahLst/>
              <a:cxnLst/>
              <a:rect l="l" t="t" r="r" b="b"/>
              <a:pathLst>
                <a:path w="7205" h="5891" extrusionOk="0">
                  <a:moveTo>
                    <a:pt x="7204" y="1"/>
                  </a:moveTo>
                  <a:lnTo>
                    <a:pt x="7204" y="1"/>
                  </a:lnTo>
                  <a:cubicBezTo>
                    <a:pt x="4959" y="38"/>
                    <a:pt x="2524" y="114"/>
                    <a:pt x="1" y="213"/>
                  </a:cubicBezTo>
                  <a:cubicBezTo>
                    <a:pt x="1822" y="1678"/>
                    <a:pt x="3356" y="3719"/>
                    <a:pt x="4525" y="5890"/>
                  </a:cubicBezTo>
                  <a:cubicBezTo>
                    <a:pt x="5251" y="3769"/>
                    <a:pt x="6134" y="1789"/>
                    <a:pt x="7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9"/>
            <p:cNvSpPr/>
            <p:nvPr/>
          </p:nvSpPr>
          <p:spPr>
            <a:xfrm>
              <a:off x="8086850" y="3763788"/>
              <a:ext cx="1546350" cy="1437700"/>
            </a:xfrm>
            <a:custGeom>
              <a:avLst/>
              <a:gdLst/>
              <a:ahLst/>
              <a:cxnLst/>
              <a:rect l="l" t="t" r="r" b="b"/>
              <a:pathLst>
                <a:path w="61854" h="57508" extrusionOk="0">
                  <a:moveTo>
                    <a:pt x="31784" y="0"/>
                  </a:moveTo>
                  <a:cubicBezTo>
                    <a:pt x="21607" y="0"/>
                    <a:pt x="11532" y="1045"/>
                    <a:pt x="6770" y="8611"/>
                  </a:cubicBezTo>
                  <a:cubicBezTo>
                    <a:pt x="0" y="19368"/>
                    <a:pt x="1445" y="30314"/>
                    <a:pt x="2723" y="39967"/>
                  </a:cubicBezTo>
                  <a:cubicBezTo>
                    <a:pt x="2998" y="42063"/>
                    <a:pt x="3261" y="44039"/>
                    <a:pt x="3438" y="45981"/>
                  </a:cubicBezTo>
                  <a:cubicBezTo>
                    <a:pt x="4070" y="52898"/>
                    <a:pt x="5145" y="57507"/>
                    <a:pt x="8335" y="57507"/>
                  </a:cubicBezTo>
                  <a:cubicBezTo>
                    <a:pt x="10916" y="57507"/>
                    <a:pt x="14917" y="55018"/>
                    <a:pt x="20227" y="50105"/>
                  </a:cubicBezTo>
                  <a:cubicBezTo>
                    <a:pt x="20379" y="49963"/>
                    <a:pt x="20561" y="49858"/>
                    <a:pt x="20760" y="49799"/>
                  </a:cubicBezTo>
                  <a:cubicBezTo>
                    <a:pt x="21064" y="49709"/>
                    <a:pt x="49400" y="41077"/>
                    <a:pt x="58665" y="33621"/>
                  </a:cubicBezTo>
                  <a:cubicBezTo>
                    <a:pt x="60085" y="27097"/>
                    <a:pt x="61853" y="20414"/>
                    <a:pt x="60020" y="13810"/>
                  </a:cubicBezTo>
                  <a:cubicBezTo>
                    <a:pt x="58587" y="8647"/>
                    <a:pt x="55012" y="5168"/>
                    <a:pt x="52984" y="486"/>
                  </a:cubicBezTo>
                  <a:cubicBezTo>
                    <a:pt x="52830" y="487"/>
                    <a:pt x="52675" y="489"/>
                    <a:pt x="52515" y="489"/>
                  </a:cubicBezTo>
                  <a:cubicBezTo>
                    <a:pt x="48963" y="489"/>
                    <a:pt x="45341" y="362"/>
                    <a:pt x="41841" y="239"/>
                  </a:cubicBezTo>
                  <a:cubicBezTo>
                    <a:pt x="38341" y="115"/>
                    <a:pt x="35031" y="0"/>
                    <a:pt x="3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7" name="Google Shape;1567;p59"/>
          <p:cNvGrpSpPr/>
          <p:nvPr/>
        </p:nvGrpSpPr>
        <p:grpSpPr>
          <a:xfrm rot="3660843">
            <a:off x="986232" y="1782531"/>
            <a:ext cx="1988057" cy="1188604"/>
            <a:chOff x="8086850" y="3763788"/>
            <a:chExt cx="2404300" cy="1437700"/>
          </a:xfrm>
        </p:grpSpPr>
        <p:sp>
          <p:nvSpPr>
            <p:cNvPr id="1568" name="Google Shape;1568;p59"/>
            <p:cNvSpPr/>
            <p:nvPr/>
          </p:nvSpPr>
          <p:spPr>
            <a:xfrm>
              <a:off x="9820150" y="3765738"/>
              <a:ext cx="671000" cy="757425"/>
            </a:xfrm>
            <a:custGeom>
              <a:avLst/>
              <a:gdLst/>
              <a:ahLst/>
              <a:cxnLst/>
              <a:rect l="l" t="t" r="r" b="b"/>
              <a:pathLst>
                <a:path w="26840" h="30297" extrusionOk="0">
                  <a:moveTo>
                    <a:pt x="4963" y="1"/>
                  </a:moveTo>
                  <a:cubicBezTo>
                    <a:pt x="2337" y="7853"/>
                    <a:pt x="302" y="15584"/>
                    <a:pt x="57" y="23995"/>
                  </a:cubicBezTo>
                  <a:cubicBezTo>
                    <a:pt x="0" y="26001"/>
                    <a:pt x="161" y="28131"/>
                    <a:pt x="348" y="30296"/>
                  </a:cubicBezTo>
                  <a:cubicBezTo>
                    <a:pt x="6110" y="28701"/>
                    <a:pt x="13486" y="25436"/>
                    <a:pt x="18301" y="18754"/>
                  </a:cubicBezTo>
                  <a:cubicBezTo>
                    <a:pt x="18872" y="17963"/>
                    <a:pt x="19446" y="17184"/>
                    <a:pt x="20010" y="16414"/>
                  </a:cubicBezTo>
                  <a:cubicBezTo>
                    <a:pt x="23522" y="11647"/>
                    <a:pt x="26839" y="7145"/>
                    <a:pt x="25535" y="4566"/>
                  </a:cubicBezTo>
                  <a:cubicBezTo>
                    <a:pt x="24117" y="1761"/>
                    <a:pt x="17191" y="230"/>
                    <a:pt x="4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9"/>
            <p:cNvSpPr/>
            <p:nvPr/>
          </p:nvSpPr>
          <p:spPr>
            <a:xfrm>
              <a:off x="9587850" y="3765738"/>
              <a:ext cx="180125" cy="147275"/>
            </a:xfrm>
            <a:custGeom>
              <a:avLst/>
              <a:gdLst/>
              <a:ahLst/>
              <a:cxnLst/>
              <a:rect l="l" t="t" r="r" b="b"/>
              <a:pathLst>
                <a:path w="7205" h="5891" extrusionOk="0">
                  <a:moveTo>
                    <a:pt x="7204" y="1"/>
                  </a:moveTo>
                  <a:lnTo>
                    <a:pt x="7204" y="1"/>
                  </a:lnTo>
                  <a:cubicBezTo>
                    <a:pt x="4959" y="38"/>
                    <a:pt x="2524" y="114"/>
                    <a:pt x="1" y="213"/>
                  </a:cubicBezTo>
                  <a:cubicBezTo>
                    <a:pt x="1822" y="1678"/>
                    <a:pt x="3356" y="3719"/>
                    <a:pt x="4525" y="5890"/>
                  </a:cubicBezTo>
                  <a:cubicBezTo>
                    <a:pt x="5251" y="3769"/>
                    <a:pt x="6134" y="1789"/>
                    <a:pt x="7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9"/>
            <p:cNvSpPr/>
            <p:nvPr/>
          </p:nvSpPr>
          <p:spPr>
            <a:xfrm>
              <a:off x="8086850" y="3763788"/>
              <a:ext cx="1546350" cy="1437700"/>
            </a:xfrm>
            <a:custGeom>
              <a:avLst/>
              <a:gdLst/>
              <a:ahLst/>
              <a:cxnLst/>
              <a:rect l="l" t="t" r="r" b="b"/>
              <a:pathLst>
                <a:path w="61854" h="57508" extrusionOk="0">
                  <a:moveTo>
                    <a:pt x="31784" y="0"/>
                  </a:moveTo>
                  <a:cubicBezTo>
                    <a:pt x="21607" y="0"/>
                    <a:pt x="11532" y="1045"/>
                    <a:pt x="6770" y="8611"/>
                  </a:cubicBezTo>
                  <a:cubicBezTo>
                    <a:pt x="0" y="19368"/>
                    <a:pt x="1445" y="30314"/>
                    <a:pt x="2723" y="39967"/>
                  </a:cubicBezTo>
                  <a:cubicBezTo>
                    <a:pt x="2998" y="42063"/>
                    <a:pt x="3261" y="44039"/>
                    <a:pt x="3438" y="45981"/>
                  </a:cubicBezTo>
                  <a:cubicBezTo>
                    <a:pt x="4070" y="52898"/>
                    <a:pt x="5145" y="57507"/>
                    <a:pt x="8335" y="57507"/>
                  </a:cubicBezTo>
                  <a:cubicBezTo>
                    <a:pt x="10916" y="57507"/>
                    <a:pt x="14917" y="55018"/>
                    <a:pt x="20227" y="50105"/>
                  </a:cubicBezTo>
                  <a:cubicBezTo>
                    <a:pt x="20379" y="49963"/>
                    <a:pt x="20561" y="49858"/>
                    <a:pt x="20760" y="49799"/>
                  </a:cubicBezTo>
                  <a:cubicBezTo>
                    <a:pt x="21064" y="49709"/>
                    <a:pt x="49400" y="41077"/>
                    <a:pt x="58665" y="33621"/>
                  </a:cubicBezTo>
                  <a:cubicBezTo>
                    <a:pt x="60085" y="27097"/>
                    <a:pt x="61853" y="20414"/>
                    <a:pt x="60020" y="13810"/>
                  </a:cubicBezTo>
                  <a:cubicBezTo>
                    <a:pt x="58587" y="8647"/>
                    <a:pt x="55012" y="5168"/>
                    <a:pt x="52984" y="486"/>
                  </a:cubicBezTo>
                  <a:cubicBezTo>
                    <a:pt x="52830" y="487"/>
                    <a:pt x="52675" y="489"/>
                    <a:pt x="52515" y="489"/>
                  </a:cubicBezTo>
                  <a:cubicBezTo>
                    <a:pt x="48963" y="489"/>
                    <a:pt x="45341" y="362"/>
                    <a:pt x="41841" y="239"/>
                  </a:cubicBezTo>
                  <a:cubicBezTo>
                    <a:pt x="38341" y="115"/>
                    <a:pt x="35031" y="0"/>
                    <a:pt x="31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1" name="Google Shape;1571;p59"/>
          <p:cNvGrpSpPr/>
          <p:nvPr/>
        </p:nvGrpSpPr>
        <p:grpSpPr>
          <a:xfrm>
            <a:off x="3108590" y="1373876"/>
            <a:ext cx="1850336" cy="2005876"/>
            <a:chOff x="-689545" y="-633460"/>
            <a:chExt cx="2305714" cy="2499534"/>
          </a:xfrm>
        </p:grpSpPr>
        <p:sp>
          <p:nvSpPr>
            <p:cNvPr id="1572" name="Google Shape;1572;p59"/>
            <p:cNvSpPr/>
            <p:nvPr/>
          </p:nvSpPr>
          <p:spPr>
            <a:xfrm rot="10800000">
              <a:off x="75269" y="-117324"/>
              <a:ext cx="1027057" cy="975049"/>
            </a:xfrm>
            <a:custGeom>
              <a:avLst/>
              <a:gdLst/>
              <a:ahLst/>
              <a:cxnLst/>
              <a:rect l="l" t="t" r="r" b="b"/>
              <a:pathLst>
                <a:path w="44611" h="42352" extrusionOk="0">
                  <a:moveTo>
                    <a:pt x="218" y="442"/>
                  </a:moveTo>
                  <a:lnTo>
                    <a:pt x="44106" y="42106"/>
                  </a:lnTo>
                  <a:lnTo>
                    <a:pt x="4060" y="36334"/>
                  </a:lnTo>
                  <a:lnTo>
                    <a:pt x="218" y="442"/>
                  </a:lnTo>
                  <a:close/>
                  <a:moveTo>
                    <a:pt x="1" y="0"/>
                  </a:moveTo>
                  <a:lnTo>
                    <a:pt x="3906" y="36483"/>
                  </a:lnTo>
                  <a:lnTo>
                    <a:pt x="3972" y="36492"/>
                  </a:lnTo>
                  <a:lnTo>
                    <a:pt x="44610" y="423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9"/>
            <p:cNvSpPr/>
            <p:nvPr/>
          </p:nvSpPr>
          <p:spPr>
            <a:xfrm rot="10800000">
              <a:off x="995068" y="-633460"/>
              <a:ext cx="621101" cy="706445"/>
            </a:xfrm>
            <a:custGeom>
              <a:avLst/>
              <a:gdLst/>
              <a:ahLst/>
              <a:cxnLst/>
              <a:rect l="l" t="t" r="r" b="b"/>
              <a:pathLst>
                <a:path w="26978" h="30685" extrusionOk="0">
                  <a:moveTo>
                    <a:pt x="407" y="207"/>
                  </a:moveTo>
                  <a:lnTo>
                    <a:pt x="26221" y="2401"/>
                  </a:lnTo>
                  <a:lnTo>
                    <a:pt x="26798" y="30224"/>
                  </a:lnTo>
                  <a:lnTo>
                    <a:pt x="26798" y="30224"/>
                  </a:lnTo>
                  <a:lnTo>
                    <a:pt x="407" y="207"/>
                  </a:lnTo>
                  <a:close/>
                  <a:moveTo>
                    <a:pt x="0" y="1"/>
                  </a:moveTo>
                  <a:lnTo>
                    <a:pt x="140" y="159"/>
                  </a:lnTo>
                  <a:lnTo>
                    <a:pt x="26978" y="30685"/>
                  </a:lnTo>
                  <a:lnTo>
                    <a:pt x="26387" y="2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9"/>
            <p:cNvSpPr/>
            <p:nvPr/>
          </p:nvSpPr>
          <p:spPr>
            <a:xfrm rot="10800000">
              <a:off x="-235604" y="1162162"/>
              <a:ext cx="56451" cy="54333"/>
            </a:xfrm>
            <a:custGeom>
              <a:avLst/>
              <a:gdLst/>
              <a:ahLst/>
              <a:cxnLst/>
              <a:rect l="l" t="t" r="r" b="b"/>
              <a:pathLst>
                <a:path w="2452" h="2360" extrusionOk="0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79" y="2359"/>
                  </a:cubicBezTo>
                  <a:cubicBezTo>
                    <a:pt x="1656" y="2359"/>
                    <a:pt x="2087" y="2071"/>
                    <a:pt x="2270" y="1631"/>
                  </a:cubicBezTo>
                  <a:cubicBezTo>
                    <a:pt x="2452" y="1190"/>
                    <a:pt x="2351" y="684"/>
                    <a:pt x="2013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9"/>
            <p:cNvSpPr/>
            <p:nvPr/>
          </p:nvSpPr>
          <p:spPr>
            <a:xfrm rot="10800000">
              <a:off x="-689545" y="1537853"/>
              <a:ext cx="56497" cy="54310"/>
            </a:xfrm>
            <a:custGeom>
              <a:avLst/>
              <a:gdLst/>
              <a:ahLst/>
              <a:cxnLst/>
              <a:rect l="l" t="t" r="r" b="b"/>
              <a:pathLst>
                <a:path w="2454" h="2359" extrusionOk="0">
                  <a:moveTo>
                    <a:pt x="1180" y="0"/>
                  </a:moveTo>
                  <a:cubicBezTo>
                    <a:pt x="1028" y="0"/>
                    <a:pt x="875" y="29"/>
                    <a:pt x="730" y="90"/>
                  </a:cubicBezTo>
                  <a:cubicBezTo>
                    <a:pt x="288" y="272"/>
                    <a:pt x="0" y="703"/>
                    <a:pt x="0" y="1180"/>
                  </a:cubicBezTo>
                  <a:cubicBezTo>
                    <a:pt x="2" y="1831"/>
                    <a:pt x="529" y="2359"/>
                    <a:pt x="1180" y="2359"/>
                  </a:cubicBezTo>
                  <a:cubicBezTo>
                    <a:pt x="1658" y="2359"/>
                    <a:pt x="2087" y="2072"/>
                    <a:pt x="2269" y="1631"/>
                  </a:cubicBezTo>
                  <a:cubicBezTo>
                    <a:pt x="2453" y="1191"/>
                    <a:pt x="2352" y="683"/>
                    <a:pt x="2015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9"/>
            <p:cNvSpPr/>
            <p:nvPr/>
          </p:nvSpPr>
          <p:spPr>
            <a:xfrm rot="10800000">
              <a:off x="53939" y="-136951"/>
              <a:ext cx="56497" cy="54310"/>
            </a:xfrm>
            <a:custGeom>
              <a:avLst/>
              <a:gdLst/>
              <a:ahLst/>
              <a:cxnLst/>
              <a:rect l="l" t="t" r="r" b="b"/>
              <a:pathLst>
                <a:path w="2454" h="2359" extrusionOk="0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1" y="702"/>
                    <a:pt x="2" y="1179"/>
                  </a:cubicBezTo>
                  <a:cubicBezTo>
                    <a:pt x="2" y="1830"/>
                    <a:pt x="530" y="2359"/>
                    <a:pt x="1180" y="2359"/>
                  </a:cubicBezTo>
                  <a:cubicBezTo>
                    <a:pt x="1658" y="2359"/>
                    <a:pt x="2087" y="2071"/>
                    <a:pt x="2271" y="1631"/>
                  </a:cubicBezTo>
                  <a:cubicBezTo>
                    <a:pt x="2454" y="1190"/>
                    <a:pt x="2353" y="682"/>
                    <a:pt x="2015" y="345"/>
                  </a:cubicBezTo>
                  <a:cubicBezTo>
                    <a:pt x="1789" y="120"/>
                    <a:pt x="1487" y="0"/>
                    <a:pt x="118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9"/>
            <p:cNvSpPr/>
            <p:nvPr/>
          </p:nvSpPr>
          <p:spPr>
            <a:xfrm rot="10800000">
              <a:off x="633119" y="974351"/>
              <a:ext cx="56451" cy="54310"/>
            </a:xfrm>
            <a:custGeom>
              <a:avLst/>
              <a:gdLst/>
              <a:ahLst/>
              <a:cxnLst/>
              <a:rect l="l" t="t" r="r" b="b"/>
              <a:pathLst>
                <a:path w="2452" h="2359" extrusionOk="0">
                  <a:moveTo>
                    <a:pt x="1179" y="0"/>
                  </a:moveTo>
                  <a:cubicBezTo>
                    <a:pt x="1028" y="0"/>
                    <a:pt x="875" y="29"/>
                    <a:pt x="730" y="89"/>
                  </a:cubicBezTo>
                  <a:cubicBezTo>
                    <a:pt x="290" y="272"/>
                    <a:pt x="2" y="701"/>
                    <a:pt x="1" y="1179"/>
                  </a:cubicBezTo>
                  <a:cubicBezTo>
                    <a:pt x="1" y="1830"/>
                    <a:pt x="528" y="2358"/>
                    <a:pt x="1180" y="2358"/>
                  </a:cubicBezTo>
                  <a:cubicBezTo>
                    <a:pt x="1656" y="2358"/>
                    <a:pt x="2087" y="2072"/>
                    <a:pt x="2270" y="1631"/>
                  </a:cubicBezTo>
                  <a:cubicBezTo>
                    <a:pt x="2452" y="1191"/>
                    <a:pt x="2351" y="683"/>
                    <a:pt x="2015" y="347"/>
                  </a:cubicBezTo>
                  <a:cubicBezTo>
                    <a:pt x="1789" y="121"/>
                    <a:pt x="1487" y="0"/>
                    <a:pt x="117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9"/>
            <p:cNvSpPr/>
            <p:nvPr/>
          </p:nvSpPr>
          <p:spPr>
            <a:xfrm rot="10800000">
              <a:off x="1079186" y="833505"/>
              <a:ext cx="56474" cy="54310"/>
            </a:xfrm>
            <a:custGeom>
              <a:avLst/>
              <a:gdLst/>
              <a:ahLst/>
              <a:cxnLst/>
              <a:rect l="l" t="t" r="r" b="b"/>
              <a:pathLst>
                <a:path w="2453" h="2359" extrusionOk="0">
                  <a:moveTo>
                    <a:pt x="1179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3"/>
                    <a:pt x="1" y="1181"/>
                  </a:cubicBezTo>
                  <a:cubicBezTo>
                    <a:pt x="1" y="1832"/>
                    <a:pt x="530" y="2359"/>
                    <a:pt x="1181" y="2359"/>
                  </a:cubicBezTo>
                  <a:cubicBezTo>
                    <a:pt x="1658" y="2359"/>
                    <a:pt x="2088" y="2071"/>
                    <a:pt x="2270" y="1631"/>
                  </a:cubicBezTo>
                  <a:cubicBezTo>
                    <a:pt x="2452" y="1190"/>
                    <a:pt x="2351" y="682"/>
                    <a:pt x="2014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9"/>
            <p:cNvSpPr/>
            <p:nvPr/>
          </p:nvSpPr>
          <p:spPr>
            <a:xfrm rot="10800000">
              <a:off x="-329510" y="254325"/>
              <a:ext cx="56451" cy="54356"/>
            </a:xfrm>
            <a:custGeom>
              <a:avLst/>
              <a:gdLst/>
              <a:ahLst/>
              <a:cxnLst/>
              <a:rect l="l" t="t" r="r" b="b"/>
              <a:pathLst>
                <a:path w="2452" h="2361" extrusionOk="0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8" y="272"/>
                    <a:pt x="0" y="703"/>
                    <a:pt x="0" y="1179"/>
                  </a:cubicBezTo>
                  <a:cubicBezTo>
                    <a:pt x="0" y="1832"/>
                    <a:pt x="527" y="2361"/>
                    <a:pt x="1180" y="2361"/>
                  </a:cubicBezTo>
                  <a:cubicBezTo>
                    <a:pt x="1657" y="2361"/>
                    <a:pt x="2087" y="2073"/>
                    <a:pt x="2269" y="1631"/>
                  </a:cubicBezTo>
                  <a:cubicBezTo>
                    <a:pt x="2451" y="1191"/>
                    <a:pt x="2352" y="684"/>
                    <a:pt x="2014" y="346"/>
                  </a:cubicBezTo>
                  <a:cubicBezTo>
                    <a:pt x="1789" y="120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9"/>
            <p:cNvSpPr/>
            <p:nvPr/>
          </p:nvSpPr>
          <p:spPr>
            <a:xfrm rot="10800000">
              <a:off x="-219926" y="1811764"/>
              <a:ext cx="56451" cy="54310"/>
            </a:xfrm>
            <a:custGeom>
              <a:avLst/>
              <a:gdLst/>
              <a:ahLst/>
              <a:cxnLst/>
              <a:rect l="l" t="t" r="r" b="b"/>
              <a:pathLst>
                <a:path w="2452" h="2359" extrusionOk="0">
                  <a:moveTo>
                    <a:pt x="1182" y="1"/>
                  </a:moveTo>
                  <a:cubicBezTo>
                    <a:pt x="1029" y="1"/>
                    <a:pt x="876" y="30"/>
                    <a:pt x="730" y="91"/>
                  </a:cubicBezTo>
                  <a:cubicBezTo>
                    <a:pt x="288" y="274"/>
                    <a:pt x="2" y="703"/>
                    <a:pt x="2" y="1181"/>
                  </a:cubicBezTo>
                  <a:cubicBezTo>
                    <a:pt x="1" y="1831"/>
                    <a:pt x="529" y="2359"/>
                    <a:pt x="1180" y="2359"/>
                  </a:cubicBezTo>
                  <a:cubicBezTo>
                    <a:pt x="1658" y="2359"/>
                    <a:pt x="2087" y="2073"/>
                    <a:pt x="2270" y="1631"/>
                  </a:cubicBezTo>
                  <a:cubicBezTo>
                    <a:pt x="2452" y="1191"/>
                    <a:pt x="2352" y="683"/>
                    <a:pt x="2015" y="346"/>
                  </a:cubicBezTo>
                  <a:cubicBezTo>
                    <a:pt x="1790" y="121"/>
                    <a:pt x="1488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9"/>
            <p:cNvSpPr/>
            <p:nvPr/>
          </p:nvSpPr>
          <p:spPr>
            <a:xfrm rot="10800000">
              <a:off x="977431" y="-3909"/>
              <a:ext cx="56497" cy="54333"/>
            </a:xfrm>
            <a:custGeom>
              <a:avLst/>
              <a:gdLst/>
              <a:ahLst/>
              <a:cxnLst/>
              <a:rect l="l" t="t" r="r" b="b"/>
              <a:pathLst>
                <a:path w="2454" h="2360" extrusionOk="0">
                  <a:moveTo>
                    <a:pt x="1180" y="1"/>
                  </a:moveTo>
                  <a:cubicBezTo>
                    <a:pt x="1028" y="1"/>
                    <a:pt x="876" y="30"/>
                    <a:pt x="730" y="91"/>
                  </a:cubicBezTo>
                  <a:cubicBezTo>
                    <a:pt x="289" y="273"/>
                    <a:pt x="2" y="704"/>
                    <a:pt x="2" y="1180"/>
                  </a:cubicBezTo>
                  <a:cubicBezTo>
                    <a:pt x="1" y="1831"/>
                    <a:pt x="530" y="2360"/>
                    <a:pt x="1180" y="2360"/>
                  </a:cubicBezTo>
                  <a:cubicBezTo>
                    <a:pt x="1658" y="2360"/>
                    <a:pt x="2087" y="2073"/>
                    <a:pt x="2271" y="1632"/>
                  </a:cubicBezTo>
                  <a:cubicBezTo>
                    <a:pt x="2454" y="1192"/>
                    <a:pt x="2353" y="684"/>
                    <a:pt x="2015" y="347"/>
                  </a:cubicBezTo>
                  <a:cubicBezTo>
                    <a:pt x="1789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9"/>
            <p:cNvSpPr/>
            <p:nvPr/>
          </p:nvSpPr>
          <p:spPr>
            <a:xfrm rot="10800000">
              <a:off x="-665096" y="277210"/>
              <a:ext cx="1328675" cy="1289444"/>
            </a:xfrm>
            <a:custGeom>
              <a:avLst/>
              <a:gdLst/>
              <a:ahLst/>
              <a:cxnLst/>
              <a:rect l="l" t="t" r="r" b="b"/>
              <a:pathLst>
                <a:path w="57712" h="56008" extrusionOk="0">
                  <a:moveTo>
                    <a:pt x="57603" y="0"/>
                  </a:moveTo>
                  <a:lnTo>
                    <a:pt x="37696" y="16353"/>
                  </a:lnTo>
                  <a:lnTo>
                    <a:pt x="37702" y="16398"/>
                  </a:lnTo>
                  <a:lnTo>
                    <a:pt x="41761" y="55640"/>
                  </a:lnTo>
                  <a:lnTo>
                    <a:pt x="41761" y="55640"/>
                  </a:lnTo>
                  <a:lnTo>
                    <a:pt x="102" y="24480"/>
                  </a:lnTo>
                  <a:lnTo>
                    <a:pt x="0" y="24617"/>
                  </a:lnTo>
                  <a:lnTo>
                    <a:pt x="41970" y="56008"/>
                  </a:lnTo>
                  <a:lnTo>
                    <a:pt x="41949" y="55815"/>
                  </a:lnTo>
                  <a:lnTo>
                    <a:pt x="37875" y="16425"/>
                  </a:lnTo>
                  <a:lnTo>
                    <a:pt x="57711" y="131"/>
                  </a:lnTo>
                  <a:lnTo>
                    <a:pt x="57603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9"/>
            <p:cNvSpPr/>
            <p:nvPr/>
          </p:nvSpPr>
          <p:spPr>
            <a:xfrm rot="10800000">
              <a:off x="-221430" y="996286"/>
              <a:ext cx="884570" cy="837559"/>
            </a:xfrm>
            <a:custGeom>
              <a:avLst/>
              <a:gdLst/>
              <a:ahLst/>
              <a:cxnLst/>
              <a:rect l="l" t="t" r="r" b="b"/>
              <a:pathLst>
                <a:path w="38422" h="36380" extrusionOk="0">
                  <a:moveTo>
                    <a:pt x="37174" y="389"/>
                  </a:moveTo>
                  <a:lnTo>
                    <a:pt x="38245" y="28908"/>
                  </a:lnTo>
                  <a:lnTo>
                    <a:pt x="523" y="36109"/>
                  </a:lnTo>
                  <a:lnTo>
                    <a:pt x="37174" y="389"/>
                  </a:lnTo>
                  <a:close/>
                  <a:moveTo>
                    <a:pt x="37329" y="1"/>
                  </a:moveTo>
                  <a:lnTo>
                    <a:pt x="37193" y="135"/>
                  </a:lnTo>
                  <a:lnTo>
                    <a:pt x="1" y="36380"/>
                  </a:lnTo>
                  <a:lnTo>
                    <a:pt x="1" y="36380"/>
                  </a:lnTo>
                  <a:lnTo>
                    <a:pt x="278" y="36327"/>
                  </a:lnTo>
                  <a:lnTo>
                    <a:pt x="38421" y="29047"/>
                  </a:lnTo>
                  <a:lnTo>
                    <a:pt x="38418" y="28975"/>
                  </a:lnTo>
                  <a:lnTo>
                    <a:pt x="37329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9"/>
            <p:cNvSpPr/>
            <p:nvPr/>
          </p:nvSpPr>
          <p:spPr>
            <a:xfrm rot="10800000">
              <a:off x="78814" y="-119378"/>
              <a:ext cx="1024731" cy="1121219"/>
            </a:xfrm>
            <a:custGeom>
              <a:avLst/>
              <a:gdLst/>
              <a:ahLst/>
              <a:cxnLst/>
              <a:rect l="l" t="t" r="r" b="b"/>
              <a:pathLst>
                <a:path w="44510" h="48701" extrusionOk="0">
                  <a:moveTo>
                    <a:pt x="19349" y="207"/>
                  </a:moveTo>
                  <a:lnTo>
                    <a:pt x="43900" y="47887"/>
                  </a:lnTo>
                  <a:lnTo>
                    <a:pt x="323" y="6518"/>
                  </a:lnTo>
                  <a:lnTo>
                    <a:pt x="19349" y="207"/>
                  </a:lnTo>
                  <a:close/>
                  <a:moveTo>
                    <a:pt x="19433" y="0"/>
                  </a:moveTo>
                  <a:lnTo>
                    <a:pt x="1" y="6446"/>
                  </a:lnTo>
                  <a:lnTo>
                    <a:pt x="105" y="6543"/>
                  </a:lnTo>
                  <a:lnTo>
                    <a:pt x="44510" y="48701"/>
                  </a:lnTo>
                  <a:lnTo>
                    <a:pt x="19433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9"/>
            <p:cNvSpPr/>
            <p:nvPr/>
          </p:nvSpPr>
          <p:spPr>
            <a:xfrm rot="10800000">
              <a:off x="75111" y="-631455"/>
              <a:ext cx="937522" cy="653263"/>
            </a:xfrm>
            <a:custGeom>
              <a:avLst/>
              <a:gdLst/>
              <a:ahLst/>
              <a:cxnLst/>
              <a:rect l="l" t="t" r="r" b="b"/>
              <a:pathLst>
                <a:path w="40722" h="28375" extrusionOk="0">
                  <a:moveTo>
                    <a:pt x="174" y="197"/>
                  </a:moveTo>
                  <a:lnTo>
                    <a:pt x="40202" y="5966"/>
                  </a:lnTo>
                  <a:lnTo>
                    <a:pt x="754" y="28087"/>
                  </a:lnTo>
                  <a:lnTo>
                    <a:pt x="174" y="197"/>
                  </a:lnTo>
                  <a:close/>
                  <a:moveTo>
                    <a:pt x="1" y="0"/>
                  </a:moveTo>
                  <a:lnTo>
                    <a:pt x="2" y="101"/>
                  </a:lnTo>
                  <a:lnTo>
                    <a:pt x="590" y="28375"/>
                  </a:lnTo>
                  <a:lnTo>
                    <a:pt x="40722" y="5870"/>
                  </a:lnTo>
                  <a:lnTo>
                    <a:pt x="40475" y="58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9"/>
            <p:cNvSpPr/>
            <p:nvPr/>
          </p:nvSpPr>
          <p:spPr>
            <a:xfrm rot="10800000">
              <a:off x="991937" y="-631111"/>
              <a:ext cx="622551" cy="704373"/>
            </a:xfrm>
            <a:custGeom>
              <a:avLst/>
              <a:gdLst/>
              <a:ahLst/>
              <a:cxnLst/>
              <a:rect l="l" t="t" r="r" b="b"/>
              <a:pathLst>
                <a:path w="27041" h="30595" extrusionOk="0">
                  <a:moveTo>
                    <a:pt x="171" y="290"/>
                  </a:moveTo>
                  <a:lnTo>
                    <a:pt x="26588" y="30338"/>
                  </a:lnTo>
                  <a:lnTo>
                    <a:pt x="171" y="25490"/>
                  </a:lnTo>
                  <a:lnTo>
                    <a:pt x="171" y="290"/>
                  </a:lnTo>
                  <a:close/>
                  <a:moveTo>
                    <a:pt x="142" y="1"/>
                  </a:moveTo>
                  <a:lnTo>
                    <a:pt x="1" y="106"/>
                  </a:lnTo>
                  <a:lnTo>
                    <a:pt x="1" y="25632"/>
                  </a:lnTo>
                  <a:lnTo>
                    <a:pt x="27040" y="3059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59"/>
          <p:cNvGrpSpPr/>
          <p:nvPr/>
        </p:nvGrpSpPr>
        <p:grpSpPr>
          <a:xfrm flipH="1">
            <a:off x="5659395" y="1371115"/>
            <a:ext cx="2729654" cy="2011421"/>
            <a:chOff x="255400" y="238125"/>
            <a:chExt cx="7108475" cy="5238075"/>
          </a:xfrm>
        </p:grpSpPr>
        <p:sp>
          <p:nvSpPr>
            <p:cNvPr id="1588" name="Google Shape;1588;p59"/>
            <p:cNvSpPr/>
            <p:nvPr/>
          </p:nvSpPr>
          <p:spPr>
            <a:xfrm>
              <a:off x="923875" y="877950"/>
              <a:ext cx="688175" cy="672775"/>
            </a:xfrm>
            <a:custGeom>
              <a:avLst/>
              <a:gdLst/>
              <a:ahLst/>
              <a:cxnLst/>
              <a:rect l="l" t="t" r="r" b="b"/>
              <a:pathLst>
                <a:path w="27527" h="26911" extrusionOk="0">
                  <a:moveTo>
                    <a:pt x="422" y="178"/>
                  </a:moveTo>
                  <a:lnTo>
                    <a:pt x="24283" y="460"/>
                  </a:lnTo>
                  <a:lnTo>
                    <a:pt x="27304" y="26454"/>
                  </a:lnTo>
                  <a:lnTo>
                    <a:pt x="422" y="178"/>
                  </a:lnTo>
                  <a:close/>
                  <a:moveTo>
                    <a:pt x="1" y="0"/>
                  </a:moveTo>
                  <a:lnTo>
                    <a:pt x="153" y="148"/>
                  </a:lnTo>
                  <a:lnTo>
                    <a:pt x="27527" y="26910"/>
                  </a:lnTo>
                  <a:lnTo>
                    <a:pt x="27500" y="26671"/>
                  </a:lnTo>
                  <a:lnTo>
                    <a:pt x="24434" y="291"/>
                  </a:lnTo>
                  <a:lnTo>
                    <a:pt x="24358" y="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9"/>
            <p:cNvSpPr/>
            <p:nvPr/>
          </p:nvSpPr>
          <p:spPr>
            <a:xfrm>
              <a:off x="923700" y="871800"/>
              <a:ext cx="688050" cy="1241650"/>
            </a:xfrm>
            <a:custGeom>
              <a:avLst/>
              <a:gdLst/>
              <a:ahLst/>
              <a:cxnLst/>
              <a:rect l="l" t="t" r="r" b="b"/>
              <a:pathLst>
                <a:path w="27522" h="49666" extrusionOk="0">
                  <a:moveTo>
                    <a:pt x="439" y="668"/>
                  </a:moveTo>
                  <a:lnTo>
                    <a:pt x="27324" y="26950"/>
                  </a:lnTo>
                  <a:lnTo>
                    <a:pt x="19097" y="49185"/>
                  </a:lnTo>
                  <a:lnTo>
                    <a:pt x="439" y="668"/>
                  </a:lnTo>
                  <a:close/>
                  <a:moveTo>
                    <a:pt x="0" y="1"/>
                  </a:moveTo>
                  <a:lnTo>
                    <a:pt x="19100" y="49665"/>
                  </a:lnTo>
                  <a:lnTo>
                    <a:pt x="27522" y="26905"/>
                  </a:lnTo>
                  <a:lnTo>
                    <a:pt x="27483" y="268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9"/>
            <p:cNvSpPr/>
            <p:nvPr/>
          </p:nvSpPr>
          <p:spPr>
            <a:xfrm>
              <a:off x="4189000" y="238125"/>
              <a:ext cx="717175" cy="365475"/>
            </a:xfrm>
            <a:custGeom>
              <a:avLst/>
              <a:gdLst/>
              <a:ahLst/>
              <a:cxnLst/>
              <a:rect l="l" t="t" r="r" b="b"/>
              <a:pathLst>
                <a:path w="28687" h="14619" extrusionOk="0">
                  <a:moveTo>
                    <a:pt x="28398" y="170"/>
                  </a:moveTo>
                  <a:lnTo>
                    <a:pt x="20461" y="14370"/>
                  </a:lnTo>
                  <a:lnTo>
                    <a:pt x="533" y="170"/>
                  </a:lnTo>
                  <a:close/>
                  <a:moveTo>
                    <a:pt x="1" y="0"/>
                  </a:moveTo>
                  <a:lnTo>
                    <a:pt x="216" y="154"/>
                  </a:lnTo>
                  <a:lnTo>
                    <a:pt x="20516" y="14619"/>
                  </a:lnTo>
                  <a:lnTo>
                    <a:pt x="2868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9"/>
            <p:cNvSpPr/>
            <p:nvPr/>
          </p:nvSpPr>
          <p:spPr>
            <a:xfrm>
              <a:off x="3956275" y="238125"/>
              <a:ext cx="750275" cy="501425"/>
            </a:xfrm>
            <a:custGeom>
              <a:avLst/>
              <a:gdLst/>
              <a:ahLst/>
              <a:cxnLst/>
              <a:rect l="l" t="t" r="r" b="b"/>
              <a:pathLst>
                <a:path w="30011" h="20057" extrusionOk="0">
                  <a:moveTo>
                    <a:pt x="9548" y="170"/>
                  </a:moveTo>
                  <a:lnTo>
                    <a:pt x="29586" y="14449"/>
                  </a:lnTo>
                  <a:lnTo>
                    <a:pt x="258" y="19835"/>
                  </a:lnTo>
                  <a:lnTo>
                    <a:pt x="7181" y="170"/>
                  </a:lnTo>
                  <a:close/>
                  <a:moveTo>
                    <a:pt x="7059" y="0"/>
                  </a:moveTo>
                  <a:lnTo>
                    <a:pt x="7039" y="57"/>
                  </a:lnTo>
                  <a:lnTo>
                    <a:pt x="0" y="20056"/>
                  </a:lnTo>
                  <a:lnTo>
                    <a:pt x="0" y="20056"/>
                  </a:lnTo>
                  <a:lnTo>
                    <a:pt x="145" y="20029"/>
                  </a:lnTo>
                  <a:lnTo>
                    <a:pt x="30011" y="14542"/>
                  </a:lnTo>
                  <a:lnTo>
                    <a:pt x="29848" y="14426"/>
                  </a:lnTo>
                  <a:lnTo>
                    <a:pt x="9602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9"/>
            <p:cNvSpPr/>
            <p:nvPr/>
          </p:nvSpPr>
          <p:spPr>
            <a:xfrm>
              <a:off x="1947325" y="528675"/>
              <a:ext cx="650075" cy="720600"/>
            </a:xfrm>
            <a:custGeom>
              <a:avLst/>
              <a:gdLst/>
              <a:ahLst/>
              <a:cxnLst/>
              <a:rect l="l" t="t" r="r" b="b"/>
              <a:pathLst>
                <a:path w="26003" h="28824" extrusionOk="0">
                  <a:moveTo>
                    <a:pt x="25678" y="253"/>
                  </a:moveTo>
                  <a:lnTo>
                    <a:pt x="10974" y="28445"/>
                  </a:lnTo>
                  <a:lnTo>
                    <a:pt x="246" y="6397"/>
                  </a:lnTo>
                  <a:lnTo>
                    <a:pt x="25678" y="253"/>
                  </a:lnTo>
                  <a:close/>
                  <a:moveTo>
                    <a:pt x="26002" y="0"/>
                  </a:moveTo>
                  <a:lnTo>
                    <a:pt x="25820" y="45"/>
                  </a:lnTo>
                  <a:lnTo>
                    <a:pt x="1" y="6281"/>
                  </a:lnTo>
                  <a:lnTo>
                    <a:pt x="47" y="6378"/>
                  </a:lnTo>
                  <a:lnTo>
                    <a:pt x="10969" y="28824"/>
                  </a:lnTo>
                  <a:lnTo>
                    <a:pt x="11046" y="28673"/>
                  </a:lnTo>
                  <a:lnTo>
                    <a:pt x="26002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9"/>
            <p:cNvSpPr/>
            <p:nvPr/>
          </p:nvSpPr>
          <p:spPr>
            <a:xfrm>
              <a:off x="1530525" y="682900"/>
              <a:ext cx="423875" cy="870725"/>
            </a:xfrm>
            <a:custGeom>
              <a:avLst/>
              <a:gdLst/>
              <a:ahLst/>
              <a:cxnLst/>
              <a:rect l="l" t="t" r="r" b="b"/>
              <a:pathLst>
                <a:path w="16955" h="34829" extrusionOk="0">
                  <a:moveTo>
                    <a:pt x="16635" y="341"/>
                  </a:moveTo>
                  <a:lnTo>
                    <a:pt x="3196" y="34138"/>
                  </a:lnTo>
                  <a:lnTo>
                    <a:pt x="183" y="8229"/>
                  </a:lnTo>
                  <a:lnTo>
                    <a:pt x="16635" y="341"/>
                  </a:lnTo>
                  <a:close/>
                  <a:moveTo>
                    <a:pt x="16954" y="1"/>
                  </a:moveTo>
                  <a:lnTo>
                    <a:pt x="0" y="8126"/>
                  </a:lnTo>
                  <a:lnTo>
                    <a:pt x="8" y="8186"/>
                  </a:lnTo>
                  <a:lnTo>
                    <a:pt x="3104" y="34828"/>
                  </a:lnTo>
                  <a:lnTo>
                    <a:pt x="16954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9"/>
            <p:cNvSpPr/>
            <p:nvPr/>
          </p:nvSpPr>
          <p:spPr>
            <a:xfrm>
              <a:off x="1605250" y="681900"/>
              <a:ext cx="619200" cy="867425"/>
            </a:xfrm>
            <a:custGeom>
              <a:avLst/>
              <a:gdLst/>
              <a:ahLst/>
              <a:cxnLst/>
              <a:rect l="l" t="t" r="r" b="b"/>
              <a:pathLst>
                <a:path w="24768" h="34697" extrusionOk="0">
                  <a:moveTo>
                    <a:pt x="13815" y="420"/>
                  </a:moveTo>
                  <a:lnTo>
                    <a:pt x="24540" y="22467"/>
                  </a:lnTo>
                  <a:lnTo>
                    <a:pt x="321" y="34350"/>
                  </a:lnTo>
                  <a:lnTo>
                    <a:pt x="13815" y="420"/>
                  </a:lnTo>
                  <a:close/>
                  <a:moveTo>
                    <a:pt x="13798" y="0"/>
                  </a:moveTo>
                  <a:lnTo>
                    <a:pt x="1" y="34696"/>
                  </a:lnTo>
                  <a:lnTo>
                    <a:pt x="1" y="34696"/>
                  </a:lnTo>
                  <a:lnTo>
                    <a:pt x="198" y="34600"/>
                  </a:lnTo>
                  <a:lnTo>
                    <a:pt x="24768" y="22544"/>
                  </a:lnTo>
                  <a:lnTo>
                    <a:pt x="24730" y="22469"/>
                  </a:lnTo>
                  <a:lnTo>
                    <a:pt x="13798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9"/>
            <p:cNvSpPr/>
            <p:nvPr/>
          </p:nvSpPr>
          <p:spPr>
            <a:xfrm>
              <a:off x="271425" y="2864050"/>
              <a:ext cx="550075" cy="1007150"/>
            </a:xfrm>
            <a:custGeom>
              <a:avLst/>
              <a:gdLst/>
              <a:ahLst/>
              <a:cxnLst/>
              <a:rect l="l" t="t" r="r" b="b"/>
              <a:pathLst>
                <a:path w="22003" h="40286" extrusionOk="0">
                  <a:moveTo>
                    <a:pt x="7712" y="454"/>
                  </a:moveTo>
                  <a:lnTo>
                    <a:pt x="21574" y="39585"/>
                  </a:lnTo>
                  <a:lnTo>
                    <a:pt x="203" y="16970"/>
                  </a:lnTo>
                  <a:lnTo>
                    <a:pt x="7712" y="454"/>
                  </a:lnTo>
                  <a:close/>
                  <a:moveTo>
                    <a:pt x="7731" y="1"/>
                  </a:moveTo>
                  <a:lnTo>
                    <a:pt x="1" y="17005"/>
                  </a:lnTo>
                  <a:lnTo>
                    <a:pt x="40" y="17045"/>
                  </a:lnTo>
                  <a:lnTo>
                    <a:pt x="22002" y="40285"/>
                  </a:lnTo>
                  <a:lnTo>
                    <a:pt x="773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9"/>
            <p:cNvSpPr/>
            <p:nvPr/>
          </p:nvSpPr>
          <p:spPr>
            <a:xfrm>
              <a:off x="257225" y="3284700"/>
              <a:ext cx="563925" cy="579950"/>
            </a:xfrm>
            <a:custGeom>
              <a:avLst/>
              <a:gdLst/>
              <a:ahLst/>
              <a:cxnLst/>
              <a:rect l="l" t="t" r="r" b="b"/>
              <a:pathLst>
                <a:path w="22557" h="23198" extrusionOk="0">
                  <a:moveTo>
                    <a:pt x="704" y="322"/>
                  </a:moveTo>
                  <a:lnTo>
                    <a:pt x="22157" y="23021"/>
                  </a:lnTo>
                  <a:lnTo>
                    <a:pt x="171" y="22701"/>
                  </a:lnTo>
                  <a:lnTo>
                    <a:pt x="171" y="1851"/>
                  </a:lnTo>
                  <a:lnTo>
                    <a:pt x="704" y="322"/>
                  </a:lnTo>
                  <a:close/>
                  <a:moveTo>
                    <a:pt x="635" y="1"/>
                  </a:moveTo>
                  <a:lnTo>
                    <a:pt x="1" y="1838"/>
                  </a:lnTo>
                  <a:lnTo>
                    <a:pt x="1" y="22869"/>
                  </a:lnTo>
                  <a:lnTo>
                    <a:pt x="84" y="22870"/>
                  </a:lnTo>
                  <a:lnTo>
                    <a:pt x="22557" y="23197"/>
                  </a:lnTo>
                  <a:lnTo>
                    <a:pt x="22557" y="23197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9"/>
            <p:cNvSpPr/>
            <p:nvPr/>
          </p:nvSpPr>
          <p:spPr>
            <a:xfrm>
              <a:off x="3576025" y="730375"/>
              <a:ext cx="385775" cy="588100"/>
            </a:xfrm>
            <a:custGeom>
              <a:avLst/>
              <a:gdLst/>
              <a:ahLst/>
              <a:cxnLst/>
              <a:rect l="l" t="t" r="r" b="b"/>
              <a:pathLst>
                <a:path w="15431" h="23524" extrusionOk="0">
                  <a:moveTo>
                    <a:pt x="15248" y="512"/>
                  </a:moveTo>
                  <a:lnTo>
                    <a:pt x="14660" y="23306"/>
                  </a:lnTo>
                  <a:lnTo>
                    <a:pt x="295" y="19751"/>
                  </a:lnTo>
                  <a:lnTo>
                    <a:pt x="15248" y="512"/>
                  </a:lnTo>
                  <a:close/>
                  <a:moveTo>
                    <a:pt x="15430" y="0"/>
                  </a:moveTo>
                  <a:lnTo>
                    <a:pt x="1" y="19853"/>
                  </a:lnTo>
                  <a:lnTo>
                    <a:pt x="127" y="19885"/>
                  </a:lnTo>
                  <a:lnTo>
                    <a:pt x="14825" y="23523"/>
                  </a:lnTo>
                  <a:lnTo>
                    <a:pt x="14828" y="23418"/>
                  </a:lnTo>
                  <a:lnTo>
                    <a:pt x="1543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9"/>
            <p:cNvSpPr/>
            <p:nvPr/>
          </p:nvSpPr>
          <p:spPr>
            <a:xfrm>
              <a:off x="3559150" y="1222700"/>
              <a:ext cx="389650" cy="475775"/>
            </a:xfrm>
            <a:custGeom>
              <a:avLst/>
              <a:gdLst/>
              <a:ahLst/>
              <a:cxnLst/>
              <a:rect l="l" t="t" r="r" b="b"/>
              <a:pathLst>
                <a:path w="15586" h="19031" extrusionOk="0">
                  <a:moveTo>
                    <a:pt x="905" y="216"/>
                  </a:moveTo>
                  <a:lnTo>
                    <a:pt x="15249" y="3768"/>
                  </a:lnTo>
                  <a:lnTo>
                    <a:pt x="186" y="18609"/>
                  </a:lnTo>
                  <a:lnTo>
                    <a:pt x="905" y="216"/>
                  </a:lnTo>
                  <a:close/>
                  <a:moveTo>
                    <a:pt x="742" y="0"/>
                  </a:moveTo>
                  <a:lnTo>
                    <a:pt x="739" y="104"/>
                  </a:lnTo>
                  <a:lnTo>
                    <a:pt x="1" y="19031"/>
                  </a:lnTo>
                  <a:lnTo>
                    <a:pt x="15585" y="3677"/>
                  </a:lnTo>
                  <a:lnTo>
                    <a:pt x="15438" y="3640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9"/>
            <p:cNvSpPr/>
            <p:nvPr/>
          </p:nvSpPr>
          <p:spPr>
            <a:xfrm>
              <a:off x="2218600" y="525175"/>
              <a:ext cx="522100" cy="931075"/>
            </a:xfrm>
            <a:custGeom>
              <a:avLst/>
              <a:gdLst/>
              <a:ahLst/>
              <a:cxnLst/>
              <a:rect l="l" t="t" r="r" b="b"/>
              <a:pathLst>
                <a:path w="20884" h="37243" extrusionOk="0">
                  <a:moveTo>
                    <a:pt x="14945" y="535"/>
                  </a:moveTo>
                  <a:lnTo>
                    <a:pt x="20670" y="36973"/>
                  </a:lnTo>
                  <a:lnTo>
                    <a:pt x="20670" y="36973"/>
                  </a:lnTo>
                  <a:lnTo>
                    <a:pt x="239" y="28732"/>
                  </a:lnTo>
                  <a:lnTo>
                    <a:pt x="14945" y="535"/>
                  </a:lnTo>
                  <a:close/>
                  <a:moveTo>
                    <a:pt x="15034" y="0"/>
                  </a:moveTo>
                  <a:lnTo>
                    <a:pt x="0" y="28819"/>
                  </a:lnTo>
                  <a:lnTo>
                    <a:pt x="88" y="28854"/>
                  </a:lnTo>
                  <a:lnTo>
                    <a:pt x="20884" y="37243"/>
                  </a:lnTo>
                  <a:lnTo>
                    <a:pt x="1503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9"/>
            <p:cNvSpPr/>
            <p:nvPr/>
          </p:nvSpPr>
          <p:spPr>
            <a:xfrm>
              <a:off x="2535750" y="238125"/>
              <a:ext cx="447575" cy="297525"/>
            </a:xfrm>
            <a:custGeom>
              <a:avLst/>
              <a:gdLst/>
              <a:ahLst/>
              <a:cxnLst/>
              <a:rect l="l" t="t" r="r" b="b"/>
              <a:pathLst>
                <a:path w="17903" h="11901" extrusionOk="0">
                  <a:moveTo>
                    <a:pt x="17396" y="170"/>
                  </a:moveTo>
                  <a:lnTo>
                    <a:pt x="2361" y="11598"/>
                  </a:lnTo>
                  <a:lnTo>
                    <a:pt x="205" y="170"/>
                  </a:lnTo>
                  <a:close/>
                  <a:moveTo>
                    <a:pt x="0" y="0"/>
                  </a:moveTo>
                  <a:lnTo>
                    <a:pt x="18" y="101"/>
                  </a:lnTo>
                  <a:lnTo>
                    <a:pt x="2245" y="11901"/>
                  </a:lnTo>
                  <a:lnTo>
                    <a:pt x="2355" y="11817"/>
                  </a:lnTo>
                  <a:lnTo>
                    <a:pt x="17902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9"/>
            <p:cNvSpPr/>
            <p:nvPr/>
          </p:nvSpPr>
          <p:spPr>
            <a:xfrm>
              <a:off x="461225" y="2866950"/>
              <a:ext cx="686075" cy="1001675"/>
            </a:xfrm>
            <a:custGeom>
              <a:avLst/>
              <a:gdLst/>
              <a:ahLst/>
              <a:cxnLst/>
              <a:rect l="l" t="t" r="r" b="b"/>
              <a:pathLst>
                <a:path w="27443" h="40067" extrusionOk="0">
                  <a:moveTo>
                    <a:pt x="260" y="221"/>
                  </a:moveTo>
                  <a:lnTo>
                    <a:pt x="27212" y="5080"/>
                  </a:lnTo>
                  <a:lnTo>
                    <a:pt x="14199" y="39573"/>
                  </a:lnTo>
                  <a:lnTo>
                    <a:pt x="260" y="221"/>
                  </a:lnTo>
                  <a:close/>
                  <a:moveTo>
                    <a:pt x="1" y="1"/>
                  </a:moveTo>
                  <a:lnTo>
                    <a:pt x="14193" y="40067"/>
                  </a:lnTo>
                  <a:lnTo>
                    <a:pt x="14193" y="40067"/>
                  </a:lnTo>
                  <a:lnTo>
                    <a:pt x="27442" y="4950"/>
                  </a:lnTo>
                  <a:lnTo>
                    <a:pt x="27343" y="4932"/>
                  </a:lnTo>
                  <a:lnTo>
                    <a:pt x="27343" y="49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9"/>
            <p:cNvSpPr/>
            <p:nvPr/>
          </p:nvSpPr>
          <p:spPr>
            <a:xfrm>
              <a:off x="2219425" y="1241375"/>
              <a:ext cx="522100" cy="814225"/>
            </a:xfrm>
            <a:custGeom>
              <a:avLst/>
              <a:gdLst/>
              <a:ahLst/>
              <a:cxnLst/>
              <a:rect l="l" t="t" r="r" b="b"/>
              <a:pathLst>
                <a:path w="20884" h="32569" extrusionOk="0">
                  <a:moveTo>
                    <a:pt x="174" y="254"/>
                  </a:moveTo>
                  <a:lnTo>
                    <a:pt x="20604" y="8495"/>
                  </a:lnTo>
                  <a:lnTo>
                    <a:pt x="674" y="32112"/>
                  </a:lnTo>
                  <a:lnTo>
                    <a:pt x="174" y="254"/>
                  </a:lnTo>
                  <a:close/>
                  <a:moveTo>
                    <a:pt x="1" y="1"/>
                  </a:moveTo>
                  <a:lnTo>
                    <a:pt x="510" y="32568"/>
                  </a:lnTo>
                  <a:lnTo>
                    <a:pt x="658" y="32395"/>
                  </a:lnTo>
                  <a:lnTo>
                    <a:pt x="20884" y="84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9"/>
            <p:cNvSpPr/>
            <p:nvPr/>
          </p:nvSpPr>
          <p:spPr>
            <a:xfrm>
              <a:off x="1605325" y="1241150"/>
              <a:ext cx="631125" cy="813225"/>
            </a:xfrm>
            <a:custGeom>
              <a:avLst/>
              <a:gdLst/>
              <a:ahLst/>
              <a:cxnLst/>
              <a:rect l="l" t="t" r="r" b="b"/>
              <a:pathLst>
                <a:path w="25245" h="32529" extrusionOk="0">
                  <a:moveTo>
                    <a:pt x="24568" y="272"/>
                  </a:moveTo>
                  <a:lnTo>
                    <a:pt x="25069" y="32167"/>
                  </a:lnTo>
                  <a:lnTo>
                    <a:pt x="315" y="12170"/>
                  </a:lnTo>
                  <a:lnTo>
                    <a:pt x="24568" y="272"/>
                  </a:lnTo>
                  <a:close/>
                  <a:moveTo>
                    <a:pt x="24733" y="1"/>
                  </a:moveTo>
                  <a:lnTo>
                    <a:pt x="1" y="12137"/>
                  </a:lnTo>
                  <a:lnTo>
                    <a:pt x="25244" y="32529"/>
                  </a:lnTo>
                  <a:lnTo>
                    <a:pt x="24733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9"/>
            <p:cNvSpPr/>
            <p:nvPr/>
          </p:nvSpPr>
          <p:spPr>
            <a:xfrm>
              <a:off x="1398025" y="1541475"/>
              <a:ext cx="841800" cy="568325"/>
            </a:xfrm>
            <a:custGeom>
              <a:avLst/>
              <a:gdLst/>
              <a:ahLst/>
              <a:cxnLst/>
              <a:rect l="l" t="t" r="r" b="b"/>
              <a:pathLst>
                <a:path w="33672" h="22733" extrusionOk="0">
                  <a:moveTo>
                    <a:pt x="8488" y="280"/>
                  </a:moveTo>
                  <a:lnTo>
                    <a:pt x="33227" y="20266"/>
                  </a:lnTo>
                  <a:lnTo>
                    <a:pt x="250" y="22545"/>
                  </a:lnTo>
                  <a:lnTo>
                    <a:pt x="8488" y="280"/>
                  </a:lnTo>
                  <a:close/>
                  <a:moveTo>
                    <a:pt x="8412" y="0"/>
                  </a:moveTo>
                  <a:lnTo>
                    <a:pt x="0" y="22732"/>
                  </a:lnTo>
                  <a:lnTo>
                    <a:pt x="0" y="22732"/>
                  </a:lnTo>
                  <a:lnTo>
                    <a:pt x="130" y="22723"/>
                  </a:lnTo>
                  <a:lnTo>
                    <a:pt x="33672" y="20404"/>
                  </a:lnTo>
                  <a:lnTo>
                    <a:pt x="33501" y="20269"/>
                  </a:lnTo>
                  <a:lnTo>
                    <a:pt x="8412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9"/>
            <p:cNvSpPr/>
            <p:nvPr/>
          </p:nvSpPr>
          <p:spPr>
            <a:xfrm>
              <a:off x="2219400" y="2046525"/>
              <a:ext cx="605500" cy="759700"/>
            </a:xfrm>
            <a:custGeom>
              <a:avLst/>
              <a:gdLst/>
              <a:ahLst/>
              <a:cxnLst/>
              <a:rect l="l" t="t" r="r" b="b"/>
              <a:pathLst>
                <a:path w="24220" h="30388" extrusionOk="0">
                  <a:moveTo>
                    <a:pt x="677" y="267"/>
                  </a:moveTo>
                  <a:lnTo>
                    <a:pt x="23900" y="11418"/>
                  </a:lnTo>
                  <a:lnTo>
                    <a:pt x="176" y="30034"/>
                  </a:lnTo>
                  <a:lnTo>
                    <a:pt x="176" y="30034"/>
                  </a:lnTo>
                  <a:lnTo>
                    <a:pt x="677" y="267"/>
                  </a:lnTo>
                  <a:close/>
                  <a:moveTo>
                    <a:pt x="511" y="0"/>
                  </a:moveTo>
                  <a:lnTo>
                    <a:pt x="509" y="132"/>
                  </a:lnTo>
                  <a:lnTo>
                    <a:pt x="0" y="30388"/>
                  </a:lnTo>
                  <a:lnTo>
                    <a:pt x="24219" y="11383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9"/>
            <p:cNvSpPr/>
            <p:nvPr/>
          </p:nvSpPr>
          <p:spPr>
            <a:xfrm>
              <a:off x="257225" y="3283875"/>
              <a:ext cx="20700" cy="59350"/>
            </a:xfrm>
            <a:custGeom>
              <a:avLst/>
              <a:gdLst/>
              <a:ahLst/>
              <a:cxnLst/>
              <a:rect l="l" t="t" r="r" b="b"/>
              <a:pathLst>
                <a:path w="828" h="2374" extrusionOk="0">
                  <a:moveTo>
                    <a:pt x="512" y="390"/>
                  </a:moveTo>
                  <a:lnTo>
                    <a:pt x="170" y="1369"/>
                  </a:lnTo>
                  <a:lnTo>
                    <a:pt x="170" y="594"/>
                  </a:lnTo>
                  <a:lnTo>
                    <a:pt x="512" y="390"/>
                  </a:lnTo>
                  <a:close/>
                  <a:moveTo>
                    <a:pt x="828" y="1"/>
                  </a:moveTo>
                  <a:lnTo>
                    <a:pt x="1" y="498"/>
                  </a:lnTo>
                  <a:lnTo>
                    <a:pt x="1" y="23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9"/>
            <p:cNvSpPr/>
            <p:nvPr/>
          </p:nvSpPr>
          <p:spPr>
            <a:xfrm>
              <a:off x="3202350" y="238125"/>
              <a:ext cx="934925" cy="500825"/>
            </a:xfrm>
            <a:custGeom>
              <a:avLst/>
              <a:gdLst/>
              <a:ahLst/>
              <a:cxnLst/>
              <a:rect l="l" t="t" r="r" b="b"/>
              <a:pathLst>
                <a:path w="37397" h="20033" extrusionOk="0">
                  <a:moveTo>
                    <a:pt x="37157" y="170"/>
                  </a:moveTo>
                  <a:lnTo>
                    <a:pt x="30227" y="19859"/>
                  </a:lnTo>
                  <a:lnTo>
                    <a:pt x="633" y="18914"/>
                  </a:lnTo>
                  <a:lnTo>
                    <a:pt x="35210" y="170"/>
                  </a:lnTo>
                  <a:close/>
                  <a:moveTo>
                    <a:pt x="37397" y="0"/>
                  </a:moveTo>
                  <a:lnTo>
                    <a:pt x="35149" y="11"/>
                  </a:lnTo>
                  <a:lnTo>
                    <a:pt x="1" y="19065"/>
                  </a:lnTo>
                  <a:lnTo>
                    <a:pt x="30346" y="20032"/>
                  </a:lnTo>
                  <a:lnTo>
                    <a:pt x="30367" y="19975"/>
                  </a:lnTo>
                  <a:lnTo>
                    <a:pt x="3739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9"/>
            <p:cNvSpPr/>
            <p:nvPr/>
          </p:nvSpPr>
          <p:spPr>
            <a:xfrm>
              <a:off x="3100850" y="238125"/>
              <a:ext cx="989600" cy="477950"/>
            </a:xfrm>
            <a:custGeom>
              <a:avLst/>
              <a:gdLst/>
              <a:ahLst/>
              <a:cxnLst/>
              <a:rect l="l" t="t" r="r" b="b"/>
              <a:pathLst>
                <a:path w="39584" h="19118" extrusionOk="0">
                  <a:moveTo>
                    <a:pt x="38915" y="170"/>
                  </a:moveTo>
                  <a:lnTo>
                    <a:pt x="4436" y="18862"/>
                  </a:lnTo>
                  <a:lnTo>
                    <a:pt x="216" y="170"/>
                  </a:lnTo>
                  <a:close/>
                  <a:moveTo>
                    <a:pt x="0" y="0"/>
                  </a:moveTo>
                  <a:lnTo>
                    <a:pt x="24" y="104"/>
                  </a:lnTo>
                  <a:lnTo>
                    <a:pt x="4320" y="19118"/>
                  </a:lnTo>
                  <a:lnTo>
                    <a:pt x="3958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9"/>
            <p:cNvSpPr/>
            <p:nvPr/>
          </p:nvSpPr>
          <p:spPr>
            <a:xfrm>
              <a:off x="3206000" y="710625"/>
              <a:ext cx="757750" cy="518350"/>
            </a:xfrm>
            <a:custGeom>
              <a:avLst/>
              <a:gdLst/>
              <a:ahLst/>
              <a:cxnLst/>
              <a:rect l="l" t="t" r="r" b="b"/>
              <a:pathLst>
                <a:path w="30310" h="20734" extrusionOk="0">
                  <a:moveTo>
                    <a:pt x="341" y="180"/>
                  </a:moveTo>
                  <a:lnTo>
                    <a:pt x="29971" y="1126"/>
                  </a:lnTo>
                  <a:lnTo>
                    <a:pt x="14951" y="20450"/>
                  </a:lnTo>
                  <a:lnTo>
                    <a:pt x="341" y="180"/>
                  </a:lnTo>
                  <a:close/>
                  <a:moveTo>
                    <a:pt x="1" y="1"/>
                  </a:moveTo>
                  <a:lnTo>
                    <a:pt x="102" y="141"/>
                  </a:lnTo>
                  <a:lnTo>
                    <a:pt x="14946" y="20733"/>
                  </a:lnTo>
                  <a:lnTo>
                    <a:pt x="15016" y="20643"/>
                  </a:lnTo>
                  <a:lnTo>
                    <a:pt x="30310" y="9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9"/>
            <p:cNvSpPr/>
            <p:nvPr/>
          </p:nvSpPr>
          <p:spPr>
            <a:xfrm>
              <a:off x="2588700" y="238125"/>
              <a:ext cx="624450" cy="477800"/>
            </a:xfrm>
            <a:custGeom>
              <a:avLst/>
              <a:gdLst/>
              <a:ahLst/>
              <a:cxnLst/>
              <a:rect l="l" t="t" r="r" b="b"/>
              <a:pathLst>
                <a:path w="24978" h="19112" extrusionOk="0">
                  <a:moveTo>
                    <a:pt x="20525" y="170"/>
                  </a:moveTo>
                  <a:lnTo>
                    <a:pt x="24748" y="18868"/>
                  </a:lnTo>
                  <a:lnTo>
                    <a:pt x="24748" y="18868"/>
                  </a:lnTo>
                  <a:lnTo>
                    <a:pt x="371" y="11716"/>
                  </a:lnTo>
                  <a:lnTo>
                    <a:pt x="15560" y="170"/>
                  </a:lnTo>
                  <a:close/>
                  <a:moveTo>
                    <a:pt x="15504" y="0"/>
                  </a:moveTo>
                  <a:lnTo>
                    <a:pt x="15480" y="17"/>
                  </a:lnTo>
                  <a:lnTo>
                    <a:pt x="1" y="11783"/>
                  </a:lnTo>
                  <a:lnTo>
                    <a:pt x="162" y="11832"/>
                  </a:lnTo>
                  <a:lnTo>
                    <a:pt x="24977" y="19112"/>
                  </a:lnTo>
                  <a:lnTo>
                    <a:pt x="2066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9"/>
            <p:cNvSpPr/>
            <p:nvPr/>
          </p:nvSpPr>
          <p:spPr>
            <a:xfrm>
              <a:off x="2590700" y="528850"/>
              <a:ext cx="622900" cy="929925"/>
            </a:xfrm>
            <a:custGeom>
              <a:avLst/>
              <a:gdLst/>
              <a:ahLst/>
              <a:cxnLst/>
              <a:rect l="l" t="t" r="r" b="b"/>
              <a:pathLst>
                <a:path w="24916" h="37197" extrusionOk="0">
                  <a:moveTo>
                    <a:pt x="210" y="240"/>
                  </a:moveTo>
                  <a:lnTo>
                    <a:pt x="24652" y="7412"/>
                  </a:lnTo>
                  <a:lnTo>
                    <a:pt x="5941" y="36726"/>
                  </a:lnTo>
                  <a:lnTo>
                    <a:pt x="210" y="240"/>
                  </a:lnTo>
                  <a:close/>
                  <a:moveTo>
                    <a:pt x="0" y="1"/>
                  </a:moveTo>
                  <a:lnTo>
                    <a:pt x="22" y="133"/>
                  </a:lnTo>
                  <a:lnTo>
                    <a:pt x="5843" y="37196"/>
                  </a:lnTo>
                  <a:lnTo>
                    <a:pt x="24916" y="73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9"/>
            <p:cNvSpPr/>
            <p:nvPr/>
          </p:nvSpPr>
          <p:spPr>
            <a:xfrm>
              <a:off x="5025975" y="238125"/>
              <a:ext cx="711800" cy="769600"/>
            </a:xfrm>
            <a:custGeom>
              <a:avLst/>
              <a:gdLst/>
              <a:ahLst/>
              <a:cxnLst/>
              <a:rect l="l" t="t" r="r" b="b"/>
              <a:pathLst>
                <a:path w="28472" h="30784" extrusionOk="0">
                  <a:moveTo>
                    <a:pt x="23679" y="170"/>
                  </a:moveTo>
                  <a:lnTo>
                    <a:pt x="28221" y="30262"/>
                  </a:lnTo>
                  <a:lnTo>
                    <a:pt x="389" y="170"/>
                  </a:lnTo>
                  <a:close/>
                  <a:moveTo>
                    <a:pt x="0" y="0"/>
                  </a:moveTo>
                  <a:lnTo>
                    <a:pt x="132" y="143"/>
                  </a:lnTo>
                  <a:lnTo>
                    <a:pt x="28471" y="30784"/>
                  </a:lnTo>
                  <a:lnTo>
                    <a:pt x="23825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9"/>
            <p:cNvSpPr/>
            <p:nvPr/>
          </p:nvSpPr>
          <p:spPr>
            <a:xfrm>
              <a:off x="4698175" y="238125"/>
              <a:ext cx="1044275" cy="768350"/>
            </a:xfrm>
            <a:custGeom>
              <a:avLst/>
              <a:gdLst/>
              <a:ahLst/>
              <a:cxnLst/>
              <a:rect l="l" t="t" r="r" b="b"/>
              <a:pathLst>
                <a:path w="41771" h="30734" extrusionOk="0">
                  <a:moveTo>
                    <a:pt x="13269" y="170"/>
                  </a:moveTo>
                  <a:lnTo>
                    <a:pt x="41146" y="30310"/>
                  </a:lnTo>
                  <a:lnTo>
                    <a:pt x="244" y="14452"/>
                  </a:lnTo>
                  <a:lnTo>
                    <a:pt x="8225" y="170"/>
                  </a:lnTo>
                  <a:close/>
                  <a:moveTo>
                    <a:pt x="8126" y="0"/>
                  </a:moveTo>
                  <a:lnTo>
                    <a:pt x="8100" y="44"/>
                  </a:lnTo>
                  <a:lnTo>
                    <a:pt x="0" y="14539"/>
                  </a:lnTo>
                  <a:lnTo>
                    <a:pt x="91" y="14575"/>
                  </a:lnTo>
                  <a:lnTo>
                    <a:pt x="41770" y="30734"/>
                  </a:lnTo>
                  <a:lnTo>
                    <a:pt x="41770" y="30734"/>
                  </a:lnTo>
                  <a:lnTo>
                    <a:pt x="13343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9"/>
            <p:cNvSpPr/>
            <p:nvPr/>
          </p:nvSpPr>
          <p:spPr>
            <a:xfrm>
              <a:off x="257225" y="3852150"/>
              <a:ext cx="562825" cy="864950"/>
            </a:xfrm>
            <a:custGeom>
              <a:avLst/>
              <a:gdLst/>
              <a:ahLst/>
              <a:cxnLst/>
              <a:rect l="l" t="t" r="r" b="b"/>
              <a:pathLst>
                <a:path w="22513" h="34598" extrusionOk="0">
                  <a:moveTo>
                    <a:pt x="171" y="174"/>
                  </a:moveTo>
                  <a:lnTo>
                    <a:pt x="22201" y="493"/>
                  </a:lnTo>
                  <a:lnTo>
                    <a:pt x="171" y="34163"/>
                  </a:lnTo>
                  <a:lnTo>
                    <a:pt x="168" y="34151"/>
                  </a:lnTo>
                  <a:lnTo>
                    <a:pt x="171" y="174"/>
                  </a:lnTo>
                  <a:close/>
                  <a:moveTo>
                    <a:pt x="1" y="0"/>
                  </a:moveTo>
                  <a:lnTo>
                    <a:pt x="1" y="34169"/>
                  </a:lnTo>
                  <a:lnTo>
                    <a:pt x="90" y="34597"/>
                  </a:lnTo>
                  <a:lnTo>
                    <a:pt x="201" y="34427"/>
                  </a:lnTo>
                  <a:lnTo>
                    <a:pt x="2251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9"/>
            <p:cNvSpPr/>
            <p:nvPr/>
          </p:nvSpPr>
          <p:spPr>
            <a:xfrm>
              <a:off x="3955400" y="597825"/>
              <a:ext cx="748600" cy="793575"/>
            </a:xfrm>
            <a:custGeom>
              <a:avLst/>
              <a:gdLst/>
              <a:ahLst/>
              <a:cxnLst/>
              <a:rect l="l" t="t" r="r" b="b"/>
              <a:pathLst>
                <a:path w="29944" h="31743" extrusionOk="0">
                  <a:moveTo>
                    <a:pt x="29722" y="214"/>
                  </a:moveTo>
                  <a:lnTo>
                    <a:pt x="23112" y="31377"/>
                  </a:lnTo>
                  <a:lnTo>
                    <a:pt x="328" y="5614"/>
                  </a:lnTo>
                  <a:lnTo>
                    <a:pt x="29722" y="214"/>
                  </a:lnTo>
                  <a:close/>
                  <a:moveTo>
                    <a:pt x="29943" y="0"/>
                  </a:moveTo>
                  <a:lnTo>
                    <a:pt x="1" y="5501"/>
                  </a:lnTo>
                  <a:lnTo>
                    <a:pt x="100" y="5614"/>
                  </a:lnTo>
                  <a:lnTo>
                    <a:pt x="23209" y="31742"/>
                  </a:lnTo>
                  <a:lnTo>
                    <a:pt x="23243" y="31576"/>
                  </a:lnTo>
                  <a:lnTo>
                    <a:pt x="29943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9"/>
            <p:cNvSpPr/>
            <p:nvPr/>
          </p:nvSpPr>
          <p:spPr>
            <a:xfrm>
              <a:off x="3942375" y="731300"/>
              <a:ext cx="597325" cy="658325"/>
            </a:xfrm>
            <a:custGeom>
              <a:avLst/>
              <a:gdLst/>
              <a:ahLst/>
              <a:cxnLst/>
              <a:rect l="l" t="t" r="r" b="b"/>
              <a:pathLst>
                <a:path w="23893" h="26333" extrusionOk="0">
                  <a:moveTo>
                    <a:pt x="764" y="436"/>
                  </a:moveTo>
                  <a:lnTo>
                    <a:pt x="23469" y="26109"/>
                  </a:lnTo>
                  <a:lnTo>
                    <a:pt x="175" y="23302"/>
                  </a:lnTo>
                  <a:lnTo>
                    <a:pt x="764" y="436"/>
                  </a:lnTo>
                  <a:close/>
                  <a:moveTo>
                    <a:pt x="606" y="1"/>
                  </a:moveTo>
                  <a:lnTo>
                    <a:pt x="0" y="23453"/>
                  </a:lnTo>
                  <a:lnTo>
                    <a:pt x="79" y="23462"/>
                  </a:lnTo>
                  <a:lnTo>
                    <a:pt x="23892" y="26332"/>
                  </a:lnTo>
                  <a:lnTo>
                    <a:pt x="23745" y="2616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9"/>
            <p:cNvSpPr/>
            <p:nvPr/>
          </p:nvSpPr>
          <p:spPr>
            <a:xfrm>
              <a:off x="3024875" y="707475"/>
              <a:ext cx="557575" cy="1115675"/>
            </a:xfrm>
            <a:custGeom>
              <a:avLst/>
              <a:gdLst/>
              <a:ahLst/>
              <a:cxnLst/>
              <a:rect l="l" t="t" r="r" b="b"/>
              <a:pathLst>
                <a:path w="22303" h="44627" extrusionOk="0">
                  <a:moveTo>
                    <a:pt x="7467" y="431"/>
                  </a:moveTo>
                  <a:lnTo>
                    <a:pt x="22085" y="20712"/>
                  </a:lnTo>
                  <a:lnTo>
                    <a:pt x="259" y="44099"/>
                  </a:lnTo>
                  <a:lnTo>
                    <a:pt x="7467" y="431"/>
                  </a:lnTo>
                  <a:close/>
                  <a:moveTo>
                    <a:pt x="7365" y="0"/>
                  </a:moveTo>
                  <a:lnTo>
                    <a:pt x="7332" y="202"/>
                  </a:lnTo>
                  <a:lnTo>
                    <a:pt x="0" y="44627"/>
                  </a:lnTo>
                  <a:lnTo>
                    <a:pt x="22303" y="20724"/>
                  </a:lnTo>
                  <a:lnTo>
                    <a:pt x="22262" y="20668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9"/>
            <p:cNvSpPr/>
            <p:nvPr/>
          </p:nvSpPr>
          <p:spPr>
            <a:xfrm>
              <a:off x="2735375" y="702975"/>
              <a:ext cx="478725" cy="1118625"/>
            </a:xfrm>
            <a:custGeom>
              <a:avLst/>
              <a:gdLst/>
              <a:ahLst/>
              <a:cxnLst/>
              <a:rect l="l" t="t" r="r" b="b"/>
              <a:pathLst>
                <a:path w="19149" h="44745" extrusionOk="0">
                  <a:moveTo>
                    <a:pt x="18845" y="792"/>
                  </a:moveTo>
                  <a:lnTo>
                    <a:pt x="11657" y="44341"/>
                  </a:lnTo>
                  <a:lnTo>
                    <a:pt x="210" y="29990"/>
                  </a:lnTo>
                  <a:lnTo>
                    <a:pt x="18845" y="792"/>
                  </a:lnTo>
                  <a:close/>
                  <a:moveTo>
                    <a:pt x="19148" y="1"/>
                  </a:moveTo>
                  <a:lnTo>
                    <a:pt x="18924" y="350"/>
                  </a:lnTo>
                  <a:lnTo>
                    <a:pt x="0" y="30001"/>
                  </a:lnTo>
                  <a:lnTo>
                    <a:pt x="40" y="30049"/>
                  </a:lnTo>
                  <a:lnTo>
                    <a:pt x="11763" y="44745"/>
                  </a:lnTo>
                  <a:lnTo>
                    <a:pt x="11794" y="44557"/>
                  </a:lnTo>
                  <a:lnTo>
                    <a:pt x="19148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9"/>
            <p:cNvSpPr/>
            <p:nvPr/>
          </p:nvSpPr>
          <p:spPr>
            <a:xfrm>
              <a:off x="3021825" y="1219800"/>
              <a:ext cx="560250" cy="600425"/>
            </a:xfrm>
            <a:custGeom>
              <a:avLst/>
              <a:gdLst/>
              <a:ahLst/>
              <a:cxnLst/>
              <a:rect l="l" t="t" r="r" b="b"/>
              <a:pathLst>
                <a:path w="22410" h="24017" extrusionOk="0">
                  <a:moveTo>
                    <a:pt x="22222" y="449"/>
                  </a:moveTo>
                  <a:lnTo>
                    <a:pt x="21504" y="18868"/>
                  </a:lnTo>
                  <a:lnTo>
                    <a:pt x="504" y="23725"/>
                  </a:lnTo>
                  <a:lnTo>
                    <a:pt x="22222" y="449"/>
                  </a:lnTo>
                  <a:close/>
                  <a:moveTo>
                    <a:pt x="22410" y="0"/>
                  </a:moveTo>
                  <a:lnTo>
                    <a:pt x="0" y="24016"/>
                  </a:lnTo>
                  <a:lnTo>
                    <a:pt x="21669" y="19004"/>
                  </a:lnTo>
                  <a:lnTo>
                    <a:pt x="21672" y="18939"/>
                  </a:lnTo>
                  <a:lnTo>
                    <a:pt x="2241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9"/>
            <p:cNvSpPr/>
            <p:nvPr/>
          </p:nvSpPr>
          <p:spPr>
            <a:xfrm>
              <a:off x="3020400" y="1690700"/>
              <a:ext cx="675175" cy="355425"/>
            </a:xfrm>
            <a:custGeom>
              <a:avLst/>
              <a:gdLst/>
              <a:ahLst/>
              <a:cxnLst/>
              <a:rect l="l" t="t" r="r" b="b"/>
              <a:pathLst>
                <a:path w="27007" h="14217" extrusionOk="0">
                  <a:moveTo>
                    <a:pt x="21590" y="199"/>
                  </a:moveTo>
                  <a:lnTo>
                    <a:pt x="26722" y="13940"/>
                  </a:lnTo>
                  <a:lnTo>
                    <a:pt x="619" y="5049"/>
                  </a:lnTo>
                  <a:lnTo>
                    <a:pt x="21590" y="199"/>
                  </a:lnTo>
                  <a:close/>
                  <a:moveTo>
                    <a:pt x="21697" y="0"/>
                  </a:moveTo>
                  <a:lnTo>
                    <a:pt x="21625" y="17"/>
                  </a:lnTo>
                  <a:lnTo>
                    <a:pt x="0" y="5019"/>
                  </a:lnTo>
                  <a:lnTo>
                    <a:pt x="283" y="5114"/>
                  </a:lnTo>
                  <a:lnTo>
                    <a:pt x="27006" y="14217"/>
                  </a:lnTo>
                  <a:lnTo>
                    <a:pt x="2169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9"/>
            <p:cNvSpPr/>
            <p:nvPr/>
          </p:nvSpPr>
          <p:spPr>
            <a:xfrm>
              <a:off x="2817175" y="1813850"/>
              <a:ext cx="881475" cy="521150"/>
            </a:xfrm>
            <a:custGeom>
              <a:avLst/>
              <a:gdLst/>
              <a:ahLst/>
              <a:cxnLst/>
              <a:rect l="l" t="t" r="r" b="b"/>
              <a:pathLst>
                <a:path w="35259" h="20846" extrusionOk="0">
                  <a:moveTo>
                    <a:pt x="8488" y="213"/>
                  </a:moveTo>
                  <a:lnTo>
                    <a:pt x="34726" y="9151"/>
                  </a:lnTo>
                  <a:lnTo>
                    <a:pt x="296" y="20568"/>
                  </a:lnTo>
                  <a:lnTo>
                    <a:pt x="8488" y="213"/>
                  </a:lnTo>
                  <a:close/>
                  <a:moveTo>
                    <a:pt x="8390" y="1"/>
                  </a:moveTo>
                  <a:lnTo>
                    <a:pt x="1" y="20845"/>
                  </a:lnTo>
                  <a:lnTo>
                    <a:pt x="1" y="20845"/>
                  </a:lnTo>
                  <a:lnTo>
                    <a:pt x="176" y="20788"/>
                  </a:lnTo>
                  <a:lnTo>
                    <a:pt x="35259" y="9154"/>
                  </a:lnTo>
                  <a:lnTo>
                    <a:pt x="35021" y="9072"/>
                  </a:lnTo>
                  <a:lnTo>
                    <a:pt x="839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9"/>
            <p:cNvSpPr/>
            <p:nvPr/>
          </p:nvSpPr>
          <p:spPr>
            <a:xfrm>
              <a:off x="2228050" y="1449525"/>
              <a:ext cx="803750" cy="604375"/>
            </a:xfrm>
            <a:custGeom>
              <a:avLst/>
              <a:gdLst/>
              <a:ahLst/>
              <a:cxnLst/>
              <a:rect l="l" t="t" r="r" b="b"/>
              <a:pathLst>
                <a:path w="32150" h="24175" extrusionOk="0">
                  <a:moveTo>
                    <a:pt x="20397" y="269"/>
                  </a:moveTo>
                  <a:lnTo>
                    <a:pt x="31858" y="14636"/>
                  </a:lnTo>
                  <a:lnTo>
                    <a:pt x="495" y="23852"/>
                  </a:lnTo>
                  <a:lnTo>
                    <a:pt x="20397" y="269"/>
                  </a:lnTo>
                  <a:close/>
                  <a:moveTo>
                    <a:pt x="20400" y="0"/>
                  </a:moveTo>
                  <a:lnTo>
                    <a:pt x="20334" y="79"/>
                  </a:lnTo>
                  <a:lnTo>
                    <a:pt x="1" y="24174"/>
                  </a:lnTo>
                  <a:lnTo>
                    <a:pt x="32149" y="14728"/>
                  </a:lnTo>
                  <a:lnTo>
                    <a:pt x="2040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9"/>
            <p:cNvSpPr/>
            <p:nvPr/>
          </p:nvSpPr>
          <p:spPr>
            <a:xfrm>
              <a:off x="2228350" y="1813250"/>
              <a:ext cx="803400" cy="521225"/>
            </a:xfrm>
            <a:custGeom>
              <a:avLst/>
              <a:gdLst/>
              <a:ahLst/>
              <a:cxnLst/>
              <a:rect l="l" t="t" r="r" b="b"/>
              <a:pathLst>
                <a:path w="32136" h="20849" extrusionOk="0">
                  <a:moveTo>
                    <a:pt x="31848" y="265"/>
                  </a:moveTo>
                  <a:lnTo>
                    <a:pt x="23656" y="20616"/>
                  </a:lnTo>
                  <a:lnTo>
                    <a:pt x="471" y="9484"/>
                  </a:lnTo>
                  <a:lnTo>
                    <a:pt x="31848" y="265"/>
                  </a:lnTo>
                  <a:close/>
                  <a:moveTo>
                    <a:pt x="32136" y="1"/>
                  </a:moveTo>
                  <a:lnTo>
                    <a:pt x="1" y="9446"/>
                  </a:lnTo>
                  <a:lnTo>
                    <a:pt x="200" y="9541"/>
                  </a:lnTo>
                  <a:lnTo>
                    <a:pt x="23747" y="20848"/>
                  </a:lnTo>
                  <a:lnTo>
                    <a:pt x="23780" y="20764"/>
                  </a:lnTo>
                  <a:lnTo>
                    <a:pt x="32136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9"/>
            <p:cNvSpPr/>
            <p:nvPr/>
          </p:nvSpPr>
          <p:spPr>
            <a:xfrm>
              <a:off x="1397750" y="2047250"/>
              <a:ext cx="842975" cy="502900"/>
            </a:xfrm>
            <a:custGeom>
              <a:avLst/>
              <a:gdLst/>
              <a:ahLst/>
              <a:cxnLst/>
              <a:rect l="l" t="t" r="r" b="b"/>
              <a:pathLst>
                <a:path w="33719" h="20116" extrusionOk="0">
                  <a:moveTo>
                    <a:pt x="33201" y="206"/>
                  </a:moveTo>
                  <a:lnTo>
                    <a:pt x="9328" y="19850"/>
                  </a:lnTo>
                  <a:lnTo>
                    <a:pt x="272" y="2483"/>
                  </a:lnTo>
                  <a:lnTo>
                    <a:pt x="33201" y="206"/>
                  </a:lnTo>
                  <a:close/>
                  <a:moveTo>
                    <a:pt x="33719" y="0"/>
                  </a:moveTo>
                  <a:lnTo>
                    <a:pt x="33454" y="20"/>
                  </a:lnTo>
                  <a:lnTo>
                    <a:pt x="1" y="2332"/>
                  </a:lnTo>
                  <a:lnTo>
                    <a:pt x="61" y="2447"/>
                  </a:lnTo>
                  <a:lnTo>
                    <a:pt x="9274" y="20115"/>
                  </a:lnTo>
                  <a:lnTo>
                    <a:pt x="9355" y="20049"/>
                  </a:lnTo>
                  <a:lnTo>
                    <a:pt x="33719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9"/>
            <p:cNvSpPr/>
            <p:nvPr/>
          </p:nvSpPr>
          <p:spPr>
            <a:xfrm>
              <a:off x="1626200" y="2045275"/>
              <a:ext cx="610250" cy="759700"/>
            </a:xfrm>
            <a:custGeom>
              <a:avLst/>
              <a:gdLst/>
              <a:ahLst/>
              <a:cxnLst/>
              <a:rect l="l" t="t" r="r" b="b"/>
              <a:pathLst>
                <a:path w="24410" h="30388" extrusionOk="0">
                  <a:moveTo>
                    <a:pt x="24233" y="365"/>
                  </a:moveTo>
                  <a:lnTo>
                    <a:pt x="23734" y="30132"/>
                  </a:lnTo>
                  <a:lnTo>
                    <a:pt x="324" y="20039"/>
                  </a:lnTo>
                  <a:lnTo>
                    <a:pt x="24233" y="365"/>
                  </a:lnTo>
                  <a:close/>
                  <a:moveTo>
                    <a:pt x="24409" y="1"/>
                  </a:moveTo>
                  <a:lnTo>
                    <a:pt x="0" y="20086"/>
                  </a:lnTo>
                  <a:lnTo>
                    <a:pt x="23900" y="30388"/>
                  </a:lnTo>
                  <a:lnTo>
                    <a:pt x="24409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9"/>
            <p:cNvSpPr/>
            <p:nvPr/>
          </p:nvSpPr>
          <p:spPr>
            <a:xfrm>
              <a:off x="1140225" y="2101750"/>
              <a:ext cx="492650" cy="897300"/>
            </a:xfrm>
            <a:custGeom>
              <a:avLst/>
              <a:gdLst/>
              <a:ahLst/>
              <a:cxnLst/>
              <a:rect l="l" t="t" r="r" b="b"/>
              <a:pathLst>
                <a:path w="19706" h="35892" extrusionOk="0">
                  <a:moveTo>
                    <a:pt x="10460" y="455"/>
                  </a:moveTo>
                  <a:lnTo>
                    <a:pt x="19495" y="17784"/>
                  </a:lnTo>
                  <a:lnTo>
                    <a:pt x="334" y="35356"/>
                  </a:lnTo>
                  <a:lnTo>
                    <a:pt x="334" y="35356"/>
                  </a:lnTo>
                  <a:lnTo>
                    <a:pt x="10460" y="455"/>
                  </a:lnTo>
                  <a:close/>
                  <a:moveTo>
                    <a:pt x="10415" y="0"/>
                  </a:moveTo>
                  <a:lnTo>
                    <a:pt x="1" y="35891"/>
                  </a:lnTo>
                  <a:lnTo>
                    <a:pt x="1" y="35891"/>
                  </a:lnTo>
                  <a:lnTo>
                    <a:pt x="224" y="35685"/>
                  </a:lnTo>
                  <a:lnTo>
                    <a:pt x="19706" y="17821"/>
                  </a:lnTo>
                  <a:lnTo>
                    <a:pt x="19676" y="17763"/>
                  </a:lnTo>
                  <a:lnTo>
                    <a:pt x="10415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9"/>
            <p:cNvSpPr/>
            <p:nvPr/>
          </p:nvSpPr>
          <p:spPr>
            <a:xfrm>
              <a:off x="4531925" y="595250"/>
              <a:ext cx="887350" cy="1029625"/>
            </a:xfrm>
            <a:custGeom>
              <a:avLst/>
              <a:gdLst/>
              <a:ahLst/>
              <a:cxnLst/>
              <a:rect l="l" t="t" r="r" b="b"/>
              <a:pathLst>
                <a:path w="35494" h="41185" extrusionOk="0">
                  <a:moveTo>
                    <a:pt x="6816" y="420"/>
                  </a:moveTo>
                  <a:lnTo>
                    <a:pt x="35086" y="40901"/>
                  </a:lnTo>
                  <a:lnTo>
                    <a:pt x="35086" y="40901"/>
                  </a:lnTo>
                  <a:lnTo>
                    <a:pt x="199" y="31601"/>
                  </a:lnTo>
                  <a:lnTo>
                    <a:pt x="6816" y="420"/>
                  </a:lnTo>
                  <a:close/>
                  <a:moveTo>
                    <a:pt x="6730" y="1"/>
                  </a:moveTo>
                  <a:lnTo>
                    <a:pt x="6689" y="192"/>
                  </a:lnTo>
                  <a:lnTo>
                    <a:pt x="0" y="31725"/>
                  </a:lnTo>
                  <a:lnTo>
                    <a:pt x="77" y="31744"/>
                  </a:lnTo>
                  <a:lnTo>
                    <a:pt x="35493" y="41185"/>
                  </a:lnTo>
                  <a:lnTo>
                    <a:pt x="35359" y="40993"/>
                  </a:lnTo>
                  <a:lnTo>
                    <a:pt x="673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9"/>
            <p:cNvSpPr/>
            <p:nvPr/>
          </p:nvSpPr>
          <p:spPr>
            <a:xfrm>
              <a:off x="4695500" y="595975"/>
              <a:ext cx="1042125" cy="1029475"/>
            </a:xfrm>
            <a:custGeom>
              <a:avLst/>
              <a:gdLst/>
              <a:ahLst/>
              <a:cxnLst/>
              <a:rect l="l" t="t" r="r" b="b"/>
              <a:pathLst>
                <a:path w="41685" h="41179" extrusionOk="0">
                  <a:moveTo>
                    <a:pt x="458" y="361"/>
                  </a:moveTo>
                  <a:lnTo>
                    <a:pt x="41446" y="16254"/>
                  </a:lnTo>
                  <a:lnTo>
                    <a:pt x="28736" y="40850"/>
                  </a:lnTo>
                  <a:lnTo>
                    <a:pt x="458" y="361"/>
                  </a:lnTo>
                  <a:close/>
                  <a:moveTo>
                    <a:pt x="0" y="1"/>
                  </a:moveTo>
                  <a:lnTo>
                    <a:pt x="160" y="230"/>
                  </a:lnTo>
                  <a:lnTo>
                    <a:pt x="28757" y="41178"/>
                  </a:lnTo>
                  <a:lnTo>
                    <a:pt x="28822" y="41053"/>
                  </a:lnTo>
                  <a:lnTo>
                    <a:pt x="41684" y="16162"/>
                  </a:lnTo>
                  <a:lnTo>
                    <a:pt x="41597" y="161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9"/>
            <p:cNvSpPr/>
            <p:nvPr/>
          </p:nvSpPr>
          <p:spPr>
            <a:xfrm>
              <a:off x="813400" y="3856900"/>
              <a:ext cx="1115275" cy="1058800"/>
            </a:xfrm>
            <a:custGeom>
              <a:avLst/>
              <a:gdLst/>
              <a:ahLst/>
              <a:cxnLst/>
              <a:rect l="l" t="t" r="r" b="b"/>
              <a:pathLst>
                <a:path w="44611" h="42352" extrusionOk="0">
                  <a:moveTo>
                    <a:pt x="218" y="442"/>
                  </a:moveTo>
                  <a:lnTo>
                    <a:pt x="44106" y="42106"/>
                  </a:lnTo>
                  <a:lnTo>
                    <a:pt x="4060" y="36334"/>
                  </a:lnTo>
                  <a:lnTo>
                    <a:pt x="218" y="442"/>
                  </a:lnTo>
                  <a:close/>
                  <a:moveTo>
                    <a:pt x="1" y="0"/>
                  </a:moveTo>
                  <a:lnTo>
                    <a:pt x="3906" y="36483"/>
                  </a:lnTo>
                  <a:lnTo>
                    <a:pt x="3972" y="36492"/>
                  </a:lnTo>
                  <a:lnTo>
                    <a:pt x="44610" y="423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9"/>
            <p:cNvSpPr/>
            <p:nvPr/>
          </p:nvSpPr>
          <p:spPr>
            <a:xfrm>
              <a:off x="256750" y="3856300"/>
              <a:ext cx="658650" cy="913175"/>
            </a:xfrm>
            <a:custGeom>
              <a:avLst/>
              <a:gdLst/>
              <a:ahLst/>
              <a:cxnLst/>
              <a:rect l="l" t="t" r="r" b="b"/>
              <a:pathLst>
                <a:path w="26346" h="36527" extrusionOk="0">
                  <a:moveTo>
                    <a:pt x="22316" y="491"/>
                  </a:moveTo>
                  <a:lnTo>
                    <a:pt x="26155" y="36340"/>
                  </a:lnTo>
                  <a:lnTo>
                    <a:pt x="299" y="34142"/>
                  </a:lnTo>
                  <a:lnTo>
                    <a:pt x="22316" y="491"/>
                  </a:lnTo>
                  <a:close/>
                  <a:moveTo>
                    <a:pt x="22434" y="0"/>
                  </a:moveTo>
                  <a:lnTo>
                    <a:pt x="22304" y="199"/>
                  </a:lnTo>
                  <a:lnTo>
                    <a:pt x="0" y="34287"/>
                  </a:lnTo>
                  <a:lnTo>
                    <a:pt x="26345" y="36527"/>
                  </a:lnTo>
                  <a:lnTo>
                    <a:pt x="2243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9"/>
            <p:cNvSpPr/>
            <p:nvPr/>
          </p:nvSpPr>
          <p:spPr>
            <a:xfrm>
              <a:off x="255400" y="4709075"/>
              <a:ext cx="674450" cy="767125"/>
            </a:xfrm>
            <a:custGeom>
              <a:avLst/>
              <a:gdLst/>
              <a:ahLst/>
              <a:cxnLst/>
              <a:rect l="l" t="t" r="r" b="b"/>
              <a:pathLst>
                <a:path w="26978" h="30685" extrusionOk="0">
                  <a:moveTo>
                    <a:pt x="407" y="207"/>
                  </a:moveTo>
                  <a:lnTo>
                    <a:pt x="26221" y="2401"/>
                  </a:lnTo>
                  <a:lnTo>
                    <a:pt x="26798" y="30224"/>
                  </a:lnTo>
                  <a:lnTo>
                    <a:pt x="26798" y="30224"/>
                  </a:lnTo>
                  <a:lnTo>
                    <a:pt x="407" y="207"/>
                  </a:lnTo>
                  <a:close/>
                  <a:moveTo>
                    <a:pt x="0" y="1"/>
                  </a:moveTo>
                  <a:lnTo>
                    <a:pt x="140" y="159"/>
                  </a:lnTo>
                  <a:lnTo>
                    <a:pt x="26978" y="30685"/>
                  </a:lnTo>
                  <a:lnTo>
                    <a:pt x="26387" y="2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9"/>
            <p:cNvSpPr/>
            <p:nvPr/>
          </p:nvSpPr>
          <p:spPr>
            <a:xfrm>
              <a:off x="910800" y="4764650"/>
              <a:ext cx="1018050" cy="709375"/>
            </a:xfrm>
            <a:custGeom>
              <a:avLst/>
              <a:gdLst/>
              <a:ahLst/>
              <a:cxnLst/>
              <a:rect l="l" t="t" r="r" b="b"/>
              <a:pathLst>
                <a:path w="40722" h="28375" extrusionOk="0">
                  <a:moveTo>
                    <a:pt x="174" y="197"/>
                  </a:moveTo>
                  <a:lnTo>
                    <a:pt x="40202" y="5966"/>
                  </a:lnTo>
                  <a:lnTo>
                    <a:pt x="754" y="28087"/>
                  </a:lnTo>
                  <a:lnTo>
                    <a:pt x="174" y="197"/>
                  </a:lnTo>
                  <a:close/>
                  <a:moveTo>
                    <a:pt x="1" y="0"/>
                  </a:moveTo>
                  <a:lnTo>
                    <a:pt x="2" y="101"/>
                  </a:lnTo>
                  <a:lnTo>
                    <a:pt x="590" y="28375"/>
                  </a:lnTo>
                  <a:lnTo>
                    <a:pt x="40722" y="5870"/>
                  </a:lnTo>
                  <a:lnTo>
                    <a:pt x="40475" y="58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9"/>
            <p:cNvSpPr/>
            <p:nvPr/>
          </p:nvSpPr>
          <p:spPr>
            <a:xfrm>
              <a:off x="257225" y="4708775"/>
              <a:ext cx="676025" cy="764875"/>
            </a:xfrm>
            <a:custGeom>
              <a:avLst/>
              <a:gdLst/>
              <a:ahLst/>
              <a:cxnLst/>
              <a:rect l="l" t="t" r="r" b="b"/>
              <a:pathLst>
                <a:path w="27041" h="30595" extrusionOk="0">
                  <a:moveTo>
                    <a:pt x="171" y="290"/>
                  </a:moveTo>
                  <a:lnTo>
                    <a:pt x="26588" y="30338"/>
                  </a:lnTo>
                  <a:lnTo>
                    <a:pt x="171" y="25490"/>
                  </a:lnTo>
                  <a:lnTo>
                    <a:pt x="171" y="290"/>
                  </a:lnTo>
                  <a:close/>
                  <a:moveTo>
                    <a:pt x="142" y="1"/>
                  </a:moveTo>
                  <a:lnTo>
                    <a:pt x="1" y="106"/>
                  </a:lnTo>
                  <a:lnTo>
                    <a:pt x="1" y="25632"/>
                  </a:lnTo>
                  <a:lnTo>
                    <a:pt x="27040" y="3059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9"/>
            <p:cNvSpPr/>
            <p:nvPr/>
          </p:nvSpPr>
          <p:spPr>
            <a:xfrm>
              <a:off x="1292625" y="2543900"/>
              <a:ext cx="932750" cy="1166225"/>
            </a:xfrm>
            <a:custGeom>
              <a:avLst/>
              <a:gdLst/>
              <a:ahLst/>
              <a:cxnLst/>
              <a:rect l="l" t="t" r="r" b="b"/>
              <a:pathLst>
                <a:path w="37310" h="46649" extrusionOk="0">
                  <a:moveTo>
                    <a:pt x="13560" y="233"/>
                  </a:moveTo>
                  <a:lnTo>
                    <a:pt x="37009" y="10344"/>
                  </a:lnTo>
                  <a:lnTo>
                    <a:pt x="340" y="46079"/>
                  </a:lnTo>
                  <a:lnTo>
                    <a:pt x="13560" y="233"/>
                  </a:lnTo>
                  <a:close/>
                  <a:moveTo>
                    <a:pt x="13450" y="1"/>
                  </a:moveTo>
                  <a:lnTo>
                    <a:pt x="1" y="46649"/>
                  </a:lnTo>
                  <a:lnTo>
                    <a:pt x="37309" y="10288"/>
                  </a:lnTo>
                  <a:lnTo>
                    <a:pt x="37193" y="10238"/>
                  </a:lnTo>
                  <a:lnTo>
                    <a:pt x="1345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9"/>
            <p:cNvSpPr/>
            <p:nvPr/>
          </p:nvSpPr>
          <p:spPr>
            <a:xfrm>
              <a:off x="1290325" y="2796900"/>
              <a:ext cx="960550" cy="909500"/>
            </a:xfrm>
            <a:custGeom>
              <a:avLst/>
              <a:gdLst/>
              <a:ahLst/>
              <a:cxnLst/>
              <a:rect l="l" t="t" r="r" b="b"/>
              <a:pathLst>
                <a:path w="38422" h="36380" extrusionOk="0">
                  <a:moveTo>
                    <a:pt x="37174" y="389"/>
                  </a:moveTo>
                  <a:lnTo>
                    <a:pt x="38245" y="28908"/>
                  </a:lnTo>
                  <a:lnTo>
                    <a:pt x="523" y="36109"/>
                  </a:lnTo>
                  <a:lnTo>
                    <a:pt x="37174" y="389"/>
                  </a:lnTo>
                  <a:close/>
                  <a:moveTo>
                    <a:pt x="37329" y="1"/>
                  </a:moveTo>
                  <a:lnTo>
                    <a:pt x="37193" y="135"/>
                  </a:lnTo>
                  <a:lnTo>
                    <a:pt x="1" y="36380"/>
                  </a:lnTo>
                  <a:lnTo>
                    <a:pt x="1" y="36380"/>
                  </a:lnTo>
                  <a:lnTo>
                    <a:pt x="278" y="36327"/>
                  </a:lnTo>
                  <a:lnTo>
                    <a:pt x="38421" y="29047"/>
                  </a:lnTo>
                  <a:lnTo>
                    <a:pt x="38418" y="28975"/>
                  </a:lnTo>
                  <a:lnTo>
                    <a:pt x="37329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9"/>
            <p:cNvSpPr/>
            <p:nvPr/>
          </p:nvSpPr>
          <p:spPr>
            <a:xfrm>
              <a:off x="1142050" y="2540125"/>
              <a:ext cx="492350" cy="1171600"/>
            </a:xfrm>
            <a:custGeom>
              <a:avLst/>
              <a:gdLst/>
              <a:ahLst/>
              <a:cxnLst/>
              <a:rect l="l" t="t" r="r" b="b"/>
              <a:pathLst>
                <a:path w="19694" h="46864" extrusionOk="0">
                  <a:moveTo>
                    <a:pt x="19363" y="536"/>
                  </a:moveTo>
                  <a:lnTo>
                    <a:pt x="6204" y="46167"/>
                  </a:lnTo>
                  <a:lnTo>
                    <a:pt x="187" y="18118"/>
                  </a:lnTo>
                  <a:lnTo>
                    <a:pt x="19363" y="536"/>
                  </a:lnTo>
                  <a:close/>
                  <a:moveTo>
                    <a:pt x="19693" y="1"/>
                  </a:moveTo>
                  <a:lnTo>
                    <a:pt x="19470" y="204"/>
                  </a:lnTo>
                  <a:lnTo>
                    <a:pt x="0" y="18058"/>
                  </a:lnTo>
                  <a:lnTo>
                    <a:pt x="11" y="18106"/>
                  </a:lnTo>
                  <a:lnTo>
                    <a:pt x="6180" y="46863"/>
                  </a:lnTo>
                  <a:lnTo>
                    <a:pt x="19693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9"/>
            <p:cNvSpPr/>
            <p:nvPr/>
          </p:nvSpPr>
          <p:spPr>
            <a:xfrm>
              <a:off x="812075" y="3700400"/>
              <a:ext cx="1112750" cy="1217525"/>
            </a:xfrm>
            <a:custGeom>
              <a:avLst/>
              <a:gdLst/>
              <a:ahLst/>
              <a:cxnLst/>
              <a:rect l="l" t="t" r="r" b="b"/>
              <a:pathLst>
                <a:path w="44510" h="48701" extrusionOk="0">
                  <a:moveTo>
                    <a:pt x="19349" y="207"/>
                  </a:moveTo>
                  <a:lnTo>
                    <a:pt x="43900" y="47887"/>
                  </a:lnTo>
                  <a:lnTo>
                    <a:pt x="323" y="6518"/>
                  </a:lnTo>
                  <a:lnTo>
                    <a:pt x="19349" y="207"/>
                  </a:lnTo>
                  <a:close/>
                  <a:moveTo>
                    <a:pt x="19433" y="0"/>
                  </a:moveTo>
                  <a:lnTo>
                    <a:pt x="1" y="6446"/>
                  </a:lnTo>
                  <a:lnTo>
                    <a:pt x="105" y="6543"/>
                  </a:lnTo>
                  <a:lnTo>
                    <a:pt x="44510" y="48701"/>
                  </a:lnTo>
                  <a:lnTo>
                    <a:pt x="19433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9"/>
            <p:cNvSpPr/>
            <p:nvPr/>
          </p:nvSpPr>
          <p:spPr>
            <a:xfrm>
              <a:off x="812575" y="2984825"/>
              <a:ext cx="486775" cy="881025"/>
            </a:xfrm>
            <a:custGeom>
              <a:avLst/>
              <a:gdLst/>
              <a:ahLst/>
              <a:cxnLst/>
              <a:rect l="l" t="t" r="r" b="b"/>
              <a:pathLst>
                <a:path w="19471" h="35241" extrusionOk="0">
                  <a:moveTo>
                    <a:pt x="13251" y="601"/>
                  </a:moveTo>
                  <a:lnTo>
                    <a:pt x="19272" y="28670"/>
                  </a:lnTo>
                  <a:lnTo>
                    <a:pt x="285" y="34968"/>
                  </a:lnTo>
                  <a:lnTo>
                    <a:pt x="13251" y="601"/>
                  </a:lnTo>
                  <a:close/>
                  <a:moveTo>
                    <a:pt x="13297" y="0"/>
                  </a:moveTo>
                  <a:lnTo>
                    <a:pt x="13194" y="270"/>
                  </a:lnTo>
                  <a:lnTo>
                    <a:pt x="1" y="35240"/>
                  </a:lnTo>
                  <a:lnTo>
                    <a:pt x="19471" y="28784"/>
                  </a:lnTo>
                  <a:lnTo>
                    <a:pt x="19456" y="28709"/>
                  </a:lnTo>
                  <a:lnTo>
                    <a:pt x="1329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9"/>
            <p:cNvSpPr/>
            <p:nvPr/>
          </p:nvSpPr>
          <p:spPr>
            <a:xfrm>
              <a:off x="257225" y="238125"/>
              <a:ext cx="529925" cy="241875"/>
            </a:xfrm>
            <a:custGeom>
              <a:avLst/>
              <a:gdLst/>
              <a:ahLst/>
              <a:cxnLst/>
              <a:rect l="l" t="t" r="r" b="b"/>
              <a:pathLst>
                <a:path w="21197" h="9675" extrusionOk="0">
                  <a:moveTo>
                    <a:pt x="20456" y="170"/>
                  </a:moveTo>
                  <a:lnTo>
                    <a:pt x="1343" y="9447"/>
                  </a:lnTo>
                  <a:lnTo>
                    <a:pt x="171" y="6962"/>
                  </a:lnTo>
                  <a:lnTo>
                    <a:pt x="171" y="170"/>
                  </a:lnTo>
                  <a:close/>
                  <a:moveTo>
                    <a:pt x="1" y="0"/>
                  </a:moveTo>
                  <a:lnTo>
                    <a:pt x="8" y="7018"/>
                  </a:lnTo>
                  <a:lnTo>
                    <a:pt x="1263" y="9674"/>
                  </a:lnTo>
                  <a:lnTo>
                    <a:pt x="21196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9"/>
            <p:cNvSpPr/>
            <p:nvPr/>
          </p:nvSpPr>
          <p:spPr>
            <a:xfrm>
              <a:off x="285400" y="238125"/>
              <a:ext cx="646025" cy="645975"/>
            </a:xfrm>
            <a:custGeom>
              <a:avLst/>
              <a:gdLst/>
              <a:ahLst/>
              <a:cxnLst/>
              <a:rect l="l" t="t" r="r" b="b"/>
              <a:pathLst>
                <a:path w="25841" h="25839" extrusionOk="0">
                  <a:moveTo>
                    <a:pt x="24818" y="170"/>
                  </a:moveTo>
                  <a:lnTo>
                    <a:pt x="25660" y="25524"/>
                  </a:lnTo>
                  <a:lnTo>
                    <a:pt x="350" y="9570"/>
                  </a:lnTo>
                  <a:lnTo>
                    <a:pt x="19720" y="170"/>
                  </a:lnTo>
                  <a:close/>
                  <a:moveTo>
                    <a:pt x="24982" y="0"/>
                  </a:moveTo>
                  <a:lnTo>
                    <a:pt x="19662" y="9"/>
                  </a:lnTo>
                  <a:lnTo>
                    <a:pt x="1" y="9551"/>
                  </a:lnTo>
                  <a:lnTo>
                    <a:pt x="25841" y="25839"/>
                  </a:lnTo>
                  <a:lnTo>
                    <a:pt x="24982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9"/>
            <p:cNvSpPr/>
            <p:nvPr/>
          </p:nvSpPr>
          <p:spPr>
            <a:xfrm>
              <a:off x="257225" y="403175"/>
              <a:ext cx="35925" cy="76450"/>
            </a:xfrm>
            <a:custGeom>
              <a:avLst/>
              <a:gdLst/>
              <a:ahLst/>
              <a:cxnLst/>
              <a:rect l="l" t="t" r="r" b="b"/>
              <a:pathLst>
                <a:path w="1437" h="3058" extrusionOk="0">
                  <a:moveTo>
                    <a:pt x="171" y="758"/>
                  </a:moveTo>
                  <a:lnTo>
                    <a:pt x="1170" y="2875"/>
                  </a:lnTo>
                  <a:lnTo>
                    <a:pt x="171" y="2885"/>
                  </a:lnTo>
                  <a:lnTo>
                    <a:pt x="171" y="758"/>
                  </a:lnTo>
                  <a:close/>
                  <a:moveTo>
                    <a:pt x="1" y="0"/>
                  </a:moveTo>
                  <a:lnTo>
                    <a:pt x="1" y="3057"/>
                  </a:lnTo>
                  <a:lnTo>
                    <a:pt x="1437" y="30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9"/>
            <p:cNvSpPr/>
            <p:nvPr/>
          </p:nvSpPr>
          <p:spPr>
            <a:xfrm>
              <a:off x="257225" y="474875"/>
              <a:ext cx="39725" cy="26550"/>
            </a:xfrm>
            <a:custGeom>
              <a:avLst/>
              <a:gdLst/>
              <a:ahLst/>
              <a:cxnLst/>
              <a:rect l="l" t="t" r="r" b="b"/>
              <a:pathLst>
                <a:path w="1589" h="1062" extrusionOk="0">
                  <a:moveTo>
                    <a:pt x="1018" y="178"/>
                  </a:moveTo>
                  <a:lnTo>
                    <a:pt x="170" y="743"/>
                  </a:lnTo>
                  <a:lnTo>
                    <a:pt x="170" y="188"/>
                  </a:lnTo>
                  <a:lnTo>
                    <a:pt x="1018" y="178"/>
                  </a:lnTo>
                  <a:close/>
                  <a:moveTo>
                    <a:pt x="1589" y="1"/>
                  </a:moveTo>
                  <a:lnTo>
                    <a:pt x="1" y="19"/>
                  </a:lnTo>
                  <a:lnTo>
                    <a:pt x="1" y="1061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9"/>
            <p:cNvSpPr/>
            <p:nvPr/>
          </p:nvSpPr>
          <p:spPr>
            <a:xfrm>
              <a:off x="287225" y="473000"/>
              <a:ext cx="644750" cy="1400100"/>
            </a:xfrm>
            <a:custGeom>
              <a:avLst/>
              <a:gdLst/>
              <a:ahLst/>
              <a:cxnLst/>
              <a:rect l="l" t="t" r="r" b="b"/>
              <a:pathLst>
                <a:path w="25790" h="56004" extrusionOk="0">
                  <a:moveTo>
                    <a:pt x="207" y="330"/>
                  </a:moveTo>
                  <a:lnTo>
                    <a:pt x="25568" y="16317"/>
                  </a:lnTo>
                  <a:lnTo>
                    <a:pt x="6069" y="55408"/>
                  </a:lnTo>
                  <a:lnTo>
                    <a:pt x="207" y="330"/>
                  </a:lnTo>
                  <a:close/>
                  <a:moveTo>
                    <a:pt x="0" y="0"/>
                  </a:moveTo>
                  <a:lnTo>
                    <a:pt x="18" y="174"/>
                  </a:lnTo>
                  <a:lnTo>
                    <a:pt x="5960" y="56003"/>
                  </a:lnTo>
                  <a:lnTo>
                    <a:pt x="25789" y="16255"/>
                  </a:lnTo>
                  <a:lnTo>
                    <a:pt x="25723" y="16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9"/>
            <p:cNvSpPr/>
            <p:nvPr/>
          </p:nvSpPr>
          <p:spPr>
            <a:xfrm>
              <a:off x="434500" y="874900"/>
              <a:ext cx="970100" cy="1235600"/>
            </a:xfrm>
            <a:custGeom>
              <a:avLst/>
              <a:gdLst/>
              <a:ahLst/>
              <a:cxnLst/>
              <a:rect l="l" t="t" r="r" b="b"/>
              <a:pathLst>
                <a:path w="38804" h="49424" extrusionOk="0">
                  <a:moveTo>
                    <a:pt x="19778" y="420"/>
                  </a:moveTo>
                  <a:lnTo>
                    <a:pt x="38528" y="49180"/>
                  </a:lnTo>
                  <a:lnTo>
                    <a:pt x="247" y="39575"/>
                  </a:lnTo>
                  <a:lnTo>
                    <a:pt x="19778" y="420"/>
                  </a:lnTo>
                  <a:close/>
                  <a:moveTo>
                    <a:pt x="19797" y="0"/>
                  </a:moveTo>
                  <a:lnTo>
                    <a:pt x="0" y="39686"/>
                  </a:lnTo>
                  <a:lnTo>
                    <a:pt x="102" y="39713"/>
                  </a:lnTo>
                  <a:lnTo>
                    <a:pt x="38803" y="49424"/>
                  </a:lnTo>
                  <a:lnTo>
                    <a:pt x="1979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9"/>
            <p:cNvSpPr/>
            <p:nvPr/>
          </p:nvSpPr>
          <p:spPr>
            <a:xfrm>
              <a:off x="257225" y="473375"/>
              <a:ext cx="183250" cy="1399275"/>
            </a:xfrm>
            <a:custGeom>
              <a:avLst/>
              <a:gdLst/>
              <a:ahLst/>
              <a:cxnLst/>
              <a:rect l="l" t="t" r="r" b="b"/>
              <a:pathLst>
                <a:path w="7330" h="55971" extrusionOk="0">
                  <a:moveTo>
                    <a:pt x="1233" y="299"/>
                  </a:moveTo>
                  <a:lnTo>
                    <a:pt x="7100" y="55413"/>
                  </a:lnTo>
                  <a:lnTo>
                    <a:pt x="171" y="46778"/>
                  </a:lnTo>
                  <a:lnTo>
                    <a:pt x="171" y="1008"/>
                  </a:lnTo>
                  <a:lnTo>
                    <a:pt x="1233" y="299"/>
                  </a:lnTo>
                  <a:close/>
                  <a:moveTo>
                    <a:pt x="1373" y="0"/>
                  </a:moveTo>
                  <a:lnTo>
                    <a:pt x="1" y="916"/>
                  </a:lnTo>
                  <a:lnTo>
                    <a:pt x="1" y="46839"/>
                  </a:lnTo>
                  <a:lnTo>
                    <a:pt x="20" y="46863"/>
                  </a:lnTo>
                  <a:lnTo>
                    <a:pt x="7329" y="55970"/>
                  </a:lnTo>
                  <a:lnTo>
                    <a:pt x="1373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9"/>
            <p:cNvSpPr/>
            <p:nvPr/>
          </p:nvSpPr>
          <p:spPr>
            <a:xfrm>
              <a:off x="432975" y="1862300"/>
              <a:ext cx="970825" cy="1135200"/>
            </a:xfrm>
            <a:custGeom>
              <a:avLst/>
              <a:gdLst/>
              <a:ahLst/>
              <a:cxnLst/>
              <a:rect l="l" t="t" r="r" b="b"/>
              <a:pathLst>
                <a:path w="38833" h="45408" extrusionOk="0">
                  <a:moveTo>
                    <a:pt x="368" y="269"/>
                  </a:moveTo>
                  <a:lnTo>
                    <a:pt x="38620" y="9867"/>
                  </a:lnTo>
                  <a:lnTo>
                    <a:pt x="28428" y="44995"/>
                  </a:lnTo>
                  <a:lnTo>
                    <a:pt x="368" y="269"/>
                  </a:lnTo>
                  <a:close/>
                  <a:moveTo>
                    <a:pt x="1" y="1"/>
                  </a:moveTo>
                  <a:lnTo>
                    <a:pt x="28485" y="45407"/>
                  </a:lnTo>
                  <a:lnTo>
                    <a:pt x="28538" y="45225"/>
                  </a:lnTo>
                  <a:lnTo>
                    <a:pt x="38833" y="9744"/>
                  </a:lnTo>
                  <a:lnTo>
                    <a:pt x="38747" y="97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9"/>
            <p:cNvSpPr/>
            <p:nvPr/>
          </p:nvSpPr>
          <p:spPr>
            <a:xfrm>
              <a:off x="257225" y="1637550"/>
              <a:ext cx="188900" cy="235325"/>
            </a:xfrm>
            <a:custGeom>
              <a:avLst/>
              <a:gdLst/>
              <a:ahLst/>
              <a:cxnLst/>
              <a:rect l="l" t="t" r="r" b="b"/>
              <a:pathLst>
                <a:path w="7556" h="9413" extrusionOk="0">
                  <a:moveTo>
                    <a:pt x="171" y="483"/>
                  </a:moveTo>
                  <a:lnTo>
                    <a:pt x="6873" y="8837"/>
                  </a:lnTo>
                  <a:lnTo>
                    <a:pt x="171" y="5073"/>
                  </a:lnTo>
                  <a:lnTo>
                    <a:pt x="171" y="483"/>
                  </a:lnTo>
                  <a:close/>
                  <a:moveTo>
                    <a:pt x="1" y="0"/>
                  </a:moveTo>
                  <a:lnTo>
                    <a:pt x="1" y="5174"/>
                  </a:lnTo>
                  <a:lnTo>
                    <a:pt x="45" y="5197"/>
                  </a:lnTo>
                  <a:lnTo>
                    <a:pt x="7555" y="94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9"/>
            <p:cNvSpPr/>
            <p:nvPr/>
          </p:nvSpPr>
          <p:spPr>
            <a:xfrm>
              <a:off x="257225" y="1762000"/>
              <a:ext cx="186250" cy="145750"/>
            </a:xfrm>
            <a:custGeom>
              <a:avLst/>
              <a:gdLst/>
              <a:ahLst/>
              <a:cxnLst/>
              <a:rect l="l" t="t" r="r" b="b"/>
              <a:pathLst>
                <a:path w="7450" h="5830" extrusionOk="0">
                  <a:moveTo>
                    <a:pt x="171" y="290"/>
                  </a:moveTo>
                  <a:lnTo>
                    <a:pt x="6978" y="4112"/>
                  </a:lnTo>
                  <a:lnTo>
                    <a:pt x="171" y="5617"/>
                  </a:lnTo>
                  <a:lnTo>
                    <a:pt x="171" y="290"/>
                  </a:lnTo>
                  <a:close/>
                  <a:moveTo>
                    <a:pt x="1" y="0"/>
                  </a:moveTo>
                  <a:lnTo>
                    <a:pt x="1" y="5830"/>
                  </a:lnTo>
                  <a:lnTo>
                    <a:pt x="7450" y="41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9"/>
            <p:cNvSpPr/>
            <p:nvPr/>
          </p:nvSpPr>
          <p:spPr>
            <a:xfrm>
              <a:off x="435250" y="1857925"/>
              <a:ext cx="713525" cy="1137350"/>
            </a:xfrm>
            <a:custGeom>
              <a:avLst/>
              <a:gdLst/>
              <a:ahLst/>
              <a:cxnLst/>
              <a:rect l="l" t="t" r="r" b="b"/>
              <a:pathLst>
                <a:path w="28541" h="45494" extrusionOk="0">
                  <a:moveTo>
                    <a:pt x="187" y="617"/>
                  </a:moveTo>
                  <a:lnTo>
                    <a:pt x="28192" y="45258"/>
                  </a:lnTo>
                  <a:lnTo>
                    <a:pt x="1252" y="40401"/>
                  </a:lnTo>
                  <a:lnTo>
                    <a:pt x="187" y="617"/>
                  </a:lnTo>
                  <a:close/>
                  <a:moveTo>
                    <a:pt x="0" y="1"/>
                  </a:moveTo>
                  <a:lnTo>
                    <a:pt x="1086" y="40543"/>
                  </a:lnTo>
                  <a:lnTo>
                    <a:pt x="28540" y="45494"/>
                  </a:lnTo>
                  <a:lnTo>
                    <a:pt x="28540" y="454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9"/>
            <p:cNvSpPr/>
            <p:nvPr/>
          </p:nvSpPr>
          <p:spPr>
            <a:xfrm>
              <a:off x="270300" y="1865425"/>
              <a:ext cx="196300" cy="1436475"/>
            </a:xfrm>
            <a:custGeom>
              <a:avLst/>
              <a:gdLst/>
              <a:ahLst/>
              <a:cxnLst/>
              <a:rect l="l" t="t" r="r" b="b"/>
              <a:pathLst>
                <a:path w="7852" h="57459" extrusionOk="0">
                  <a:moveTo>
                    <a:pt x="6639" y="1212"/>
                  </a:moveTo>
                  <a:lnTo>
                    <a:pt x="7681" y="40155"/>
                  </a:lnTo>
                  <a:lnTo>
                    <a:pt x="293" y="56406"/>
                  </a:lnTo>
                  <a:lnTo>
                    <a:pt x="6639" y="1212"/>
                  </a:lnTo>
                  <a:close/>
                  <a:moveTo>
                    <a:pt x="6606" y="1"/>
                  </a:moveTo>
                  <a:lnTo>
                    <a:pt x="1" y="57459"/>
                  </a:lnTo>
                  <a:lnTo>
                    <a:pt x="7852" y="40190"/>
                  </a:lnTo>
                  <a:lnTo>
                    <a:pt x="7852" y="40170"/>
                  </a:lnTo>
                  <a:lnTo>
                    <a:pt x="6776" y="7"/>
                  </a:lnTo>
                  <a:lnTo>
                    <a:pt x="6606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9"/>
            <p:cNvSpPr/>
            <p:nvPr/>
          </p:nvSpPr>
          <p:spPr>
            <a:xfrm>
              <a:off x="257225" y="1862950"/>
              <a:ext cx="182825" cy="1431800"/>
            </a:xfrm>
            <a:custGeom>
              <a:avLst/>
              <a:gdLst/>
              <a:ahLst/>
              <a:cxnLst/>
              <a:rect l="l" t="t" r="r" b="b"/>
              <a:pathLst>
                <a:path w="7313" h="57272" extrusionOk="0">
                  <a:moveTo>
                    <a:pt x="7115" y="217"/>
                  </a:moveTo>
                  <a:lnTo>
                    <a:pt x="611" y="56791"/>
                  </a:lnTo>
                  <a:lnTo>
                    <a:pt x="170" y="56130"/>
                  </a:lnTo>
                  <a:lnTo>
                    <a:pt x="171" y="1754"/>
                  </a:lnTo>
                  <a:lnTo>
                    <a:pt x="7115" y="217"/>
                  </a:lnTo>
                  <a:close/>
                  <a:moveTo>
                    <a:pt x="7312" y="0"/>
                  </a:moveTo>
                  <a:lnTo>
                    <a:pt x="1" y="1617"/>
                  </a:lnTo>
                  <a:lnTo>
                    <a:pt x="1" y="56181"/>
                  </a:lnTo>
                  <a:lnTo>
                    <a:pt x="727" y="57272"/>
                  </a:lnTo>
                  <a:lnTo>
                    <a:pt x="754" y="57041"/>
                  </a:lnTo>
                  <a:lnTo>
                    <a:pt x="7312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9"/>
            <p:cNvSpPr/>
            <p:nvPr/>
          </p:nvSpPr>
          <p:spPr>
            <a:xfrm>
              <a:off x="1573275" y="238125"/>
              <a:ext cx="1022750" cy="296600"/>
            </a:xfrm>
            <a:custGeom>
              <a:avLst/>
              <a:gdLst/>
              <a:ahLst/>
              <a:cxnLst/>
              <a:rect l="l" t="t" r="r" b="b"/>
              <a:pathLst>
                <a:path w="40910" h="11864" extrusionOk="0">
                  <a:moveTo>
                    <a:pt x="38531" y="170"/>
                  </a:moveTo>
                  <a:lnTo>
                    <a:pt x="40694" y="11636"/>
                  </a:lnTo>
                  <a:lnTo>
                    <a:pt x="40694" y="11636"/>
                  </a:lnTo>
                  <a:lnTo>
                    <a:pt x="660" y="2001"/>
                  </a:lnTo>
                  <a:lnTo>
                    <a:pt x="6904" y="170"/>
                  </a:lnTo>
                  <a:close/>
                  <a:moveTo>
                    <a:pt x="38671" y="0"/>
                  </a:moveTo>
                  <a:lnTo>
                    <a:pt x="6866" y="3"/>
                  </a:lnTo>
                  <a:lnTo>
                    <a:pt x="0" y="2016"/>
                  </a:lnTo>
                  <a:lnTo>
                    <a:pt x="311" y="2091"/>
                  </a:lnTo>
                  <a:lnTo>
                    <a:pt x="40910" y="11863"/>
                  </a:lnTo>
                  <a:lnTo>
                    <a:pt x="3867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9"/>
            <p:cNvSpPr/>
            <p:nvPr/>
          </p:nvSpPr>
          <p:spPr>
            <a:xfrm>
              <a:off x="1578875" y="238125"/>
              <a:ext cx="181475" cy="53225"/>
            </a:xfrm>
            <a:custGeom>
              <a:avLst/>
              <a:gdLst/>
              <a:ahLst/>
              <a:cxnLst/>
              <a:rect l="l" t="t" r="r" b="b"/>
              <a:pathLst>
                <a:path w="7259" h="2129" extrusionOk="0">
                  <a:moveTo>
                    <a:pt x="6076" y="170"/>
                  </a:moveTo>
                  <a:lnTo>
                    <a:pt x="210" y="1889"/>
                  </a:lnTo>
                  <a:lnTo>
                    <a:pt x="210" y="1889"/>
                  </a:lnTo>
                  <a:lnTo>
                    <a:pt x="485" y="170"/>
                  </a:lnTo>
                  <a:close/>
                  <a:moveTo>
                    <a:pt x="340" y="0"/>
                  </a:moveTo>
                  <a:lnTo>
                    <a:pt x="1" y="2129"/>
                  </a:lnTo>
                  <a:lnTo>
                    <a:pt x="130" y="2091"/>
                  </a:lnTo>
                  <a:lnTo>
                    <a:pt x="7258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9"/>
            <p:cNvSpPr/>
            <p:nvPr/>
          </p:nvSpPr>
          <p:spPr>
            <a:xfrm>
              <a:off x="1575200" y="284600"/>
              <a:ext cx="1027200" cy="404925"/>
            </a:xfrm>
            <a:custGeom>
              <a:avLst/>
              <a:gdLst/>
              <a:ahLst/>
              <a:cxnLst/>
              <a:rect l="l" t="t" r="r" b="b"/>
              <a:pathLst>
                <a:path w="41088" h="16197" extrusionOk="0">
                  <a:moveTo>
                    <a:pt x="506" y="298"/>
                  </a:moveTo>
                  <a:lnTo>
                    <a:pt x="40363" y="9890"/>
                  </a:lnTo>
                  <a:lnTo>
                    <a:pt x="15036" y="16008"/>
                  </a:lnTo>
                  <a:lnTo>
                    <a:pt x="506" y="298"/>
                  </a:lnTo>
                  <a:close/>
                  <a:moveTo>
                    <a:pt x="0" y="0"/>
                  </a:moveTo>
                  <a:lnTo>
                    <a:pt x="14979" y="16196"/>
                  </a:lnTo>
                  <a:lnTo>
                    <a:pt x="15027" y="16186"/>
                  </a:lnTo>
                  <a:lnTo>
                    <a:pt x="41088" y="9890"/>
                  </a:lnTo>
                  <a:lnTo>
                    <a:pt x="40745" y="9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9"/>
            <p:cNvSpPr/>
            <p:nvPr/>
          </p:nvSpPr>
          <p:spPr>
            <a:xfrm>
              <a:off x="1286225" y="238125"/>
              <a:ext cx="305450" cy="52675"/>
            </a:xfrm>
            <a:custGeom>
              <a:avLst/>
              <a:gdLst/>
              <a:ahLst/>
              <a:cxnLst/>
              <a:rect l="l" t="t" r="r" b="b"/>
              <a:pathLst>
                <a:path w="12218" h="2107" extrusionOk="0">
                  <a:moveTo>
                    <a:pt x="12017" y="170"/>
                  </a:moveTo>
                  <a:lnTo>
                    <a:pt x="11742" y="1912"/>
                  </a:lnTo>
                  <a:lnTo>
                    <a:pt x="1064" y="170"/>
                  </a:lnTo>
                  <a:close/>
                  <a:moveTo>
                    <a:pt x="14" y="0"/>
                  </a:moveTo>
                  <a:lnTo>
                    <a:pt x="0" y="170"/>
                  </a:lnTo>
                  <a:lnTo>
                    <a:pt x="11883" y="2106"/>
                  </a:lnTo>
                  <a:lnTo>
                    <a:pt x="12218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9"/>
            <p:cNvSpPr/>
            <p:nvPr/>
          </p:nvSpPr>
          <p:spPr>
            <a:xfrm>
              <a:off x="1530400" y="283300"/>
              <a:ext cx="423550" cy="607575"/>
            </a:xfrm>
            <a:custGeom>
              <a:avLst/>
              <a:gdLst/>
              <a:ahLst/>
              <a:cxnLst/>
              <a:rect l="l" t="t" r="r" b="b"/>
              <a:pathLst>
                <a:path w="16942" h="24303" extrusionOk="0">
                  <a:moveTo>
                    <a:pt x="2115" y="402"/>
                  </a:moveTo>
                  <a:lnTo>
                    <a:pt x="16660" y="16128"/>
                  </a:lnTo>
                  <a:lnTo>
                    <a:pt x="194" y="24021"/>
                  </a:lnTo>
                  <a:lnTo>
                    <a:pt x="2115" y="402"/>
                  </a:lnTo>
                  <a:close/>
                  <a:moveTo>
                    <a:pt x="1978" y="1"/>
                  </a:moveTo>
                  <a:lnTo>
                    <a:pt x="1" y="24303"/>
                  </a:lnTo>
                  <a:lnTo>
                    <a:pt x="133" y="24238"/>
                  </a:lnTo>
                  <a:lnTo>
                    <a:pt x="16941" y="16181"/>
                  </a:lnTo>
                  <a:lnTo>
                    <a:pt x="16863" y="16096"/>
                  </a:lnTo>
                  <a:lnTo>
                    <a:pt x="1978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9"/>
            <p:cNvSpPr/>
            <p:nvPr/>
          </p:nvSpPr>
          <p:spPr>
            <a:xfrm>
              <a:off x="923725" y="283125"/>
              <a:ext cx="660350" cy="606375"/>
            </a:xfrm>
            <a:custGeom>
              <a:avLst/>
              <a:gdLst/>
              <a:ahLst/>
              <a:cxnLst/>
              <a:rect l="l" t="t" r="r" b="b"/>
              <a:pathLst>
                <a:path w="26414" h="24255" extrusionOk="0">
                  <a:moveTo>
                    <a:pt x="26210" y="416"/>
                  </a:moveTo>
                  <a:lnTo>
                    <a:pt x="24286" y="24081"/>
                  </a:lnTo>
                  <a:lnTo>
                    <a:pt x="435" y="23799"/>
                  </a:lnTo>
                  <a:lnTo>
                    <a:pt x="26210" y="416"/>
                  </a:lnTo>
                  <a:close/>
                  <a:moveTo>
                    <a:pt x="26413" y="0"/>
                  </a:moveTo>
                  <a:lnTo>
                    <a:pt x="1" y="23963"/>
                  </a:lnTo>
                  <a:lnTo>
                    <a:pt x="24443" y="24254"/>
                  </a:lnTo>
                  <a:lnTo>
                    <a:pt x="24449" y="24176"/>
                  </a:lnTo>
                  <a:lnTo>
                    <a:pt x="26413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9"/>
            <p:cNvSpPr/>
            <p:nvPr/>
          </p:nvSpPr>
          <p:spPr>
            <a:xfrm>
              <a:off x="905675" y="238125"/>
              <a:ext cx="680575" cy="646725"/>
            </a:xfrm>
            <a:custGeom>
              <a:avLst/>
              <a:gdLst/>
              <a:ahLst/>
              <a:cxnLst/>
              <a:rect l="l" t="t" r="r" b="b"/>
              <a:pathLst>
                <a:path w="27223" h="25869" extrusionOk="0">
                  <a:moveTo>
                    <a:pt x="15230" y="170"/>
                  </a:moveTo>
                  <a:lnTo>
                    <a:pt x="26846" y="2064"/>
                  </a:lnTo>
                  <a:lnTo>
                    <a:pt x="1019" y="25495"/>
                  </a:lnTo>
                  <a:lnTo>
                    <a:pt x="177" y="170"/>
                  </a:lnTo>
                  <a:close/>
                  <a:moveTo>
                    <a:pt x="1" y="0"/>
                  </a:moveTo>
                  <a:lnTo>
                    <a:pt x="4" y="87"/>
                  </a:lnTo>
                  <a:lnTo>
                    <a:pt x="861" y="25869"/>
                  </a:lnTo>
                  <a:lnTo>
                    <a:pt x="997" y="25745"/>
                  </a:lnTo>
                  <a:lnTo>
                    <a:pt x="27223" y="1953"/>
                  </a:lnTo>
                  <a:lnTo>
                    <a:pt x="27048" y="1924"/>
                  </a:lnTo>
                  <a:lnTo>
                    <a:pt x="15243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9"/>
            <p:cNvSpPr/>
            <p:nvPr/>
          </p:nvSpPr>
          <p:spPr>
            <a:xfrm>
              <a:off x="5974050" y="238125"/>
              <a:ext cx="657400" cy="246275"/>
            </a:xfrm>
            <a:custGeom>
              <a:avLst/>
              <a:gdLst/>
              <a:ahLst/>
              <a:cxnLst/>
              <a:rect l="l" t="t" r="r" b="b"/>
              <a:pathLst>
                <a:path w="26296" h="9851" extrusionOk="0">
                  <a:moveTo>
                    <a:pt x="17176" y="170"/>
                  </a:moveTo>
                  <a:lnTo>
                    <a:pt x="25692" y="9442"/>
                  </a:lnTo>
                  <a:lnTo>
                    <a:pt x="938" y="170"/>
                  </a:lnTo>
                  <a:close/>
                  <a:moveTo>
                    <a:pt x="1" y="0"/>
                  </a:moveTo>
                  <a:lnTo>
                    <a:pt x="26296" y="9850"/>
                  </a:lnTo>
                  <a:lnTo>
                    <a:pt x="17252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9"/>
            <p:cNvSpPr/>
            <p:nvPr/>
          </p:nvSpPr>
          <p:spPr>
            <a:xfrm>
              <a:off x="5733575" y="468375"/>
              <a:ext cx="1630300" cy="624350"/>
            </a:xfrm>
            <a:custGeom>
              <a:avLst/>
              <a:gdLst/>
              <a:ahLst/>
              <a:cxnLst/>
              <a:rect l="l" t="t" r="r" b="b"/>
              <a:pathLst>
                <a:path w="65212" h="24974" extrusionOk="0">
                  <a:moveTo>
                    <a:pt x="35731" y="222"/>
                  </a:moveTo>
                  <a:lnTo>
                    <a:pt x="64838" y="2195"/>
                  </a:lnTo>
                  <a:lnTo>
                    <a:pt x="43307" y="24647"/>
                  </a:lnTo>
                  <a:lnTo>
                    <a:pt x="35731" y="222"/>
                  </a:lnTo>
                  <a:close/>
                  <a:moveTo>
                    <a:pt x="35662" y="0"/>
                  </a:moveTo>
                  <a:lnTo>
                    <a:pt x="35570" y="54"/>
                  </a:lnTo>
                  <a:lnTo>
                    <a:pt x="0" y="20930"/>
                  </a:lnTo>
                  <a:lnTo>
                    <a:pt x="86" y="21076"/>
                  </a:lnTo>
                  <a:lnTo>
                    <a:pt x="35564" y="256"/>
                  </a:lnTo>
                  <a:lnTo>
                    <a:pt x="43230" y="24974"/>
                  </a:lnTo>
                  <a:lnTo>
                    <a:pt x="65211" y="2051"/>
                  </a:lnTo>
                  <a:lnTo>
                    <a:pt x="35677" y="47"/>
                  </a:lnTo>
                  <a:lnTo>
                    <a:pt x="35662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9"/>
            <p:cNvSpPr/>
            <p:nvPr/>
          </p:nvSpPr>
          <p:spPr>
            <a:xfrm>
              <a:off x="2205000" y="3467300"/>
              <a:ext cx="61300" cy="59000"/>
            </a:xfrm>
            <a:custGeom>
              <a:avLst/>
              <a:gdLst/>
              <a:ahLst/>
              <a:cxnLst/>
              <a:rect l="l" t="t" r="r" b="b"/>
              <a:pathLst>
                <a:path w="2452" h="2360" extrusionOk="0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79" y="2359"/>
                  </a:cubicBezTo>
                  <a:cubicBezTo>
                    <a:pt x="1656" y="2359"/>
                    <a:pt x="2087" y="2071"/>
                    <a:pt x="2270" y="1631"/>
                  </a:cubicBezTo>
                  <a:cubicBezTo>
                    <a:pt x="2452" y="1190"/>
                    <a:pt x="2351" y="684"/>
                    <a:pt x="2013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9"/>
            <p:cNvSpPr/>
            <p:nvPr/>
          </p:nvSpPr>
          <p:spPr>
            <a:xfrm>
              <a:off x="2765875" y="2302975"/>
              <a:ext cx="61350" cy="58975"/>
            </a:xfrm>
            <a:custGeom>
              <a:avLst/>
              <a:gdLst/>
              <a:ahLst/>
              <a:cxnLst/>
              <a:rect l="l" t="t" r="r" b="b"/>
              <a:pathLst>
                <a:path w="2454" h="2359" extrusionOk="0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2" y="703"/>
                    <a:pt x="2" y="1179"/>
                  </a:cubicBezTo>
                  <a:cubicBezTo>
                    <a:pt x="1" y="1832"/>
                    <a:pt x="530" y="2359"/>
                    <a:pt x="1180" y="2359"/>
                  </a:cubicBezTo>
                  <a:cubicBezTo>
                    <a:pt x="1658" y="2359"/>
                    <a:pt x="2087" y="2073"/>
                    <a:pt x="2271" y="1631"/>
                  </a:cubicBezTo>
                  <a:cubicBezTo>
                    <a:pt x="2454" y="1191"/>
                    <a:pt x="2353" y="684"/>
                    <a:pt x="2015" y="346"/>
                  </a:cubicBezTo>
                  <a:cubicBezTo>
                    <a:pt x="1789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9"/>
            <p:cNvSpPr/>
            <p:nvPr/>
          </p:nvSpPr>
          <p:spPr>
            <a:xfrm>
              <a:off x="1593075" y="1504075"/>
              <a:ext cx="61325" cy="59025"/>
            </a:xfrm>
            <a:custGeom>
              <a:avLst/>
              <a:gdLst/>
              <a:ahLst/>
              <a:cxnLst/>
              <a:rect l="l" t="t" r="r" b="b"/>
              <a:pathLst>
                <a:path w="2453" h="2361" extrusionOk="0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9" y="274"/>
                    <a:pt x="1" y="704"/>
                    <a:pt x="1" y="1181"/>
                  </a:cubicBezTo>
                  <a:cubicBezTo>
                    <a:pt x="1" y="1832"/>
                    <a:pt x="530" y="2359"/>
                    <a:pt x="1181" y="2361"/>
                  </a:cubicBezTo>
                  <a:cubicBezTo>
                    <a:pt x="1657" y="2361"/>
                    <a:pt x="2088" y="2073"/>
                    <a:pt x="2270" y="1632"/>
                  </a:cubicBezTo>
                  <a:cubicBezTo>
                    <a:pt x="2452" y="1192"/>
                    <a:pt x="2351" y="684"/>
                    <a:pt x="2014" y="346"/>
                  </a:cubicBezTo>
                  <a:cubicBezTo>
                    <a:pt x="1789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9"/>
            <p:cNvSpPr/>
            <p:nvPr/>
          </p:nvSpPr>
          <p:spPr>
            <a:xfrm>
              <a:off x="3547775" y="1181150"/>
              <a:ext cx="61325" cy="59000"/>
            </a:xfrm>
            <a:custGeom>
              <a:avLst/>
              <a:gdLst/>
              <a:ahLst/>
              <a:cxnLst/>
              <a:rect l="l" t="t" r="r" b="b"/>
              <a:pathLst>
                <a:path w="2453" h="2360" extrusionOk="0">
                  <a:moveTo>
                    <a:pt x="1181" y="0"/>
                  </a:moveTo>
                  <a:cubicBezTo>
                    <a:pt x="1028" y="0"/>
                    <a:pt x="875" y="30"/>
                    <a:pt x="729" y="91"/>
                  </a:cubicBezTo>
                  <a:cubicBezTo>
                    <a:pt x="287" y="273"/>
                    <a:pt x="1" y="703"/>
                    <a:pt x="1" y="1180"/>
                  </a:cubicBezTo>
                  <a:cubicBezTo>
                    <a:pt x="1" y="1831"/>
                    <a:pt x="528" y="2360"/>
                    <a:pt x="1181" y="2360"/>
                  </a:cubicBezTo>
                  <a:cubicBezTo>
                    <a:pt x="1657" y="2360"/>
                    <a:pt x="2088" y="2072"/>
                    <a:pt x="2270" y="1631"/>
                  </a:cubicBezTo>
                  <a:cubicBezTo>
                    <a:pt x="2452" y="1191"/>
                    <a:pt x="2351" y="683"/>
                    <a:pt x="2014" y="346"/>
                  </a:cubicBezTo>
                  <a:cubicBezTo>
                    <a:pt x="1788" y="120"/>
                    <a:pt x="1487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9"/>
            <p:cNvSpPr/>
            <p:nvPr/>
          </p:nvSpPr>
          <p:spPr>
            <a:xfrm>
              <a:off x="5689425" y="960175"/>
              <a:ext cx="59000" cy="59000"/>
            </a:xfrm>
            <a:custGeom>
              <a:avLst/>
              <a:gdLst/>
              <a:ahLst/>
              <a:cxnLst/>
              <a:rect l="l" t="t" r="r" b="b"/>
              <a:pathLst>
                <a:path w="2360" h="2360" extrusionOk="0">
                  <a:moveTo>
                    <a:pt x="1180" y="0"/>
                  </a:moveTo>
                  <a:cubicBezTo>
                    <a:pt x="529" y="0"/>
                    <a:pt x="0" y="529"/>
                    <a:pt x="0" y="1180"/>
                  </a:cubicBezTo>
                  <a:cubicBezTo>
                    <a:pt x="0" y="1831"/>
                    <a:pt x="529" y="2360"/>
                    <a:pt x="1180" y="2360"/>
                  </a:cubicBezTo>
                  <a:cubicBezTo>
                    <a:pt x="1832" y="2360"/>
                    <a:pt x="2360" y="1831"/>
                    <a:pt x="2360" y="1180"/>
                  </a:cubicBezTo>
                  <a:cubicBezTo>
                    <a:pt x="2360" y="529"/>
                    <a:pt x="1832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9"/>
            <p:cNvSpPr/>
            <p:nvPr/>
          </p:nvSpPr>
          <p:spPr>
            <a:xfrm>
              <a:off x="6768775" y="1053650"/>
              <a:ext cx="61300" cy="59000"/>
            </a:xfrm>
            <a:custGeom>
              <a:avLst/>
              <a:gdLst/>
              <a:ahLst/>
              <a:cxnLst/>
              <a:rect l="l" t="t" r="r" b="b"/>
              <a:pathLst>
                <a:path w="2452" h="2360" extrusionOk="0">
                  <a:moveTo>
                    <a:pt x="1181" y="0"/>
                  </a:moveTo>
                  <a:cubicBezTo>
                    <a:pt x="1028" y="0"/>
                    <a:pt x="874" y="30"/>
                    <a:pt x="728" y="91"/>
                  </a:cubicBezTo>
                  <a:cubicBezTo>
                    <a:pt x="288" y="273"/>
                    <a:pt x="0" y="703"/>
                    <a:pt x="0" y="1180"/>
                  </a:cubicBezTo>
                  <a:cubicBezTo>
                    <a:pt x="0" y="1831"/>
                    <a:pt x="529" y="2358"/>
                    <a:pt x="1180" y="2360"/>
                  </a:cubicBezTo>
                  <a:cubicBezTo>
                    <a:pt x="1656" y="2360"/>
                    <a:pt x="2087" y="2072"/>
                    <a:pt x="2269" y="1632"/>
                  </a:cubicBezTo>
                  <a:cubicBezTo>
                    <a:pt x="2451" y="1191"/>
                    <a:pt x="2351" y="683"/>
                    <a:pt x="2013" y="346"/>
                  </a:cubicBezTo>
                  <a:cubicBezTo>
                    <a:pt x="1789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9"/>
            <p:cNvSpPr/>
            <p:nvPr/>
          </p:nvSpPr>
          <p:spPr>
            <a:xfrm>
              <a:off x="2697900" y="3059350"/>
              <a:ext cx="61350" cy="58975"/>
            </a:xfrm>
            <a:custGeom>
              <a:avLst/>
              <a:gdLst/>
              <a:ahLst/>
              <a:cxnLst/>
              <a:rect l="l" t="t" r="r" b="b"/>
              <a:pathLst>
                <a:path w="2454" h="2359" extrusionOk="0">
                  <a:moveTo>
                    <a:pt x="1180" y="0"/>
                  </a:moveTo>
                  <a:cubicBezTo>
                    <a:pt x="1028" y="0"/>
                    <a:pt x="875" y="29"/>
                    <a:pt x="730" y="90"/>
                  </a:cubicBezTo>
                  <a:cubicBezTo>
                    <a:pt x="288" y="272"/>
                    <a:pt x="0" y="703"/>
                    <a:pt x="0" y="1180"/>
                  </a:cubicBezTo>
                  <a:cubicBezTo>
                    <a:pt x="2" y="1831"/>
                    <a:pt x="529" y="2359"/>
                    <a:pt x="1180" y="2359"/>
                  </a:cubicBezTo>
                  <a:cubicBezTo>
                    <a:pt x="1658" y="2359"/>
                    <a:pt x="2087" y="2072"/>
                    <a:pt x="2269" y="1631"/>
                  </a:cubicBezTo>
                  <a:cubicBezTo>
                    <a:pt x="2453" y="1191"/>
                    <a:pt x="2352" y="683"/>
                    <a:pt x="2015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9"/>
            <p:cNvSpPr/>
            <p:nvPr/>
          </p:nvSpPr>
          <p:spPr>
            <a:xfrm>
              <a:off x="5374975" y="1572100"/>
              <a:ext cx="61325" cy="59000"/>
            </a:xfrm>
            <a:custGeom>
              <a:avLst/>
              <a:gdLst/>
              <a:ahLst/>
              <a:cxnLst/>
              <a:rect l="l" t="t" r="r" b="b"/>
              <a:pathLst>
                <a:path w="2453" h="2360" extrusionOk="0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9" y="273"/>
                    <a:pt x="1" y="702"/>
                    <a:pt x="1" y="1180"/>
                  </a:cubicBezTo>
                  <a:cubicBezTo>
                    <a:pt x="1" y="1830"/>
                    <a:pt x="528" y="2358"/>
                    <a:pt x="1181" y="2359"/>
                  </a:cubicBezTo>
                  <a:cubicBezTo>
                    <a:pt x="1657" y="2359"/>
                    <a:pt x="2088" y="2072"/>
                    <a:pt x="2270" y="1632"/>
                  </a:cubicBezTo>
                  <a:cubicBezTo>
                    <a:pt x="2452" y="1190"/>
                    <a:pt x="2351" y="684"/>
                    <a:pt x="2014" y="346"/>
                  </a:cubicBezTo>
                  <a:cubicBezTo>
                    <a:pt x="1788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9"/>
            <p:cNvSpPr/>
            <p:nvPr/>
          </p:nvSpPr>
          <p:spPr>
            <a:xfrm>
              <a:off x="5111525" y="2183975"/>
              <a:ext cx="61325" cy="59000"/>
            </a:xfrm>
            <a:custGeom>
              <a:avLst/>
              <a:gdLst/>
              <a:ahLst/>
              <a:cxnLst/>
              <a:rect l="l" t="t" r="r" b="b"/>
              <a:pathLst>
                <a:path w="2453" h="2360" extrusionOk="0">
                  <a:moveTo>
                    <a:pt x="1180" y="1"/>
                  </a:moveTo>
                  <a:cubicBezTo>
                    <a:pt x="1028" y="1"/>
                    <a:pt x="875" y="30"/>
                    <a:pt x="729" y="91"/>
                  </a:cubicBezTo>
                  <a:cubicBezTo>
                    <a:pt x="288" y="273"/>
                    <a:pt x="0" y="704"/>
                    <a:pt x="2" y="1181"/>
                  </a:cubicBezTo>
                  <a:cubicBezTo>
                    <a:pt x="2" y="1832"/>
                    <a:pt x="529" y="2360"/>
                    <a:pt x="1180" y="2360"/>
                  </a:cubicBezTo>
                  <a:cubicBezTo>
                    <a:pt x="1657" y="2360"/>
                    <a:pt x="2087" y="2073"/>
                    <a:pt x="2271" y="1632"/>
                  </a:cubicBezTo>
                  <a:cubicBezTo>
                    <a:pt x="2453" y="1192"/>
                    <a:pt x="2352" y="684"/>
                    <a:pt x="2014" y="347"/>
                  </a:cubicBezTo>
                  <a:cubicBezTo>
                    <a:pt x="1789" y="121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9"/>
            <p:cNvSpPr/>
            <p:nvPr/>
          </p:nvSpPr>
          <p:spPr>
            <a:xfrm>
              <a:off x="4210675" y="2200975"/>
              <a:ext cx="61300" cy="59025"/>
            </a:xfrm>
            <a:custGeom>
              <a:avLst/>
              <a:gdLst/>
              <a:ahLst/>
              <a:cxnLst/>
              <a:rect l="l" t="t" r="r" b="b"/>
              <a:pathLst>
                <a:path w="2452" h="2361" extrusionOk="0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4"/>
                    <a:pt x="0" y="703"/>
                    <a:pt x="0" y="1181"/>
                  </a:cubicBezTo>
                  <a:cubicBezTo>
                    <a:pt x="0" y="1832"/>
                    <a:pt x="529" y="2359"/>
                    <a:pt x="1180" y="2361"/>
                  </a:cubicBezTo>
                  <a:cubicBezTo>
                    <a:pt x="1657" y="2359"/>
                    <a:pt x="2087" y="2073"/>
                    <a:pt x="2269" y="1631"/>
                  </a:cubicBezTo>
                  <a:cubicBezTo>
                    <a:pt x="2451" y="1191"/>
                    <a:pt x="2350" y="684"/>
                    <a:pt x="2014" y="346"/>
                  </a:cubicBezTo>
                  <a:cubicBezTo>
                    <a:pt x="1789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9"/>
            <p:cNvSpPr/>
            <p:nvPr/>
          </p:nvSpPr>
          <p:spPr>
            <a:xfrm>
              <a:off x="4618625" y="3084850"/>
              <a:ext cx="61300" cy="58975"/>
            </a:xfrm>
            <a:custGeom>
              <a:avLst/>
              <a:gdLst/>
              <a:ahLst/>
              <a:cxnLst/>
              <a:rect l="l" t="t" r="r" b="b"/>
              <a:pathLst>
                <a:path w="2452" h="2359" extrusionOk="0">
                  <a:moveTo>
                    <a:pt x="1178" y="0"/>
                  </a:moveTo>
                  <a:cubicBezTo>
                    <a:pt x="1027" y="0"/>
                    <a:pt x="874" y="29"/>
                    <a:pt x="728" y="90"/>
                  </a:cubicBezTo>
                  <a:cubicBezTo>
                    <a:pt x="287" y="272"/>
                    <a:pt x="0" y="703"/>
                    <a:pt x="0" y="1179"/>
                  </a:cubicBezTo>
                  <a:cubicBezTo>
                    <a:pt x="0" y="1831"/>
                    <a:pt x="528" y="2359"/>
                    <a:pt x="1178" y="2359"/>
                  </a:cubicBezTo>
                  <a:cubicBezTo>
                    <a:pt x="1656" y="2359"/>
                    <a:pt x="2085" y="2072"/>
                    <a:pt x="2269" y="1631"/>
                  </a:cubicBezTo>
                  <a:cubicBezTo>
                    <a:pt x="2452" y="1190"/>
                    <a:pt x="2351" y="683"/>
                    <a:pt x="2013" y="346"/>
                  </a:cubicBezTo>
                  <a:cubicBezTo>
                    <a:pt x="1787" y="120"/>
                    <a:pt x="1485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9"/>
            <p:cNvSpPr/>
            <p:nvPr/>
          </p:nvSpPr>
          <p:spPr>
            <a:xfrm>
              <a:off x="3496775" y="2651425"/>
              <a:ext cx="61325" cy="58975"/>
            </a:xfrm>
            <a:custGeom>
              <a:avLst/>
              <a:gdLst/>
              <a:ahLst/>
              <a:cxnLst/>
              <a:rect l="l" t="t" r="r" b="b"/>
              <a:pathLst>
                <a:path w="2453" h="2359" extrusionOk="0">
                  <a:moveTo>
                    <a:pt x="1180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81" y="2359"/>
                  </a:cubicBezTo>
                  <a:cubicBezTo>
                    <a:pt x="1657" y="2359"/>
                    <a:pt x="2088" y="2071"/>
                    <a:pt x="2270" y="1631"/>
                  </a:cubicBezTo>
                  <a:cubicBezTo>
                    <a:pt x="2452" y="1190"/>
                    <a:pt x="2351" y="683"/>
                    <a:pt x="2014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9"/>
            <p:cNvSpPr/>
            <p:nvPr/>
          </p:nvSpPr>
          <p:spPr>
            <a:xfrm>
              <a:off x="2978350" y="3628750"/>
              <a:ext cx="61350" cy="59000"/>
            </a:xfrm>
            <a:custGeom>
              <a:avLst/>
              <a:gdLst/>
              <a:ahLst/>
              <a:cxnLst/>
              <a:rect l="l" t="t" r="r" b="b"/>
              <a:pathLst>
                <a:path w="2454" h="2360" extrusionOk="0">
                  <a:moveTo>
                    <a:pt x="1181" y="0"/>
                  </a:moveTo>
                  <a:cubicBezTo>
                    <a:pt x="1029" y="0"/>
                    <a:pt x="875" y="30"/>
                    <a:pt x="728" y="91"/>
                  </a:cubicBezTo>
                  <a:cubicBezTo>
                    <a:pt x="288" y="273"/>
                    <a:pt x="1" y="703"/>
                    <a:pt x="1" y="1180"/>
                  </a:cubicBezTo>
                  <a:cubicBezTo>
                    <a:pt x="1" y="1831"/>
                    <a:pt x="529" y="2360"/>
                    <a:pt x="1180" y="2360"/>
                  </a:cubicBezTo>
                  <a:cubicBezTo>
                    <a:pt x="1658" y="2360"/>
                    <a:pt x="2087" y="2072"/>
                    <a:pt x="2270" y="1631"/>
                  </a:cubicBezTo>
                  <a:cubicBezTo>
                    <a:pt x="2453" y="1191"/>
                    <a:pt x="2353" y="683"/>
                    <a:pt x="2015" y="346"/>
                  </a:cubicBezTo>
                  <a:cubicBezTo>
                    <a:pt x="1790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9"/>
            <p:cNvSpPr/>
            <p:nvPr/>
          </p:nvSpPr>
          <p:spPr>
            <a:xfrm>
              <a:off x="1890525" y="4878075"/>
              <a:ext cx="61350" cy="58975"/>
            </a:xfrm>
            <a:custGeom>
              <a:avLst/>
              <a:gdLst/>
              <a:ahLst/>
              <a:cxnLst/>
              <a:rect l="l" t="t" r="r" b="b"/>
              <a:pathLst>
                <a:path w="2454" h="2359" extrusionOk="0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1" y="702"/>
                    <a:pt x="2" y="1179"/>
                  </a:cubicBezTo>
                  <a:cubicBezTo>
                    <a:pt x="2" y="1830"/>
                    <a:pt x="530" y="2359"/>
                    <a:pt x="1180" y="2359"/>
                  </a:cubicBezTo>
                  <a:cubicBezTo>
                    <a:pt x="1658" y="2359"/>
                    <a:pt x="2087" y="2071"/>
                    <a:pt x="2271" y="1631"/>
                  </a:cubicBezTo>
                  <a:cubicBezTo>
                    <a:pt x="2454" y="1190"/>
                    <a:pt x="2353" y="682"/>
                    <a:pt x="2015" y="345"/>
                  </a:cubicBezTo>
                  <a:cubicBezTo>
                    <a:pt x="1789" y="120"/>
                    <a:pt x="1487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9"/>
            <p:cNvSpPr/>
            <p:nvPr/>
          </p:nvSpPr>
          <p:spPr>
            <a:xfrm>
              <a:off x="1261625" y="3671275"/>
              <a:ext cx="61300" cy="58975"/>
            </a:xfrm>
            <a:custGeom>
              <a:avLst/>
              <a:gdLst/>
              <a:ahLst/>
              <a:cxnLst/>
              <a:rect l="l" t="t" r="r" b="b"/>
              <a:pathLst>
                <a:path w="2452" h="2359" extrusionOk="0">
                  <a:moveTo>
                    <a:pt x="1179" y="0"/>
                  </a:moveTo>
                  <a:cubicBezTo>
                    <a:pt x="1028" y="0"/>
                    <a:pt x="875" y="29"/>
                    <a:pt x="730" y="89"/>
                  </a:cubicBezTo>
                  <a:cubicBezTo>
                    <a:pt x="290" y="272"/>
                    <a:pt x="2" y="701"/>
                    <a:pt x="1" y="1179"/>
                  </a:cubicBezTo>
                  <a:cubicBezTo>
                    <a:pt x="1" y="1830"/>
                    <a:pt x="528" y="2358"/>
                    <a:pt x="1180" y="2358"/>
                  </a:cubicBezTo>
                  <a:cubicBezTo>
                    <a:pt x="1656" y="2358"/>
                    <a:pt x="2087" y="2072"/>
                    <a:pt x="2270" y="1631"/>
                  </a:cubicBezTo>
                  <a:cubicBezTo>
                    <a:pt x="2452" y="1191"/>
                    <a:pt x="2351" y="683"/>
                    <a:pt x="2015" y="347"/>
                  </a:cubicBezTo>
                  <a:cubicBezTo>
                    <a:pt x="1789" y="121"/>
                    <a:pt x="148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9"/>
            <p:cNvSpPr/>
            <p:nvPr/>
          </p:nvSpPr>
          <p:spPr>
            <a:xfrm>
              <a:off x="777200" y="3824225"/>
              <a:ext cx="61325" cy="58975"/>
            </a:xfrm>
            <a:custGeom>
              <a:avLst/>
              <a:gdLst/>
              <a:ahLst/>
              <a:cxnLst/>
              <a:rect l="l" t="t" r="r" b="b"/>
              <a:pathLst>
                <a:path w="2453" h="2359" extrusionOk="0">
                  <a:moveTo>
                    <a:pt x="1179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3"/>
                    <a:pt x="1" y="1181"/>
                  </a:cubicBezTo>
                  <a:cubicBezTo>
                    <a:pt x="1" y="1832"/>
                    <a:pt x="530" y="2359"/>
                    <a:pt x="1181" y="2359"/>
                  </a:cubicBezTo>
                  <a:cubicBezTo>
                    <a:pt x="1658" y="2359"/>
                    <a:pt x="2088" y="2071"/>
                    <a:pt x="2270" y="1631"/>
                  </a:cubicBezTo>
                  <a:cubicBezTo>
                    <a:pt x="2452" y="1190"/>
                    <a:pt x="2351" y="682"/>
                    <a:pt x="2014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9"/>
            <p:cNvSpPr/>
            <p:nvPr/>
          </p:nvSpPr>
          <p:spPr>
            <a:xfrm>
              <a:off x="2306975" y="4453125"/>
              <a:ext cx="61300" cy="59025"/>
            </a:xfrm>
            <a:custGeom>
              <a:avLst/>
              <a:gdLst/>
              <a:ahLst/>
              <a:cxnLst/>
              <a:rect l="l" t="t" r="r" b="b"/>
              <a:pathLst>
                <a:path w="2452" h="2361" extrusionOk="0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8" y="272"/>
                    <a:pt x="0" y="703"/>
                    <a:pt x="0" y="1179"/>
                  </a:cubicBezTo>
                  <a:cubicBezTo>
                    <a:pt x="0" y="1832"/>
                    <a:pt x="527" y="2361"/>
                    <a:pt x="1180" y="2361"/>
                  </a:cubicBezTo>
                  <a:cubicBezTo>
                    <a:pt x="1657" y="2361"/>
                    <a:pt x="2087" y="2073"/>
                    <a:pt x="2269" y="1631"/>
                  </a:cubicBezTo>
                  <a:cubicBezTo>
                    <a:pt x="2451" y="1191"/>
                    <a:pt x="2352" y="684"/>
                    <a:pt x="2014" y="346"/>
                  </a:cubicBezTo>
                  <a:cubicBezTo>
                    <a:pt x="1789" y="120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9"/>
            <p:cNvSpPr/>
            <p:nvPr/>
          </p:nvSpPr>
          <p:spPr>
            <a:xfrm>
              <a:off x="2187975" y="2761900"/>
              <a:ext cx="61300" cy="58975"/>
            </a:xfrm>
            <a:custGeom>
              <a:avLst/>
              <a:gdLst/>
              <a:ahLst/>
              <a:cxnLst/>
              <a:rect l="l" t="t" r="r" b="b"/>
              <a:pathLst>
                <a:path w="2452" h="2359" extrusionOk="0">
                  <a:moveTo>
                    <a:pt x="1182" y="1"/>
                  </a:moveTo>
                  <a:cubicBezTo>
                    <a:pt x="1029" y="1"/>
                    <a:pt x="876" y="30"/>
                    <a:pt x="730" y="91"/>
                  </a:cubicBezTo>
                  <a:cubicBezTo>
                    <a:pt x="288" y="274"/>
                    <a:pt x="2" y="703"/>
                    <a:pt x="2" y="1181"/>
                  </a:cubicBezTo>
                  <a:cubicBezTo>
                    <a:pt x="1" y="1831"/>
                    <a:pt x="529" y="2359"/>
                    <a:pt x="1180" y="2359"/>
                  </a:cubicBezTo>
                  <a:cubicBezTo>
                    <a:pt x="1658" y="2359"/>
                    <a:pt x="2087" y="2073"/>
                    <a:pt x="2270" y="1631"/>
                  </a:cubicBezTo>
                  <a:cubicBezTo>
                    <a:pt x="2452" y="1191"/>
                    <a:pt x="2352" y="683"/>
                    <a:pt x="2015" y="346"/>
                  </a:cubicBezTo>
                  <a:cubicBezTo>
                    <a:pt x="1790" y="121"/>
                    <a:pt x="1488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9"/>
            <p:cNvSpPr/>
            <p:nvPr/>
          </p:nvSpPr>
          <p:spPr>
            <a:xfrm>
              <a:off x="3658250" y="2005500"/>
              <a:ext cx="61325" cy="59025"/>
            </a:xfrm>
            <a:custGeom>
              <a:avLst/>
              <a:gdLst/>
              <a:ahLst/>
              <a:cxnLst/>
              <a:rect l="l" t="t" r="r" b="b"/>
              <a:pathLst>
                <a:path w="2453" h="2361" extrusionOk="0">
                  <a:moveTo>
                    <a:pt x="1182" y="0"/>
                  </a:moveTo>
                  <a:cubicBezTo>
                    <a:pt x="1029" y="0"/>
                    <a:pt x="875" y="30"/>
                    <a:pt x="729" y="91"/>
                  </a:cubicBezTo>
                  <a:cubicBezTo>
                    <a:pt x="289" y="273"/>
                    <a:pt x="1" y="703"/>
                    <a:pt x="1" y="1180"/>
                  </a:cubicBezTo>
                  <a:cubicBezTo>
                    <a:pt x="1" y="1831"/>
                    <a:pt x="528" y="2360"/>
                    <a:pt x="1180" y="2360"/>
                  </a:cubicBezTo>
                  <a:cubicBezTo>
                    <a:pt x="1657" y="2360"/>
                    <a:pt x="2087" y="2072"/>
                    <a:pt x="2270" y="1632"/>
                  </a:cubicBezTo>
                  <a:cubicBezTo>
                    <a:pt x="2452" y="1191"/>
                    <a:pt x="2351" y="683"/>
                    <a:pt x="2014" y="346"/>
                  </a:cubicBezTo>
                  <a:cubicBezTo>
                    <a:pt x="1789" y="120"/>
                    <a:pt x="1488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9"/>
            <p:cNvSpPr/>
            <p:nvPr/>
          </p:nvSpPr>
          <p:spPr>
            <a:xfrm>
              <a:off x="2706400" y="1419100"/>
              <a:ext cx="61325" cy="59000"/>
            </a:xfrm>
            <a:custGeom>
              <a:avLst/>
              <a:gdLst/>
              <a:ahLst/>
              <a:cxnLst/>
              <a:rect l="l" t="t" r="r" b="b"/>
              <a:pathLst>
                <a:path w="2453" h="2360" extrusionOk="0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9" y="273"/>
                    <a:pt x="1" y="704"/>
                    <a:pt x="1" y="1181"/>
                  </a:cubicBezTo>
                  <a:cubicBezTo>
                    <a:pt x="1" y="1832"/>
                    <a:pt x="528" y="2359"/>
                    <a:pt x="1180" y="2359"/>
                  </a:cubicBezTo>
                  <a:cubicBezTo>
                    <a:pt x="1657" y="2359"/>
                    <a:pt x="2087" y="2073"/>
                    <a:pt x="2270" y="1632"/>
                  </a:cubicBezTo>
                  <a:cubicBezTo>
                    <a:pt x="2452" y="1192"/>
                    <a:pt x="2351" y="684"/>
                    <a:pt x="2014" y="346"/>
                  </a:cubicBezTo>
                  <a:cubicBezTo>
                    <a:pt x="1789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9"/>
            <p:cNvSpPr/>
            <p:nvPr/>
          </p:nvSpPr>
          <p:spPr>
            <a:xfrm>
              <a:off x="1117175" y="2957350"/>
              <a:ext cx="61300" cy="59025"/>
            </a:xfrm>
            <a:custGeom>
              <a:avLst/>
              <a:gdLst/>
              <a:ahLst/>
              <a:cxnLst/>
              <a:rect l="l" t="t" r="r" b="b"/>
              <a:pathLst>
                <a:path w="2452" h="2361" extrusionOk="0">
                  <a:moveTo>
                    <a:pt x="1181" y="1"/>
                  </a:moveTo>
                  <a:cubicBezTo>
                    <a:pt x="1029" y="1"/>
                    <a:pt x="875" y="30"/>
                    <a:pt x="728" y="91"/>
                  </a:cubicBezTo>
                  <a:cubicBezTo>
                    <a:pt x="287" y="274"/>
                    <a:pt x="1" y="703"/>
                    <a:pt x="1" y="1181"/>
                  </a:cubicBezTo>
                  <a:cubicBezTo>
                    <a:pt x="1" y="1831"/>
                    <a:pt x="528" y="2360"/>
                    <a:pt x="1179" y="2360"/>
                  </a:cubicBezTo>
                  <a:cubicBezTo>
                    <a:pt x="1656" y="2360"/>
                    <a:pt x="2086" y="2072"/>
                    <a:pt x="2270" y="1633"/>
                  </a:cubicBezTo>
                  <a:cubicBezTo>
                    <a:pt x="2452" y="1191"/>
                    <a:pt x="2351" y="683"/>
                    <a:pt x="2014" y="346"/>
                  </a:cubicBezTo>
                  <a:cubicBezTo>
                    <a:pt x="1788" y="120"/>
                    <a:pt x="1487" y="1"/>
                    <a:pt x="118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9"/>
            <p:cNvSpPr/>
            <p:nvPr/>
          </p:nvSpPr>
          <p:spPr>
            <a:xfrm>
              <a:off x="887675" y="4733575"/>
              <a:ext cx="61350" cy="59000"/>
            </a:xfrm>
            <a:custGeom>
              <a:avLst/>
              <a:gdLst/>
              <a:ahLst/>
              <a:cxnLst/>
              <a:rect l="l" t="t" r="r" b="b"/>
              <a:pathLst>
                <a:path w="2454" h="2360" extrusionOk="0">
                  <a:moveTo>
                    <a:pt x="1180" y="1"/>
                  </a:moveTo>
                  <a:cubicBezTo>
                    <a:pt x="1028" y="1"/>
                    <a:pt x="876" y="30"/>
                    <a:pt x="730" y="91"/>
                  </a:cubicBezTo>
                  <a:cubicBezTo>
                    <a:pt x="289" y="273"/>
                    <a:pt x="2" y="704"/>
                    <a:pt x="2" y="1180"/>
                  </a:cubicBezTo>
                  <a:cubicBezTo>
                    <a:pt x="1" y="1831"/>
                    <a:pt x="530" y="2360"/>
                    <a:pt x="1180" y="2360"/>
                  </a:cubicBezTo>
                  <a:cubicBezTo>
                    <a:pt x="1658" y="2360"/>
                    <a:pt x="2087" y="2073"/>
                    <a:pt x="2271" y="1632"/>
                  </a:cubicBezTo>
                  <a:cubicBezTo>
                    <a:pt x="2454" y="1192"/>
                    <a:pt x="2353" y="684"/>
                    <a:pt x="2015" y="347"/>
                  </a:cubicBezTo>
                  <a:cubicBezTo>
                    <a:pt x="1789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9"/>
            <p:cNvSpPr/>
            <p:nvPr/>
          </p:nvSpPr>
          <p:spPr>
            <a:xfrm>
              <a:off x="4669625" y="560750"/>
              <a:ext cx="61275" cy="58975"/>
            </a:xfrm>
            <a:custGeom>
              <a:avLst/>
              <a:gdLst/>
              <a:ahLst/>
              <a:cxnLst/>
              <a:rect l="l" t="t" r="r" b="b"/>
              <a:pathLst>
                <a:path w="2451" h="2359" extrusionOk="0">
                  <a:moveTo>
                    <a:pt x="1177" y="0"/>
                  </a:moveTo>
                  <a:cubicBezTo>
                    <a:pt x="1026" y="0"/>
                    <a:pt x="873" y="30"/>
                    <a:pt x="728" y="90"/>
                  </a:cubicBezTo>
                  <a:cubicBezTo>
                    <a:pt x="287" y="274"/>
                    <a:pt x="0" y="703"/>
                    <a:pt x="0" y="1179"/>
                  </a:cubicBezTo>
                  <a:cubicBezTo>
                    <a:pt x="0" y="1831"/>
                    <a:pt x="528" y="2359"/>
                    <a:pt x="1178" y="2359"/>
                  </a:cubicBezTo>
                  <a:cubicBezTo>
                    <a:pt x="1656" y="2359"/>
                    <a:pt x="2085" y="2072"/>
                    <a:pt x="2268" y="1631"/>
                  </a:cubicBezTo>
                  <a:cubicBezTo>
                    <a:pt x="2450" y="1191"/>
                    <a:pt x="2351" y="683"/>
                    <a:pt x="2013" y="346"/>
                  </a:cubicBezTo>
                  <a:cubicBezTo>
                    <a:pt x="1787" y="121"/>
                    <a:pt x="1484" y="0"/>
                    <a:pt x="117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9"/>
            <p:cNvSpPr/>
            <p:nvPr/>
          </p:nvSpPr>
          <p:spPr>
            <a:xfrm>
              <a:off x="411775" y="1827025"/>
              <a:ext cx="61300" cy="59000"/>
            </a:xfrm>
            <a:custGeom>
              <a:avLst/>
              <a:gdLst/>
              <a:ahLst/>
              <a:cxnLst/>
              <a:rect l="l" t="t" r="r" b="b"/>
              <a:pathLst>
                <a:path w="2452" h="2360" extrusionOk="0">
                  <a:moveTo>
                    <a:pt x="1179" y="1"/>
                  </a:moveTo>
                  <a:cubicBezTo>
                    <a:pt x="1027" y="1"/>
                    <a:pt x="874" y="30"/>
                    <a:pt x="728" y="90"/>
                  </a:cubicBezTo>
                  <a:cubicBezTo>
                    <a:pt x="287" y="272"/>
                    <a:pt x="1" y="703"/>
                    <a:pt x="1" y="1181"/>
                  </a:cubicBezTo>
                  <a:cubicBezTo>
                    <a:pt x="1" y="1832"/>
                    <a:pt x="529" y="2359"/>
                    <a:pt x="1180" y="2359"/>
                  </a:cubicBezTo>
                  <a:cubicBezTo>
                    <a:pt x="1656" y="2359"/>
                    <a:pt x="2087" y="2071"/>
                    <a:pt x="2270" y="1631"/>
                  </a:cubicBezTo>
                  <a:cubicBezTo>
                    <a:pt x="2452" y="1190"/>
                    <a:pt x="2351" y="682"/>
                    <a:pt x="2013" y="345"/>
                  </a:cubicBezTo>
                  <a:cubicBezTo>
                    <a:pt x="1788" y="120"/>
                    <a:pt x="1486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9"/>
            <p:cNvSpPr/>
            <p:nvPr/>
          </p:nvSpPr>
          <p:spPr>
            <a:xfrm>
              <a:off x="2728775" y="2332325"/>
              <a:ext cx="802525" cy="1326550"/>
            </a:xfrm>
            <a:custGeom>
              <a:avLst/>
              <a:gdLst/>
              <a:ahLst/>
              <a:cxnLst/>
              <a:rect l="l" t="t" r="r" b="b"/>
              <a:pathLst>
                <a:path w="32101" h="53062" extrusionOk="0">
                  <a:moveTo>
                    <a:pt x="2815" y="1"/>
                  </a:moveTo>
                  <a:lnTo>
                    <a:pt x="1" y="30402"/>
                  </a:lnTo>
                  <a:lnTo>
                    <a:pt x="139" y="30331"/>
                  </a:lnTo>
                  <a:lnTo>
                    <a:pt x="31699" y="14041"/>
                  </a:lnTo>
                  <a:lnTo>
                    <a:pt x="31699" y="14041"/>
                  </a:lnTo>
                  <a:lnTo>
                    <a:pt x="11180" y="52982"/>
                  </a:lnTo>
                  <a:lnTo>
                    <a:pt x="11331" y="53061"/>
                  </a:lnTo>
                  <a:lnTo>
                    <a:pt x="32101" y="13642"/>
                  </a:lnTo>
                  <a:lnTo>
                    <a:pt x="31861" y="13767"/>
                  </a:lnTo>
                  <a:lnTo>
                    <a:pt x="200" y="30108"/>
                  </a:lnTo>
                  <a:lnTo>
                    <a:pt x="2984" y="17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9"/>
            <p:cNvSpPr/>
            <p:nvPr/>
          </p:nvSpPr>
          <p:spPr>
            <a:xfrm>
              <a:off x="3521575" y="1596350"/>
              <a:ext cx="1879000" cy="1516000"/>
            </a:xfrm>
            <a:custGeom>
              <a:avLst/>
              <a:gdLst/>
              <a:ahLst/>
              <a:cxnLst/>
              <a:rect l="l" t="t" r="r" b="b"/>
              <a:pathLst>
                <a:path w="75160" h="60640" extrusionOk="0">
                  <a:moveTo>
                    <a:pt x="28912" y="25098"/>
                  </a:moveTo>
                  <a:lnTo>
                    <a:pt x="44725" y="60332"/>
                  </a:lnTo>
                  <a:lnTo>
                    <a:pt x="44725" y="60332"/>
                  </a:lnTo>
                  <a:lnTo>
                    <a:pt x="375" y="43094"/>
                  </a:lnTo>
                  <a:lnTo>
                    <a:pt x="28542" y="25104"/>
                  </a:lnTo>
                  <a:lnTo>
                    <a:pt x="28912" y="25098"/>
                  </a:lnTo>
                  <a:close/>
                  <a:moveTo>
                    <a:pt x="75003" y="0"/>
                  </a:moveTo>
                  <a:lnTo>
                    <a:pt x="64948" y="24426"/>
                  </a:lnTo>
                  <a:lnTo>
                    <a:pt x="28492" y="24933"/>
                  </a:lnTo>
                  <a:lnTo>
                    <a:pt x="28473" y="24947"/>
                  </a:lnTo>
                  <a:lnTo>
                    <a:pt x="0" y="43129"/>
                  </a:lnTo>
                  <a:lnTo>
                    <a:pt x="157" y="43191"/>
                  </a:lnTo>
                  <a:lnTo>
                    <a:pt x="45050" y="60639"/>
                  </a:lnTo>
                  <a:lnTo>
                    <a:pt x="44966" y="60451"/>
                  </a:lnTo>
                  <a:lnTo>
                    <a:pt x="29098" y="25096"/>
                  </a:lnTo>
                  <a:lnTo>
                    <a:pt x="65061" y="24593"/>
                  </a:lnTo>
                  <a:lnTo>
                    <a:pt x="65084" y="24542"/>
                  </a:lnTo>
                  <a:lnTo>
                    <a:pt x="75160" y="65"/>
                  </a:lnTo>
                  <a:lnTo>
                    <a:pt x="75003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9"/>
            <p:cNvSpPr/>
            <p:nvPr/>
          </p:nvSpPr>
          <p:spPr>
            <a:xfrm>
              <a:off x="3524200" y="1363375"/>
              <a:ext cx="1006950" cy="1315550"/>
            </a:xfrm>
            <a:custGeom>
              <a:avLst/>
              <a:gdLst/>
              <a:ahLst/>
              <a:cxnLst/>
              <a:rect l="l" t="t" r="r" b="b"/>
              <a:pathLst>
                <a:path w="40278" h="52622" extrusionOk="0">
                  <a:moveTo>
                    <a:pt x="40116" y="1"/>
                  </a:moveTo>
                  <a:lnTo>
                    <a:pt x="28812" y="34230"/>
                  </a:lnTo>
                  <a:lnTo>
                    <a:pt x="6240" y="26563"/>
                  </a:lnTo>
                  <a:lnTo>
                    <a:pt x="1" y="52581"/>
                  </a:lnTo>
                  <a:lnTo>
                    <a:pt x="166" y="52621"/>
                  </a:lnTo>
                  <a:lnTo>
                    <a:pt x="6362" y="26784"/>
                  </a:lnTo>
                  <a:lnTo>
                    <a:pt x="28919" y="34445"/>
                  </a:lnTo>
                  <a:lnTo>
                    <a:pt x="28946" y="34364"/>
                  </a:lnTo>
                  <a:lnTo>
                    <a:pt x="40277" y="53"/>
                  </a:lnTo>
                  <a:lnTo>
                    <a:pt x="40116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9"/>
            <p:cNvSpPr/>
            <p:nvPr/>
          </p:nvSpPr>
          <p:spPr>
            <a:xfrm>
              <a:off x="1289850" y="3087050"/>
              <a:ext cx="1442800" cy="1400200"/>
            </a:xfrm>
            <a:custGeom>
              <a:avLst/>
              <a:gdLst/>
              <a:ahLst/>
              <a:cxnLst/>
              <a:rect l="l" t="t" r="r" b="b"/>
              <a:pathLst>
                <a:path w="57712" h="56008" extrusionOk="0">
                  <a:moveTo>
                    <a:pt x="57603" y="0"/>
                  </a:moveTo>
                  <a:lnTo>
                    <a:pt x="37696" y="16353"/>
                  </a:lnTo>
                  <a:lnTo>
                    <a:pt x="37702" y="16398"/>
                  </a:lnTo>
                  <a:lnTo>
                    <a:pt x="41761" y="55640"/>
                  </a:lnTo>
                  <a:lnTo>
                    <a:pt x="41761" y="55640"/>
                  </a:lnTo>
                  <a:lnTo>
                    <a:pt x="102" y="24480"/>
                  </a:lnTo>
                  <a:lnTo>
                    <a:pt x="0" y="24617"/>
                  </a:lnTo>
                  <a:lnTo>
                    <a:pt x="41970" y="56008"/>
                  </a:lnTo>
                  <a:lnTo>
                    <a:pt x="41949" y="55815"/>
                  </a:lnTo>
                  <a:lnTo>
                    <a:pt x="37875" y="16425"/>
                  </a:lnTo>
                  <a:lnTo>
                    <a:pt x="57711" y="131"/>
                  </a:lnTo>
                  <a:lnTo>
                    <a:pt x="57603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9"/>
            <p:cNvSpPr/>
            <p:nvPr/>
          </p:nvSpPr>
          <p:spPr>
            <a:xfrm>
              <a:off x="5403725" y="986525"/>
              <a:ext cx="1401225" cy="617075"/>
            </a:xfrm>
            <a:custGeom>
              <a:avLst/>
              <a:gdLst/>
              <a:ahLst/>
              <a:cxnLst/>
              <a:rect l="l" t="t" r="r" b="b"/>
              <a:pathLst>
                <a:path w="56049" h="24683" extrusionOk="0">
                  <a:moveTo>
                    <a:pt x="12876" y="1"/>
                  </a:moveTo>
                  <a:lnTo>
                    <a:pt x="12860" y="170"/>
                  </a:lnTo>
                  <a:lnTo>
                    <a:pt x="55288" y="4248"/>
                  </a:lnTo>
                  <a:lnTo>
                    <a:pt x="0" y="24523"/>
                  </a:lnTo>
                  <a:lnTo>
                    <a:pt x="59" y="24682"/>
                  </a:lnTo>
                  <a:lnTo>
                    <a:pt x="56049" y="4150"/>
                  </a:lnTo>
                  <a:lnTo>
                    <a:pt x="12876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9"/>
            <p:cNvSpPr/>
            <p:nvPr/>
          </p:nvSpPr>
          <p:spPr>
            <a:xfrm>
              <a:off x="2729350" y="3087750"/>
              <a:ext cx="274800" cy="557100"/>
            </a:xfrm>
            <a:custGeom>
              <a:avLst/>
              <a:gdLst/>
              <a:ahLst/>
              <a:cxnLst/>
              <a:rect l="l" t="t" r="r" b="b"/>
              <a:pathLst>
                <a:path w="10992" h="22284" extrusionOk="0">
                  <a:moveTo>
                    <a:pt x="154" y="1"/>
                  </a:moveTo>
                  <a:lnTo>
                    <a:pt x="0" y="75"/>
                  </a:lnTo>
                  <a:lnTo>
                    <a:pt x="10838" y="22284"/>
                  </a:lnTo>
                  <a:lnTo>
                    <a:pt x="10991" y="2221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1" name="Google Shape;1691;p59"/>
          <p:cNvGrpSpPr/>
          <p:nvPr/>
        </p:nvGrpSpPr>
        <p:grpSpPr>
          <a:xfrm rot="2700000">
            <a:off x="306058" y="3070017"/>
            <a:ext cx="2532821" cy="1365084"/>
            <a:chOff x="-3060367" y="4595974"/>
            <a:chExt cx="3100181" cy="1670867"/>
          </a:xfrm>
        </p:grpSpPr>
        <p:sp>
          <p:nvSpPr>
            <p:cNvPr id="1692" name="Google Shape;1692;p59"/>
            <p:cNvSpPr/>
            <p:nvPr/>
          </p:nvSpPr>
          <p:spPr>
            <a:xfrm rot="-8476061">
              <a:off x="-163568" y="5581715"/>
              <a:ext cx="40871" cy="39305"/>
            </a:xfrm>
            <a:custGeom>
              <a:avLst/>
              <a:gdLst/>
              <a:ahLst/>
              <a:cxnLst/>
              <a:rect l="l" t="t" r="r" b="b"/>
              <a:pathLst>
                <a:path w="2453" h="2359" extrusionOk="0">
                  <a:moveTo>
                    <a:pt x="1180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81" y="2359"/>
                  </a:cubicBezTo>
                  <a:cubicBezTo>
                    <a:pt x="1657" y="2359"/>
                    <a:pt x="2088" y="2071"/>
                    <a:pt x="2270" y="1631"/>
                  </a:cubicBezTo>
                  <a:cubicBezTo>
                    <a:pt x="2452" y="1190"/>
                    <a:pt x="2351" y="683"/>
                    <a:pt x="2014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9"/>
            <p:cNvSpPr/>
            <p:nvPr/>
          </p:nvSpPr>
          <p:spPr>
            <a:xfrm rot="-8476061">
              <a:off x="-1645146" y="6179597"/>
              <a:ext cx="40838" cy="39305"/>
            </a:xfrm>
            <a:custGeom>
              <a:avLst/>
              <a:gdLst/>
              <a:ahLst/>
              <a:cxnLst/>
              <a:rect l="l" t="t" r="r" b="b"/>
              <a:pathLst>
                <a:path w="2451" h="2359" extrusionOk="0">
                  <a:moveTo>
                    <a:pt x="1177" y="0"/>
                  </a:moveTo>
                  <a:cubicBezTo>
                    <a:pt x="1026" y="0"/>
                    <a:pt x="873" y="30"/>
                    <a:pt x="728" y="90"/>
                  </a:cubicBezTo>
                  <a:cubicBezTo>
                    <a:pt x="287" y="274"/>
                    <a:pt x="0" y="703"/>
                    <a:pt x="0" y="1179"/>
                  </a:cubicBezTo>
                  <a:cubicBezTo>
                    <a:pt x="0" y="1831"/>
                    <a:pt x="528" y="2359"/>
                    <a:pt x="1178" y="2359"/>
                  </a:cubicBezTo>
                  <a:cubicBezTo>
                    <a:pt x="1656" y="2359"/>
                    <a:pt x="2085" y="2072"/>
                    <a:pt x="2268" y="1631"/>
                  </a:cubicBezTo>
                  <a:cubicBezTo>
                    <a:pt x="2450" y="1191"/>
                    <a:pt x="2351" y="683"/>
                    <a:pt x="2013" y="346"/>
                  </a:cubicBezTo>
                  <a:cubicBezTo>
                    <a:pt x="1787" y="121"/>
                    <a:pt x="1484" y="0"/>
                    <a:pt x="117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4" name="Google Shape;1694;p59"/>
            <p:cNvGrpSpPr/>
            <p:nvPr/>
          </p:nvGrpSpPr>
          <p:grpSpPr>
            <a:xfrm>
              <a:off x="-3060367" y="4595974"/>
              <a:ext cx="3100181" cy="1670867"/>
              <a:chOff x="-3060367" y="4595974"/>
              <a:chExt cx="3100181" cy="1670867"/>
            </a:xfrm>
          </p:grpSpPr>
          <p:sp>
            <p:nvSpPr>
              <p:cNvPr id="1695" name="Google Shape;1695;p59"/>
              <p:cNvSpPr/>
              <p:nvPr/>
            </p:nvSpPr>
            <p:spPr>
              <a:xfrm rot="-8476061">
                <a:off x="-2007431" y="5547126"/>
                <a:ext cx="39322" cy="39322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2360" extrusionOk="0">
                    <a:moveTo>
                      <a:pt x="1180" y="0"/>
                    </a:moveTo>
                    <a:cubicBezTo>
                      <a:pt x="529" y="0"/>
                      <a:pt x="0" y="529"/>
                      <a:pt x="0" y="1180"/>
                    </a:cubicBezTo>
                    <a:cubicBezTo>
                      <a:pt x="0" y="1831"/>
                      <a:pt x="529" y="2360"/>
                      <a:pt x="1180" y="2360"/>
                    </a:cubicBezTo>
                    <a:cubicBezTo>
                      <a:pt x="1832" y="2360"/>
                      <a:pt x="2360" y="1831"/>
                      <a:pt x="2360" y="1180"/>
                    </a:cubicBezTo>
                    <a:cubicBezTo>
                      <a:pt x="2360" y="529"/>
                      <a:pt x="1832" y="0"/>
                      <a:pt x="1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59"/>
              <p:cNvSpPr/>
              <p:nvPr/>
            </p:nvSpPr>
            <p:spPr>
              <a:xfrm rot="-8476061">
                <a:off x="-2530980" y="5047948"/>
                <a:ext cx="40855" cy="39322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2360" extrusionOk="0">
                    <a:moveTo>
                      <a:pt x="1181" y="0"/>
                    </a:moveTo>
                    <a:cubicBezTo>
                      <a:pt x="1028" y="0"/>
                      <a:pt x="874" y="30"/>
                      <a:pt x="728" y="91"/>
                    </a:cubicBezTo>
                    <a:cubicBezTo>
                      <a:pt x="288" y="273"/>
                      <a:pt x="0" y="703"/>
                      <a:pt x="0" y="1180"/>
                    </a:cubicBezTo>
                    <a:cubicBezTo>
                      <a:pt x="0" y="1831"/>
                      <a:pt x="529" y="2358"/>
                      <a:pt x="1180" y="2360"/>
                    </a:cubicBezTo>
                    <a:cubicBezTo>
                      <a:pt x="1656" y="2360"/>
                      <a:pt x="2087" y="2072"/>
                      <a:pt x="2269" y="1632"/>
                    </a:cubicBezTo>
                    <a:cubicBezTo>
                      <a:pt x="2451" y="1191"/>
                      <a:pt x="2351" y="683"/>
                      <a:pt x="2013" y="346"/>
                    </a:cubicBezTo>
                    <a:cubicBezTo>
                      <a:pt x="1789" y="120"/>
                      <a:pt x="1488" y="0"/>
                      <a:pt x="1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59"/>
              <p:cNvSpPr/>
              <p:nvPr/>
            </p:nvSpPr>
            <p:spPr>
              <a:xfrm rot="-8476061">
                <a:off x="-1590146" y="5359624"/>
                <a:ext cx="40871" cy="39322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360" extrusionOk="0">
                    <a:moveTo>
                      <a:pt x="1180" y="1"/>
                    </a:moveTo>
                    <a:cubicBezTo>
                      <a:pt x="1028" y="1"/>
                      <a:pt x="875" y="30"/>
                      <a:pt x="729" y="90"/>
                    </a:cubicBezTo>
                    <a:cubicBezTo>
                      <a:pt x="289" y="273"/>
                      <a:pt x="1" y="702"/>
                      <a:pt x="1" y="1180"/>
                    </a:cubicBezTo>
                    <a:cubicBezTo>
                      <a:pt x="1" y="1830"/>
                      <a:pt x="528" y="2358"/>
                      <a:pt x="1181" y="2359"/>
                    </a:cubicBezTo>
                    <a:cubicBezTo>
                      <a:pt x="1657" y="2359"/>
                      <a:pt x="2088" y="2072"/>
                      <a:pt x="2270" y="1632"/>
                    </a:cubicBezTo>
                    <a:cubicBezTo>
                      <a:pt x="2452" y="1190"/>
                      <a:pt x="2351" y="684"/>
                      <a:pt x="2014" y="346"/>
                    </a:cubicBezTo>
                    <a:cubicBezTo>
                      <a:pt x="1788" y="121"/>
                      <a:pt x="1487" y="1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9"/>
              <p:cNvSpPr/>
              <p:nvPr/>
            </p:nvSpPr>
            <p:spPr>
              <a:xfrm rot="-8476061">
                <a:off x="-1198018" y="5151365"/>
                <a:ext cx="40871" cy="39322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360" extrusionOk="0">
                    <a:moveTo>
                      <a:pt x="1180" y="1"/>
                    </a:moveTo>
                    <a:cubicBezTo>
                      <a:pt x="1028" y="1"/>
                      <a:pt x="875" y="30"/>
                      <a:pt x="729" y="91"/>
                    </a:cubicBezTo>
                    <a:cubicBezTo>
                      <a:pt x="288" y="273"/>
                      <a:pt x="0" y="704"/>
                      <a:pt x="2" y="1181"/>
                    </a:cubicBezTo>
                    <a:cubicBezTo>
                      <a:pt x="2" y="1832"/>
                      <a:pt x="529" y="2360"/>
                      <a:pt x="1180" y="2360"/>
                    </a:cubicBezTo>
                    <a:cubicBezTo>
                      <a:pt x="1657" y="2360"/>
                      <a:pt x="2087" y="2073"/>
                      <a:pt x="2271" y="1632"/>
                    </a:cubicBezTo>
                    <a:cubicBezTo>
                      <a:pt x="2453" y="1192"/>
                      <a:pt x="2352" y="684"/>
                      <a:pt x="2014" y="347"/>
                    </a:cubicBezTo>
                    <a:cubicBezTo>
                      <a:pt x="1789" y="121"/>
                      <a:pt x="1486" y="1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59"/>
              <p:cNvSpPr/>
              <p:nvPr/>
            </p:nvSpPr>
            <p:spPr>
              <a:xfrm rot="-8476061">
                <a:off x="-722548" y="5518180"/>
                <a:ext cx="40855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2361" extrusionOk="0">
                    <a:moveTo>
                      <a:pt x="1179" y="0"/>
                    </a:moveTo>
                    <a:cubicBezTo>
                      <a:pt x="1027" y="0"/>
                      <a:pt x="874" y="30"/>
                      <a:pt x="728" y="90"/>
                    </a:cubicBezTo>
                    <a:cubicBezTo>
                      <a:pt x="288" y="274"/>
                      <a:pt x="0" y="703"/>
                      <a:pt x="0" y="1181"/>
                    </a:cubicBezTo>
                    <a:cubicBezTo>
                      <a:pt x="0" y="1832"/>
                      <a:pt x="529" y="2359"/>
                      <a:pt x="1180" y="2361"/>
                    </a:cubicBezTo>
                    <a:cubicBezTo>
                      <a:pt x="1657" y="2359"/>
                      <a:pt x="2087" y="2073"/>
                      <a:pt x="2269" y="1631"/>
                    </a:cubicBezTo>
                    <a:cubicBezTo>
                      <a:pt x="2451" y="1191"/>
                      <a:pt x="2350" y="684"/>
                      <a:pt x="2014" y="346"/>
                    </a:cubicBezTo>
                    <a:cubicBezTo>
                      <a:pt x="1789" y="120"/>
                      <a:pt x="1486" y="0"/>
                      <a:pt x="1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59"/>
              <p:cNvSpPr/>
              <p:nvPr/>
            </p:nvSpPr>
            <p:spPr>
              <a:xfrm rot="-8476061">
                <a:off x="-566071" y="4888556"/>
                <a:ext cx="40855" cy="39305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2359" extrusionOk="0">
                    <a:moveTo>
                      <a:pt x="1178" y="0"/>
                    </a:moveTo>
                    <a:cubicBezTo>
                      <a:pt x="1027" y="0"/>
                      <a:pt x="874" y="29"/>
                      <a:pt x="728" y="90"/>
                    </a:cubicBezTo>
                    <a:cubicBezTo>
                      <a:pt x="287" y="272"/>
                      <a:pt x="0" y="703"/>
                      <a:pt x="0" y="1179"/>
                    </a:cubicBezTo>
                    <a:cubicBezTo>
                      <a:pt x="0" y="1831"/>
                      <a:pt x="528" y="2359"/>
                      <a:pt x="1178" y="2359"/>
                    </a:cubicBezTo>
                    <a:cubicBezTo>
                      <a:pt x="1656" y="2359"/>
                      <a:pt x="2085" y="2072"/>
                      <a:pt x="2269" y="1631"/>
                    </a:cubicBezTo>
                    <a:cubicBezTo>
                      <a:pt x="2452" y="1190"/>
                      <a:pt x="2351" y="683"/>
                      <a:pt x="2013" y="346"/>
                    </a:cubicBezTo>
                    <a:cubicBezTo>
                      <a:pt x="1787" y="120"/>
                      <a:pt x="1485" y="0"/>
                      <a:pt x="1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59"/>
              <p:cNvSpPr/>
              <p:nvPr/>
            </p:nvSpPr>
            <p:spPr>
              <a:xfrm rot="-8476061">
                <a:off x="-2527735" y="5041669"/>
                <a:ext cx="933877" cy="411263"/>
              </a:xfrm>
              <a:custGeom>
                <a:avLst/>
                <a:gdLst/>
                <a:ahLst/>
                <a:cxnLst/>
                <a:rect l="l" t="t" r="r" b="b"/>
                <a:pathLst>
                  <a:path w="56049" h="24683" extrusionOk="0">
                    <a:moveTo>
                      <a:pt x="12876" y="1"/>
                    </a:moveTo>
                    <a:lnTo>
                      <a:pt x="12860" y="170"/>
                    </a:lnTo>
                    <a:lnTo>
                      <a:pt x="55288" y="4248"/>
                    </a:lnTo>
                    <a:lnTo>
                      <a:pt x="0" y="24523"/>
                    </a:lnTo>
                    <a:lnTo>
                      <a:pt x="59" y="24682"/>
                    </a:lnTo>
                    <a:lnTo>
                      <a:pt x="56049" y="4150"/>
                    </a:lnTo>
                    <a:lnTo>
                      <a:pt x="128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59"/>
              <p:cNvSpPr/>
              <p:nvPr/>
            </p:nvSpPr>
            <p:spPr>
              <a:xfrm rot="-8476061">
                <a:off x="-3049668" y="5121432"/>
                <a:ext cx="1086549" cy="416112"/>
              </a:xfrm>
              <a:custGeom>
                <a:avLst/>
                <a:gdLst/>
                <a:ahLst/>
                <a:cxnLst/>
                <a:rect l="l" t="t" r="r" b="b"/>
                <a:pathLst>
                  <a:path w="65212" h="24974" extrusionOk="0">
                    <a:moveTo>
                      <a:pt x="35731" y="222"/>
                    </a:moveTo>
                    <a:lnTo>
                      <a:pt x="64838" y="2195"/>
                    </a:lnTo>
                    <a:lnTo>
                      <a:pt x="43307" y="24647"/>
                    </a:lnTo>
                    <a:lnTo>
                      <a:pt x="35731" y="222"/>
                    </a:lnTo>
                    <a:close/>
                    <a:moveTo>
                      <a:pt x="35662" y="0"/>
                    </a:moveTo>
                    <a:lnTo>
                      <a:pt x="35570" y="54"/>
                    </a:lnTo>
                    <a:lnTo>
                      <a:pt x="0" y="20930"/>
                    </a:lnTo>
                    <a:lnTo>
                      <a:pt x="86" y="21076"/>
                    </a:lnTo>
                    <a:lnTo>
                      <a:pt x="35564" y="256"/>
                    </a:lnTo>
                    <a:lnTo>
                      <a:pt x="43230" y="24974"/>
                    </a:lnTo>
                    <a:lnTo>
                      <a:pt x="65211" y="2051"/>
                    </a:lnTo>
                    <a:lnTo>
                      <a:pt x="35677" y="47"/>
                    </a:lnTo>
                    <a:lnTo>
                      <a:pt x="3566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59"/>
              <p:cNvSpPr/>
              <p:nvPr/>
            </p:nvSpPr>
            <p:spPr>
              <a:xfrm rot="-8476061">
                <a:off x="-2023387" y="5370299"/>
                <a:ext cx="694547" cy="686116"/>
              </a:xfrm>
              <a:custGeom>
                <a:avLst/>
                <a:gdLst/>
                <a:ahLst/>
                <a:cxnLst/>
                <a:rect l="l" t="t" r="r" b="b"/>
                <a:pathLst>
                  <a:path w="41685" h="41179" extrusionOk="0">
                    <a:moveTo>
                      <a:pt x="458" y="361"/>
                    </a:moveTo>
                    <a:lnTo>
                      <a:pt x="41446" y="16254"/>
                    </a:lnTo>
                    <a:lnTo>
                      <a:pt x="28736" y="40850"/>
                    </a:lnTo>
                    <a:lnTo>
                      <a:pt x="458" y="361"/>
                    </a:lnTo>
                    <a:close/>
                    <a:moveTo>
                      <a:pt x="0" y="1"/>
                    </a:moveTo>
                    <a:lnTo>
                      <a:pt x="160" y="230"/>
                    </a:lnTo>
                    <a:lnTo>
                      <a:pt x="28757" y="41178"/>
                    </a:lnTo>
                    <a:lnTo>
                      <a:pt x="28822" y="41053"/>
                    </a:lnTo>
                    <a:lnTo>
                      <a:pt x="41684" y="16162"/>
                    </a:lnTo>
                    <a:lnTo>
                      <a:pt x="41597" y="161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59"/>
              <p:cNvSpPr/>
              <p:nvPr/>
            </p:nvSpPr>
            <p:spPr>
              <a:xfrm rot="-8476061">
                <a:off x="-1846803" y="5471070"/>
                <a:ext cx="591394" cy="686216"/>
              </a:xfrm>
              <a:custGeom>
                <a:avLst/>
                <a:gdLst/>
                <a:ahLst/>
                <a:cxnLst/>
                <a:rect l="l" t="t" r="r" b="b"/>
                <a:pathLst>
                  <a:path w="35494" h="41185" extrusionOk="0">
                    <a:moveTo>
                      <a:pt x="6816" y="420"/>
                    </a:moveTo>
                    <a:lnTo>
                      <a:pt x="35086" y="40901"/>
                    </a:lnTo>
                    <a:lnTo>
                      <a:pt x="35086" y="40901"/>
                    </a:lnTo>
                    <a:lnTo>
                      <a:pt x="199" y="31601"/>
                    </a:lnTo>
                    <a:lnTo>
                      <a:pt x="6816" y="420"/>
                    </a:lnTo>
                    <a:close/>
                    <a:moveTo>
                      <a:pt x="6730" y="1"/>
                    </a:moveTo>
                    <a:lnTo>
                      <a:pt x="6689" y="192"/>
                    </a:lnTo>
                    <a:lnTo>
                      <a:pt x="0" y="31725"/>
                    </a:lnTo>
                    <a:lnTo>
                      <a:pt x="77" y="31744"/>
                    </a:lnTo>
                    <a:lnTo>
                      <a:pt x="35493" y="41185"/>
                    </a:lnTo>
                    <a:lnTo>
                      <a:pt x="35359" y="40993"/>
                    </a:lnTo>
                    <a:lnTo>
                      <a:pt x="6730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59"/>
              <p:cNvSpPr/>
              <p:nvPr/>
            </p:nvSpPr>
            <p:spPr>
              <a:xfrm rot="-8476061">
                <a:off x="-1390868" y="4876644"/>
                <a:ext cx="1252301" cy="1010372"/>
              </a:xfrm>
              <a:custGeom>
                <a:avLst/>
                <a:gdLst/>
                <a:ahLst/>
                <a:cxnLst/>
                <a:rect l="l" t="t" r="r" b="b"/>
                <a:pathLst>
                  <a:path w="75160" h="60640" extrusionOk="0">
                    <a:moveTo>
                      <a:pt x="28912" y="25098"/>
                    </a:moveTo>
                    <a:lnTo>
                      <a:pt x="44725" y="60332"/>
                    </a:lnTo>
                    <a:lnTo>
                      <a:pt x="44725" y="60332"/>
                    </a:lnTo>
                    <a:lnTo>
                      <a:pt x="375" y="43094"/>
                    </a:lnTo>
                    <a:lnTo>
                      <a:pt x="28542" y="25104"/>
                    </a:lnTo>
                    <a:lnTo>
                      <a:pt x="28912" y="25098"/>
                    </a:lnTo>
                    <a:close/>
                    <a:moveTo>
                      <a:pt x="75003" y="0"/>
                    </a:moveTo>
                    <a:lnTo>
                      <a:pt x="64948" y="24426"/>
                    </a:lnTo>
                    <a:lnTo>
                      <a:pt x="28492" y="24933"/>
                    </a:lnTo>
                    <a:lnTo>
                      <a:pt x="28473" y="24947"/>
                    </a:lnTo>
                    <a:lnTo>
                      <a:pt x="0" y="43129"/>
                    </a:lnTo>
                    <a:lnTo>
                      <a:pt x="157" y="43191"/>
                    </a:lnTo>
                    <a:lnTo>
                      <a:pt x="45050" y="60639"/>
                    </a:lnTo>
                    <a:lnTo>
                      <a:pt x="44966" y="60451"/>
                    </a:lnTo>
                    <a:lnTo>
                      <a:pt x="29098" y="25096"/>
                    </a:lnTo>
                    <a:lnTo>
                      <a:pt x="65061" y="24593"/>
                    </a:lnTo>
                    <a:lnTo>
                      <a:pt x="65084" y="24542"/>
                    </a:lnTo>
                    <a:lnTo>
                      <a:pt x="75160" y="65"/>
                    </a:lnTo>
                    <a:lnTo>
                      <a:pt x="75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6" name="Google Shape;1706;p59"/>
          <p:cNvGrpSpPr/>
          <p:nvPr/>
        </p:nvGrpSpPr>
        <p:grpSpPr>
          <a:xfrm rot="-8476054" flipH="1">
            <a:off x="3080149" y="2118252"/>
            <a:ext cx="4737696" cy="3491101"/>
            <a:chOff x="5312533" y="-539382"/>
            <a:chExt cx="4179783" cy="3079988"/>
          </a:xfrm>
        </p:grpSpPr>
        <p:sp>
          <p:nvSpPr>
            <p:cNvPr id="1707" name="Google Shape;1707;p59"/>
            <p:cNvSpPr/>
            <p:nvPr/>
          </p:nvSpPr>
          <p:spPr>
            <a:xfrm flipH="1">
              <a:off x="6268680" y="-539382"/>
              <a:ext cx="418538" cy="452525"/>
            </a:xfrm>
            <a:custGeom>
              <a:avLst/>
              <a:gdLst/>
              <a:ahLst/>
              <a:cxnLst/>
              <a:rect l="l" t="t" r="r" b="b"/>
              <a:pathLst>
                <a:path w="28472" h="30784" extrusionOk="0">
                  <a:moveTo>
                    <a:pt x="23679" y="170"/>
                  </a:moveTo>
                  <a:lnTo>
                    <a:pt x="28221" y="30262"/>
                  </a:lnTo>
                  <a:lnTo>
                    <a:pt x="389" y="170"/>
                  </a:lnTo>
                  <a:close/>
                  <a:moveTo>
                    <a:pt x="0" y="0"/>
                  </a:moveTo>
                  <a:lnTo>
                    <a:pt x="132" y="143"/>
                  </a:lnTo>
                  <a:lnTo>
                    <a:pt x="28471" y="30784"/>
                  </a:lnTo>
                  <a:lnTo>
                    <a:pt x="23825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9"/>
            <p:cNvSpPr/>
            <p:nvPr/>
          </p:nvSpPr>
          <p:spPr>
            <a:xfrm flipH="1">
              <a:off x="6265931" y="-539382"/>
              <a:ext cx="614034" cy="451790"/>
            </a:xfrm>
            <a:custGeom>
              <a:avLst/>
              <a:gdLst/>
              <a:ahLst/>
              <a:cxnLst/>
              <a:rect l="l" t="t" r="r" b="b"/>
              <a:pathLst>
                <a:path w="41771" h="30734" extrusionOk="0">
                  <a:moveTo>
                    <a:pt x="13269" y="170"/>
                  </a:moveTo>
                  <a:lnTo>
                    <a:pt x="41146" y="30310"/>
                  </a:lnTo>
                  <a:lnTo>
                    <a:pt x="244" y="14452"/>
                  </a:lnTo>
                  <a:lnTo>
                    <a:pt x="8225" y="170"/>
                  </a:lnTo>
                  <a:close/>
                  <a:moveTo>
                    <a:pt x="8126" y="0"/>
                  </a:moveTo>
                  <a:lnTo>
                    <a:pt x="8100" y="44"/>
                  </a:lnTo>
                  <a:lnTo>
                    <a:pt x="0" y="14539"/>
                  </a:lnTo>
                  <a:lnTo>
                    <a:pt x="91" y="14575"/>
                  </a:lnTo>
                  <a:lnTo>
                    <a:pt x="41770" y="30734"/>
                  </a:lnTo>
                  <a:lnTo>
                    <a:pt x="41770" y="30734"/>
                  </a:lnTo>
                  <a:lnTo>
                    <a:pt x="13343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9"/>
            <p:cNvSpPr/>
            <p:nvPr/>
          </p:nvSpPr>
          <p:spPr>
            <a:xfrm flipH="1">
              <a:off x="7469494" y="314733"/>
              <a:ext cx="397003" cy="208990"/>
            </a:xfrm>
            <a:custGeom>
              <a:avLst/>
              <a:gdLst/>
              <a:ahLst/>
              <a:cxnLst/>
              <a:rect l="l" t="t" r="r" b="b"/>
              <a:pathLst>
                <a:path w="27007" h="14217" extrusionOk="0">
                  <a:moveTo>
                    <a:pt x="21590" y="199"/>
                  </a:moveTo>
                  <a:lnTo>
                    <a:pt x="26722" y="13940"/>
                  </a:lnTo>
                  <a:lnTo>
                    <a:pt x="619" y="5049"/>
                  </a:lnTo>
                  <a:lnTo>
                    <a:pt x="21590" y="199"/>
                  </a:lnTo>
                  <a:close/>
                  <a:moveTo>
                    <a:pt x="21697" y="0"/>
                  </a:moveTo>
                  <a:lnTo>
                    <a:pt x="21625" y="17"/>
                  </a:lnTo>
                  <a:lnTo>
                    <a:pt x="0" y="5019"/>
                  </a:lnTo>
                  <a:lnTo>
                    <a:pt x="283" y="5114"/>
                  </a:lnTo>
                  <a:lnTo>
                    <a:pt x="27006" y="14217"/>
                  </a:lnTo>
                  <a:lnTo>
                    <a:pt x="2169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9"/>
            <p:cNvSpPr/>
            <p:nvPr/>
          </p:nvSpPr>
          <p:spPr>
            <a:xfrm flipH="1">
              <a:off x="7467686" y="387145"/>
              <a:ext cx="518307" cy="306436"/>
            </a:xfrm>
            <a:custGeom>
              <a:avLst/>
              <a:gdLst/>
              <a:ahLst/>
              <a:cxnLst/>
              <a:rect l="l" t="t" r="r" b="b"/>
              <a:pathLst>
                <a:path w="35259" h="20846" extrusionOk="0">
                  <a:moveTo>
                    <a:pt x="8488" y="213"/>
                  </a:moveTo>
                  <a:lnTo>
                    <a:pt x="34726" y="9151"/>
                  </a:lnTo>
                  <a:lnTo>
                    <a:pt x="296" y="20568"/>
                  </a:lnTo>
                  <a:lnTo>
                    <a:pt x="8488" y="213"/>
                  </a:lnTo>
                  <a:close/>
                  <a:moveTo>
                    <a:pt x="8390" y="1"/>
                  </a:moveTo>
                  <a:lnTo>
                    <a:pt x="1" y="20845"/>
                  </a:lnTo>
                  <a:lnTo>
                    <a:pt x="1" y="20845"/>
                  </a:lnTo>
                  <a:lnTo>
                    <a:pt x="176" y="20788"/>
                  </a:lnTo>
                  <a:lnTo>
                    <a:pt x="35259" y="9154"/>
                  </a:lnTo>
                  <a:lnTo>
                    <a:pt x="35021" y="9072"/>
                  </a:lnTo>
                  <a:lnTo>
                    <a:pt x="839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9"/>
            <p:cNvSpPr/>
            <p:nvPr/>
          </p:nvSpPr>
          <p:spPr>
            <a:xfrm flipH="1">
              <a:off x="8508431" y="1588458"/>
              <a:ext cx="655782" cy="622574"/>
            </a:xfrm>
            <a:custGeom>
              <a:avLst/>
              <a:gdLst/>
              <a:ahLst/>
              <a:cxnLst/>
              <a:rect l="l" t="t" r="r" b="b"/>
              <a:pathLst>
                <a:path w="44611" h="42352" extrusionOk="0">
                  <a:moveTo>
                    <a:pt x="218" y="442"/>
                  </a:moveTo>
                  <a:lnTo>
                    <a:pt x="44106" y="42106"/>
                  </a:lnTo>
                  <a:lnTo>
                    <a:pt x="4060" y="36334"/>
                  </a:lnTo>
                  <a:lnTo>
                    <a:pt x="218" y="442"/>
                  </a:lnTo>
                  <a:close/>
                  <a:moveTo>
                    <a:pt x="1" y="0"/>
                  </a:moveTo>
                  <a:lnTo>
                    <a:pt x="3906" y="36483"/>
                  </a:lnTo>
                  <a:lnTo>
                    <a:pt x="3972" y="36492"/>
                  </a:lnTo>
                  <a:lnTo>
                    <a:pt x="44610" y="423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9"/>
            <p:cNvSpPr/>
            <p:nvPr/>
          </p:nvSpPr>
          <p:spPr>
            <a:xfrm flipH="1">
              <a:off x="9095740" y="2089537"/>
              <a:ext cx="396577" cy="451069"/>
            </a:xfrm>
            <a:custGeom>
              <a:avLst/>
              <a:gdLst/>
              <a:ahLst/>
              <a:cxnLst/>
              <a:rect l="l" t="t" r="r" b="b"/>
              <a:pathLst>
                <a:path w="26978" h="30685" extrusionOk="0">
                  <a:moveTo>
                    <a:pt x="407" y="207"/>
                  </a:moveTo>
                  <a:lnTo>
                    <a:pt x="26221" y="2401"/>
                  </a:lnTo>
                  <a:lnTo>
                    <a:pt x="26798" y="30224"/>
                  </a:lnTo>
                  <a:lnTo>
                    <a:pt x="26798" y="30224"/>
                  </a:lnTo>
                  <a:lnTo>
                    <a:pt x="407" y="207"/>
                  </a:lnTo>
                  <a:close/>
                  <a:moveTo>
                    <a:pt x="0" y="1"/>
                  </a:moveTo>
                  <a:lnTo>
                    <a:pt x="140" y="159"/>
                  </a:lnTo>
                  <a:lnTo>
                    <a:pt x="26978" y="30685"/>
                  </a:lnTo>
                  <a:lnTo>
                    <a:pt x="26387" y="2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9"/>
            <p:cNvSpPr/>
            <p:nvPr/>
          </p:nvSpPr>
          <p:spPr>
            <a:xfrm flipH="1">
              <a:off x="5743199" y="-539382"/>
              <a:ext cx="386551" cy="144810"/>
            </a:xfrm>
            <a:custGeom>
              <a:avLst/>
              <a:gdLst/>
              <a:ahLst/>
              <a:cxnLst/>
              <a:rect l="l" t="t" r="r" b="b"/>
              <a:pathLst>
                <a:path w="26296" h="9851" extrusionOk="0">
                  <a:moveTo>
                    <a:pt x="17176" y="170"/>
                  </a:moveTo>
                  <a:lnTo>
                    <a:pt x="25692" y="9442"/>
                  </a:lnTo>
                  <a:lnTo>
                    <a:pt x="938" y="170"/>
                  </a:lnTo>
                  <a:close/>
                  <a:moveTo>
                    <a:pt x="1" y="0"/>
                  </a:moveTo>
                  <a:lnTo>
                    <a:pt x="26296" y="9850"/>
                  </a:lnTo>
                  <a:lnTo>
                    <a:pt x="17252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9"/>
            <p:cNvSpPr/>
            <p:nvPr/>
          </p:nvSpPr>
          <p:spPr>
            <a:xfrm flipH="1">
              <a:off x="8309907" y="1359373"/>
              <a:ext cx="36044" cy="34692"/>
            </a:xfrm>
            <a:custGeom>
              <a:avLst/>
              <a:gdLst/>
              <a:ahLst/>
              <a:cxnLst/>
              <a:rect l="l" t="t" r="r" b="b"/>
              <a:pathLst>
                <a:path w="2452" h="2360" extrusionOk="0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79" y="2359"/>
                  </a:cubicBezTo>
                  <a:cubicBezTo>
                    <a:pt x="1656" y="2359"/>
                    <a:pt x="2087" y="2071"/>
                    <a:pt x="2270" y="1631"/>
                  </a:cubicBezTo>
                  <a:cubicBezTo>
                    <a:pt x="2452" y="1190"/>
                    <a:pt x="2351" y="684"/>
                    <a:pt x="2013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9"/>
            <p:cNvSpPr/>
            <p:nvPr/>
          </p:nvSpPr>
          <p:spPr>
            <a:xfrm flipH="1">
              <a:off x="7980084" y="674750"/>
              <a:ext cx="36074" cy="34677"/>
            </a:xfrm>
            <a:custGeom>
              <a:avLst/>
              <a:gdLst/>
              <a:ahLst/>
              <a:cxnLst/>
              <a:rect l="l" t="t" r="r" b="b"/>
              <a:pathLst>
                <a:path w="2454" h="2359" extrusionOk="0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2" y="703"/>
                    <a:pt x="2" y="1179"/>
                  </a:cubicBezTo>
                  <a:cubicBezTo>
                    <a:pt x="1" y="1832"/>
                    <a:pt x="530" y="2359"/>
                    <a:pt x="1180" y="2359"/>
                  </a:cubicBezTo>
                  <a:cubicBezTo>
                    <a:pt x="1658" y="2359"/>
                    <a:pt x="2087" y="2073"/>
                    <a:pt x="2271" y="1631"/>
                  </a:cubicBezTo>
                  <a:cubicBezTo>
                    <a:pt x="2454" y="1191"/>
                    <a:pt x="2353" y="684"/>
                    <a:pt x="2015" y="346"/>
                  </a:cubicBezTo>
                  <a:cubicBezTo>
                    <a:pt x="1789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9"/>
            <p:cNvSpPr/>
            <p:nvPr/>
          </p:nvSpPr>
          <p:spPr>
            <a:xfrm flipH="1">
              <a:off x="6262418" y="-114816"/>
              <a:ext cx="34692" cy="34692"/>
            </a:xfrm>
            <a:custGeom>
              <a:avLst/>
              <a:gdLst/>
              <a:ahLst/>
              <a:cxnLst/>
              <a:rect l="l" t="t" r="r" b="b"/>
              <a:pathLst>
                <a:path w="2360" h="2360" extrusionOk="0">
                  <a:moveTo>
                    <a:pt x="1180" y="0"/>
                  </a:moveTo>
                  <a:cubicBezTo>
                    <a:pt x="529" y="0"/>
                    <a:pt x="0" y="529"/>
                    <a:pt x="0" y="1180"/>
                  </a:cubicBezTo>
                  <a:cubicBezTo>
                    <a:pt x="0" y="1831"/>
                    <a:pt x="529" y="2360"/>
                    <a:pt x="1180" y="2360"/>
                  </a:cubicBezTo>
                  <a:cubicBezTo>
                    <a:pt x="1832" y="2360"/>
                    <a:pt x="2360" y="1831"/>
                    <a:pt x="2360" y="1180"/>
                  </a:cubicBezTo>
                  <a:cubicBezTo>
                    <a:pt x="2360" y="529"/>
                    <a:pt x="1832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9"/>
            <p:cNvSpPr/>
            <p:nvPr/>
          </p:nvSpPr>
          <p:spPr>
            <a:xfrm flipH="1">
              <a:off x="5626408" y="-59853"/>
              <a:ext cx="36044" cy="34692"/>
            </a:xfrm>
            <a:custGeom>
              <a:avLst/>
              <a:gdLst/>
              <a:ahLst/>
              <a:cxnLst/>
              <a:rect l="l" t="t" r="r" b="b"/>
              <a:pathLst>
                <a:path w="2452" h="2360" extrusionOk="0">
                  <a:moveTo>
                    <a:pt x="1181" y="0"/>
                  </a:moveTo>
                  <a:cubicBezTo>
                    <a:pt x="1028" y="0"/>
                    <a:pt x="874" y="30"/>
                    <a:pt x="728" y="91"/>
                  </a:cubicBezTo>
                  <a:cubicBezTo>
                    <a:pt x="288" y="273"/>
                    <a:pt x="0" y="703"/>
                    <a:pt x="0" y="1180"/>
                  </a:cubicBezTo>
                  <a:cubicBezTo>
                    <a:pt x="0" y="1831"/>
                    <a:pt x="529" y="2358"/>
                    <a:pt x="1180" y="2360"/>
                  </a:cubicBezTo>
                  <a:cubicBezTo>
                    <a:pt x="1656" y="2360"/>
                    <a:pt x="2087" y="2072"/>
                    <a:pt x="2269" y="1632"/>
                  </a:cubicBezTo>
                  <a:cubicBezTo>
                    <a:pt x="2451" y="1191"/>
                    <a:pt x="2351" y="683"/>
                    <a:pt x="2013" y="346"/>
                  </a:cubicBezTo>
                  <a:cubicBezTo>
                    <a:pt x="1789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9"/>
            <p:cNvSpPr/>
            <p:nvPr/>
          </p:nvSpPr>
          <p:spPr>
            <a:xfrm flipH="1">
              <a:off x="8020053" y="1119499"/>
              <a:ext cx="36074" cy="34677"/>
            </a:xfrm>
            <a:custGeom>
              <a:avLst/>
              <a:gdLst/>
              <a:ahLst/>
              <a:cxnLst/>
              <a:rect l="l" t="t" r="r" b="b"/>
              <a:pathLst>
                <a:path w="2454" h="2359" extrusionOk="0">
                  <a:moveTo>
                    <a:pt x="1180" y="0"/>
                  </a:moveTo>
                  <a:cubicBezTo>
                    <a:pt x="1028" y="0"/>
                    <a:pt x="875" y="29"/>
                    <a:pt x="730" y="90"/>
                  </a:cubicBezTo>
                  <a:cubicBezTo>
                    <a:pt x="288" y="272"/>
                    <a:pt x="0" y="703"/>
                    <a:pt x="0" y="1180"/>
                  </a:cubicBezTo>
                  <a:cubicBezTo>
                    <a:pt x="2" y="1831"/>
                    <a:pt x="529" y="2359"/>
                    <a:pt x="1180" y="2359"/>
                  </a:cubicBezTo>
                  <a:cubicBezTo>
                    <a:pt x="1658" y="2359"/>
                    <a:pt x="2087" y="2072"/>
                    <a:pt x="2269" y="1631"/>
                  </a:cubicBezTo>
                  <a:cubicBezTo>
                    <a:pt x="2453" y="1191"/>
                    <a:pt x="2352" y="683"/>
                    <a:pt x="2015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9"/>
            <p:cNvSpPr/>
            <p:nvPr/>
          </p:nvSpPr>
          <p:spPr>
            <a:xfrm flipH="1">
              <a:off x="6445947" y="244996"/>
              <a:ext cx="36059" cy="34692"/>
            </a:xfrm>
            <a:custGeom>
              <a:avLst/>
              <a:gdLst/>
              <a:ahLst/>
              <a:cxnLst/>
              <a:rect l="l" t="t" r="r" b="b"/>
              <a:pathLst>
                <a:path w="2453" h="2360" extrusionOk="0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9" y="273"/>
                    <a:pt x="1" y="702"/>
                    <a:pt x="1" y="1180"/>
                  </a:cubicBezTo>
                  <a:cubicBezTo>
                    <a:pt x="1" y="1830"/>
                    <a:pt x="528" y="2358"/>
                    <a:pt x="1181" y="2359"/>
                  </a:cubicBezTo>
                  <a:cubicBezTo>
                    <a:pt x="1657" y="2359"/>
                    <a:pt x="2088" y="2072"/>
                    <a:pt x="2270" y="1632"/>
                  </a:cubicBezTo>
                  <a:cubicBezTo>
                    <a:pt x="2452" y="1190"/>
                    <a:pt x="2351" y="684"/>
                    <a:pt x="2014" y="346"/>
                  </a:cubicBezTo>
                  <a:cubicBezTo>
                    <a:pt x="1788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9"/>
            <p:cNvSpPr/>
            <p:nvPr/>
          </p:nvSpPr>
          <p:spPr>
            <a:xfrm flipH="1">
              <a:off x="6600856" y="604778"/>
              <a:ext cx="36059" cy="34692"/>
            </a:xfrm>
            <a:custGeom>
              <a:avLst/>
              <a:gdLst/>
              <a:ahLst/>
              <a:cxnLst/>
              <a:rect l="l" t="t" r="r" b="b"/>
              <a:pathLst>
                <a:path w="2453" h="2360" extrusionOk="0">
                  <a:moveTo>
                    <a:pt x="1180" y="1"/>
                  </a:moveTo>
                  <a:cubicBezTo>
                    <a:pt x="1028" y="1"/>
                    <a:pt x="875" y="30"/>
                    <a:pt x="729" y="91"/>
                  </a:cubicBezTo>
                  <a:cubicBezTo>
                    <a:pt x="288" y="273"/>
                    <a:pt x="0" y="704"/>
                    <a:pt x="2" y="1181"/>
                  </a:cubicBezTo>
                  <a:cubicBezTo>
                    <a:pt x="2" y="1832"/>
                    <a:pt x="529" y="2360"/>
                    <a:pt x="1180" y="2360"/>
                  </a:cubicBezTo>
                  <a:cubicBezTo>
                    <a:pt x="1657" y="2360"/>
                    <a:pt x="2087" y="2073"/>
                    <a:pt x="2271" y="1632"/>
                  </a:cubicBezTo>
                  <a:cubicBezTo>
                    <a:pt x="2453" y="1192"/>
                    <a:pt x="2352" y="684"/>
                    <a:pt x="2014" y="347"/>
                  </a:cubicBezTo>
                  <a:cubicBezTo>
                    <a:pt x="1789" y="121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9"/>
            <p:cNvSpPr/>
            <p:nvPr/>
          </p:nvSpPr>
          <p:spPr>
            <a:xfrm flipH="1">
              <a:off x="7130571" y="614774"/>
              <a:ext cx="36044" cy="34707"/>
            </a:xfrm>
            <a:custGeom>
              <a:avLst/>
              <a:gdLst/>
              <a:ahLst/>
              <a:cxnLst/>
              <a:rect l="l" t="t" r="r" b="b"/>
              <a:pathLst>
                <a:path w="2452" h="2361" extrusionOk="0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4"/>
                    <a:pt x="0" y="703"/>
                    <a:pt x="0" y="1181"/>
                  </a:cubicBezTo>
                  <a:cubicBezTo>
                    <a:pt x="0" y="1832"/>
                    <a:pt x="529" y="2359"/>
                    <a:pt x="1180" y="2361"/>
                  </a:cubicBezTo>
                  <a:cubicBezTo>
                    <a:pt x="1657" y="2359"/>
                    <a:pt x="2087" y="2073"/>
                    <a:pt x="2269" y="1631"/>
                  </a:cubicBezTo>
                  <a:cubicBezTo>
                    <a:pt x="2451" y="1191"/>
                    <a:pt x="2350" y="684"/>
                    <a:pt x="2014" y="346"/>
                  </a:cubicBezTo>
                  <a:cubicBezTo>
                    <a:pt x="1789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9"/>
            <p:cNvSpPr/>
            <p:nvPr/>
          </p:nvSpPr>
          <p:spPr>
            <a:xfrm flipH="1">
              <a:off x="6890696" y="1134493"/>
              <a:ext cx="36044" cy="34677"/>
            </a:xfrm>
            <a:custGeom>
              <a:avLst/>
              <a:gdLst/>
              <a:ahLst/>
              <a:cxnLst/>
              <a:rect l="l" t="t" r="r" b="b"/>
              <a:pathLst>
                <a:path w="2452" h="2359" extrusionOk="0">
                  <a:moveTo>
                    <a:pt x="1178" y="0"/>
                  </a:moveTo>
                  <a:cubicBezTo>
                    <a:pt x="1027" y="0"/>
                    <a:pt x="874" y="29"/>
                    <a:pt x="728" y="90"/>
                  </a:cubicBezTo>
                  <a:cubicBezTo>
                    <a:pt x="287" y="272"/>
                    <a:pt x="0" y="703"/>
                    <a:pt x="0" y="1179"/>
                  </a:cubicBezTo>
                  <a:cubicBezTo>
                    <a:pt x="0" y="1831"/>
                    <a:pt x="528" y="2359"/>
                    <a:pt x="1178" y="2359"/>
                  </a:cubicBezTo>
                  <a:cubicBezTo>
                    <a:pt x="1656" y="2359"/>
                    <a:pt x="2085" y="2072"/>
                    <a:pt x="2269" y="1631"/>
                  </a:cubicBezTo>
                  <a:cubicBezTo>
                    <a:pt x="2452" y="1190"/>
                    <a:pt x="2351" y="683"/>
                    <a:pt x="2013" y="346"/>
                  </a:cubicBezTo>
                  <a:cubicBezTo>
                    <a:pt x="1787" y="120"/>
                    <a:pt x="1485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9"/>
            <p:cNvSpPr/>
            <p:nvPr/>
          </p:nvSpPr>
          <p:spPr>
            <a:xfrm flipH="1">
              <a:off x="7550329" y="879639"/>
              <a:ext cx="36059" cy="34677"/>
            </a:xfrm>
            <a:custGeom>
              <a:avLst/>
              <a:gdLst/>
              <a:ahLst/>
              <a:cxnLst/>
              <a:rect l="l" t="t" r="r" b="b"/>
              <a:pathLst>
                <a:path w="2453" h="2359" extrusionOk="0">
                  <a:moveTo>
                    <a:pt x="1180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81" y="2359"/>
                  </a:cubicBezTo>
                  <a:cubicBezTo>
                    <a:pt x="1657" y="2359"/>
                    <a:pt x="2088" y="2071"/>
                    <a:pt x="2270" y="1631"/>
                  </a:cubicBezTo>
                  <a:cubicBezTo>
                    <a:pt x="2452" y="1190"/>
                    <a:pt x="2351" y="683"/>
                    <a:pt x="2014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9"/>
            <p:cNvSpPr/>
            <p:nvPr/>
          </p:nvSpPr>
          <p:spPr>
            <a:xfrm flipH="1">
              <a:off x="7855148" y="1454306"/>
              <a:ext cx="36074" cy="34692"/>
            </a:xfrm>
            <a:custGeom>
              <a:avLst/>
              <a:gdLst/>
              <a:ahLst/>
              <a:cxnLst/>
              <a:rect l="l" t="t" r="r" b="b"/>
              <a:pathLst>
                <a:path w="2454" h="2360" extrusionOk="0">
                  <a:moveTo>
                    <a:pt x="1181" y="0"/>
                  </a:moveTo>
                  <a:cubicBezTo>
                    <a:pt x="1029" y="0"/>
                    <a:pt x="875" y="30"/>
                    <a:pt x="728" y="91"/>
                  </a:cubicBezTo>
                  <a:cubicBezTo>
                    <a:pt x="288" y="273"/>
                    <a:pt x="1" y="703"/>
                    <a:pt x="1" y="1180"/>
                  </a:cubicBezTo>
                  <a:cubicBezTo>
                    <a:pt x="1" y="1831"/>
                    <a:pt x="529" y="2360"/>
                    <a:pt x="1180" y="2360"/>
                  </a:cubicBezTo>
                  <a:cubicBezTo>
                    <a:pt x="1658" y="2360"/>
                    <a:pt x="2087" y="2072"/>
                    <a:pt x="2270" y="1631"/>
                  </a:cubicBezTo>
                  <a:cubicBezTo>
                    <a:pt x="2453" y="1191"/>
                    <a:pt x="2353" y="683"/>
                    <a:pt x="2015" y="346"/>
                  </a:cubicBezTo>
                  <a:cubicBezTo>
                    <a:pt x="1790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9"/>
            <p:cNvSpPr/>
            <p:nvPr/>
          </p:nvSpPr>
          <p:spPr>
            <a:xfrm flipH="1">
              <a:off x="8494789" y="2188909"/>
              <a:ext cx="36074" cy="34677"/>
            </a:xfrm>
            <a:custGeom>
              <a:avLst/>
              <a:gdLst/>
              <a:ahLst/>
              <a:cxnLst/>
              <a:rect l="l" t="t" r="r" b="b"/>
              <a:pathLst>
                <a:path w="2454" h="2359" extrusionOk="0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1" y="702"/>
                    <a:pt x="2" y="1179"/>
                  </a:cubicBezTo>
                  <a:cubicBezTo>
                    <a:pt x="2" y="1830"/>
                    <a:pt x="530" y="2359"/>
                    <a:pt x="1180" y="2359"/>
                  </a:cubicBezTo>
                  <a:cubicBezTo>
                    <a:pt x="1658" y="2359"/>
                    <a:pt x="2087" y="2071"/>
                    <a:pt x="2271" y="1631"/>
                  </a:cubicBezTo>
                  <a:cubicBezTo>
                    <a:pt x="2454" y="1190"/>
                    <a:pt x="2353" y="682"/>
                    <a:pt x="2015" y="345"/>
                  </a:cubicBezTo>
                  <a:cubicBezTo>
                    <a:pt x="1789" y="120"/>
                    <a:pt x="1487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9"/>
            <p:cNvSpPr/>
            <p:nvPr/>
          </p:nvSpPr>
          <p:spPr>
            <a:xfrm flipH="1">
              <a:off x="8864612" y="1479311"/>
              <a:ext cx="36044" cy="34677"/>
            </a:xfrm>
            <a:custGeom>
              <a:avLst/>
              <a:gdLst/>
              <a:ahLst/>
              <a:cxnLst/>
              <a:rect l="l" t="t" r="r" b="b"/>
              <a:pathLst>
                <a:path w="2452" h="2359" extrusionOk="0">
                  <a:moveTo>
                    <a:pt x="1179" y="0"/>
                  </a:moveTo>
                  <a:cubicBezTo>
                    <a:pt x="1028" y="0"/>
                    <a:pt x="875" y="29"/>
                    <a:pt x="730" y="89"/>
                  </a:cubicBezTo>
                  <a:cubicBezTo>
                    <a:pt x="290" y="272"/>
                    <a:pt x="2" y="701"/>
                    <a:pt x="1" y="1179"/>
                  </a:cubicBezTo>
                  <a:cubicBezTo>
                    <a:pt x="1" y="1830"/>
                    <a:pt x="528" y="2358"/>
                    <a:pt x="1180" y="2358"/>
                  </a:cubicBezTo>
                  <a:cubicBezTo>
                    <a:pt x="1656" y="2358"/>
                    <a:pt x="2087" y="2072"/>
                    <a:pt x="2270" y="1631"/>
                  </a:cubicBezTo>
                  <a:cubicBezTo>
                    <a:pt x="2452" y="1191"/>
                    <a:pt x="2351" y="683"/>
                    <a:pt x="2015" y="347"/>
                  </a:cubicBezTo>
                  <a:cubicBezTo>
                    <a:pt x="1789" y="121"/>
                    <a:pt x="148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9"/>
            <p:cNvSpPr/>
            <p:nvPr/>
          </p:nvSpPr>
          <p:spPr>
            <a:xfrm flipH="1">
              <a:off x="9149439" y="1569245"/>
              <a:ext cx="36059" cy="34677"/>
            </a:xfrm>
            <a:custGeom>
              <a:avLst/>
              <a:gdLst/>
              <a:ahLst/>
              <a:cxnLst/>
              <a:rect l="l" t="t" r="r" b="b"/>
              <a:pathLst>
                <a:path w="2453" h="2359" extrusionOk="0">
                  <a:moveTo>
                    <a:pt x="1179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3"/>
                    <a:pt x="1" y="1181"/>
                  </a:cubicBezTo>
                  <a:cubicBezTo>
                    <a:pt x="1" y="1832"/>
                    <a:pt x="530" y="2359"/>
                    <a:pt x="1181" y="2359"/>
                  </a:cubicBezTo>
                  <a:cubicBezTo>
                    <a:pt x="1658" y="2359"/>
                    <a:pt x="2088" y="2071"/>
                    <a:pt x="2270" y="1631"/>
                  </a:cubicBezTo>
                  <a:cubicBezTo>
                    <a:pt x="2452" y="1190"/>
                    <a:pt x="2351" y="682"/>
                    <a:pt x="2014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9"/>
            <p:cNvSpPr/>
            <p:nvPr/>
          </p:nvSpPr>
          <p:spPr>
            <a:xfrm flipH="1">
              <a:off x="8249946" y="1939038"/>
              <a:ext cx="36044" cy="34707"/>
            </a:xfrm>
            <a:custGeom>
              <a:avLst/>
              <a:gdLst/>
              <a:ahLst/>
              <a:cxnLst/>
              <a:rect l="l" t="t" r="r" b="b"/>
              <a:pathLst>
                <a:path w="2452" h="2361" extrusionOk="0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8" y="272"/>
                    <a:pt x="0" y="703"/>
                    <a:pt x="0" y="1179"/>
                  </a:cubicBezTo>
                  <a:cubicBezTo>
                    <a:pt x="0" y="1832"/>
                    <a:pt x="527" y="2361"/>
                    <a:pt x="1180" y="2361"/>
                  </a:cubicBezTo>
                  <a:cubicBezTo>
                    <a:pt x="1657" y="2361"/>
                    <a:pt x="2087" y="2073"/>
                    <a:pt x="2269" y="1631"/>
                  </a:cubicBezTo>
                  <a:cubicBezTo>
                    <a:pt x="2451" y="1191"/>
                    <a:pt x="2352" y="684"/>
                    <a:pt x="2014" y="346"/>
                  </a:cubicBezTo>
                  <a:cubicBezTo>
                    <a:pt x="1789" y="120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9"/>
            <p:cNvSpPr/>
            <p:nvPr/>
          </p:nvSpPr>
          <p:spPr>
            <a:xfrm flipH="1">
              <a:off x="8319918" y="944598"/>
              <a:ext cx="36044" cy="34677"/>
            </a:xfrm>
            <a:custGeom>
              <a:avLst/>
              <a:gdLst/>
              <a:ahLst/>
              <a:cxnLst/>
              <a:rect l="l" t="t" r="r" b="b"/>
              <a:pathLst>
                <a:path w="2452" h="2359" extrusionOk="0">
                  <a:moveTo>
                    <a:pt x="1182" y="1"/>
                  </a:moveTo>
                  <a:cubicBezTo>
                    <a:pt x="1029" y="1"/>
                    <a:pt x="876" y="30"/>
                    <a:pt x="730" y="91"/>
                  </a:cubicBezTo>
                  <a:cubicBezTo>
                    <a:pt x="288" y="274"/>
                    <a:pt x="2" y="703"/>
                    <a:pt x="2" y="1181"/>
                  </a:cubicBezTo>
                  <a:cubicBezTo>
                    <a:pt x="1" y="1831"/>
                    <a:pt x="529" y="2359"/>
                    <a:pt x="1180" y="2359"/>
                  </a:cubicBezTo>
                  <a:cubicBezTo>
                    <a:pt x="1658" y="2359"/>
                    <a:pt x="2087" y="2073"/>
                    <a:pt x="2270" y="1631"/>
                  </a:cubicBezTo>
                  <a:cubicBezTo>
                    <a:pt x="2452" y="1191"/>
                    <a:pt x="2352" y="683"/>
                    <a:pt x="2015" y="346"/>
                  </a:cubicBezTo>
                  <a:cubicBezTo>
                    <a:pt x="1790" y="121"/>
                    <a:pt x="1488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9"/>
            <p:cNvSpPr/>
            <p:nvPr/>
          </p:nvSpPr>
          <p:spPr>
            <a:xfrm flipH="1">
              <a:off x="7455382" y="499835"/>
              <a:ext cx="36059" cy="34707"/>
            </a:xfrm>
            <a:custGeom>
              <a:avLst/>
              <a:gdLst/>
              <a:ahLst/>
              <a:cxnLst/>
              <a:rect l="l" t="t" r="r" b="b"/>
              <a:pathLst>
                <a:path w="2453" h="2361" extrusionOk="0">
                  <a:moveTo>
                    <a:pt x="1182" y="0"/>
                  </a:moveTo>
                  <a:cubicBezTo>
                    <a:pt x="1029" y="0"/>
                    <a:pt x="875" y="30"/>
                    <a:pt x="729" y="91"/>
                  </a:cubicBezTo>
                  <a:cubicBezTo>
                    <a:pt x="289" y="273"/>
                    <a:pt x="1" y="703"/>
                    <a:pt x="1" y="1180"/>
                  </a:cubicBezTo>
                  <a:cubicBezTo>
                    <a:pt x="1" y="1831"/>
                    <a:pt x="528" y="2360"/>
                    <a:pt x="1180" y="2360"/>
                  </a:cubicBezTo>
                  <a:cubicBezTo>
                    <a:pt x="1657" y="2360"/>
                    <a:pt x="2087" y="2072"/>
                    <a:pt x="2270" y="1632"/>
                  </a:cubicBezTo>
                  <a:cubicBezTo>
                    <a:pt x="2452" y="1191"/>
                    <a:pt x="2351" y="683"/>
                    <a:pt x="2014" y="346"/>
                  </a:cubicBezTo>
                  <a:cubicBezTo>
                    <a:pt x="1789" y="120"/>
                    <a:pt x="1488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9"/>
            <p:cNvSpPr/>
            <p:nvPr/>
          </p:nvSpPr>
          <p:spPr>
            <a:xfrm flipH="1">
              <a:off x="9084465" y="2103943"/>
              <a:ext cx="36074" cy="34692"/>
            </a:xfrm>
            <a:custGeom>
              <a:avLst/>
              <a:gdLst/>
              <a:ahLst/>
              <a:cxnLst/>
              <a:rect l="l" t="t" r="r" b="b"/>
              <a:pathLst>
                <a:path w="2454" h="2360" extrusionOk="0">
                  <a:moveTo>
                    <a:pt x="1180" y="1"/>
                  </a:moveTo>
                  <a:cubicBezTo>
                    <a:pt x="1028" y="1"/>
                    <a:pt x="876" y="30"/>
                    <a:pt x="730" y="91"/>
                  </a:cubicBezTo>
                  <a:cubicBezTo>
                    <a:pt x="289" y="273"/>
                    <a:pt x="2" y="704"/>
                    <a:pt x="2" y="1180"/>
                  </a:cubicBezTo>
                  <a:cubicBezTo>
                    <a:pt x="1" y="1831"/>
                    <a:pt x="530" y="2360"/>
                    <a:pt x="1180" y="2360"/>
                  </a:cubicBezTo>
                  <a:cubicBezTo>
                    <a:pt x="1658" y="2360"/>
                    <a:pt x="2087" y="2073"/>
                    <a:pt x="2271" y="1632"/>
                  </a:cubicBezTo>
                  <a:cubicBezTo>
                    <a:pt x="2454" y="1192"/>
                    <a:pt x="2353" y="684"/>
                    <a:pt x="2015" y="347"/>
                  </a:cubicBezTo>
                  <a:cubicBezTo>
                    <a:pt x="1789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9"/>
            <p:cNvSpPr/>
            <p:nvPr/>
          </p:nvSpPr>
          <p:spPr>
            <a:xfrm flipH="1">
              <a:off x="6860723" y="-349678"/>
              <a:ext cx="36030" cy="34677"/>
            </a:xfrm>
            <a:custGeom>
              <a:avLst/>
              <a:gdLst/>
              <a:ahLst/>
              <a:cxnLst/>
              <a:rect l="l" t="t" r="r" b="b"/>
              <a:pathLst>
                <a:path w="2451" h="2359" extrusionOk="0">
                  <a:moveTo>
                    <a:pt x="1177" y="0"/>
                  </a:moveTo>
                  <a:cubicBezTo>
                    <a:pt x="1026" y="0"/>
                    <a:pt x="873" y="30"/>
                    <a:pt x="728" y="90"/>
                  </a:cubicBezTo>
                  <a:cubicBezTo>
                    <a:pt x="287" y="274"/>
                    <a:pt x="0" y="703"/>
                    <a:pt x="0" y="1179"/>
                  </a:cubicBezTo>
                  <a:cubicBezTo>
                    <a:pt x="0" y="1831"/>
                    <a:pt x="528" y="2359"/>
                    <a:pt x="1178" y="2359"/>
                  </a:cubicBezTo>
                  <a:cubicBezTo>
                    <a:pt x="1656" y="2359"/>
                    <a:pt x="2085" y="2072"/>
                    <a:pt x="2268" y="1631"/>
                  </a:cubicBezTo>
                  <a:cubicBezTo>
                    <a:pt x="2450" y="1191"/>
                    <a:pt x="2351" y="683"/>
                    <a:pt x="2013" y="346"/>
                  </a:cubicBezTo>
                  <a:cubicBezTo>
                    <a:pt x="1787" y="121"/>
                    <a:pt x="1484" y="0"/>
                    <a:pt x="117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9"/>
            <p:cNvSpPr/>
            <p:nvPr/>
          </p:nvSpPr>
          <p:spPr>
            <a:xfrm flipH="1">
              <a:off x="5641181" y="-99322"/>
              <a:ext cx="823920" cy="362840"/>
            </a:xfrm>
            <a:custGeom>
              <a:avLst/>
              <a:gdLst/>
              <a:ahLst/>
              <a:cxnLst/>
              <a:rect l="l" t="t" r="r" b="b"/>
              <a:pathLst>
                <a:path w="56049" h="24683" extrusionOk="0">
                  <a:moveTo>
                    <a:pt x="12876" y="1"/>
                  </a:moveTo>
                  <a:lnTo>
                    <a:pt x="12860" y="170"/>
                  </a:lnTo>
                  <a:lnTo>
                    <a:pt x="55288" y="4248"/>
                  </a:lnTo>
                  <a:lnTo>
                    <a:pt x="0" y="24523"/>
                  </a:lnTo>
                  <a:lnTo>
                    <a:pt x="59" y="24682"/>
                  </a:lnTo>
                  <a:lnTo>
                    <a:pt x="56049" y="4150"/>
                  </a:lnTo>
                  <a:lnTo>
                    <a:pt x="12876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9"/>
            <p:cNvSpPr/>
            <p:nvPr/>
          </p:nvSpPr>
          <p:spPr>
            <a:xfrm flipH="1">
              <a:off x="5312533" y="-403995"/>
              <a:ext cx="958616" cy="367118"/>
            </a:xfrm>
            <a:custGeom>
              <a:avLst/>
              <a:gdLst/>
              <a:ahLst/>
              <a:cxnLst/>
              <a:rect l="l" t="t" r="r" b="b"/>
              <a:pathLst>
                <a:path w="65212" h="24974" extrusionOk="0">
                  <a:moveTo>
                    <a:pt x="35731" y="222"/>
                  </a:moveTo>
                  <a:lnTo>
                    <a:pt x="64838" y="2195"/>
                  </a:lnTo>
                  <a:lnTo>
                    <a:pt x="43307" y="24647"/>
                  </a:lnTo>
                  <a:lnTo>
                    <a:pt x="35731" y="222"/>
                  </a:lnTo>
                  <a:close/>
                  <a:moveTo>
                    <a:pt x="35662" y="0"/>
                  </a:moveTo>
                  <a:lnTo>
                    <a:pt x="35570" y="54"/>
                  </a:lnTo>
                  <a:lnTo>
                    <a:pt x="0" y="20930"/>
                  </a:lnTo>
                  <a:lnTo>
                    <a:pt x="86" y="21076"/>
                  </a:lnTo>
                  <a:lnTo>
                    <a:pt x="35564" y="256"/>
                  </a:lnTo>
                  <a:lnTo>
                    <a:pt x="43230" y="24974"/>
                  </a:lnTo>
                  <a:lnTo>
                    <a:pt x="65211" y="2051"/>
                  </a:lnTo>
                  <a:lnTo>
                    <a:pt x="35677" y="47"/>
                  </a:lnTo>
                  <a:lnTo>
                    <a:pt x="35662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9"/>
            <p:cNvSpPr/>
            <p:nvPr/>
          </p:nvSpPr>
          <p:spPr>
            <a:xfrm flipH="1">
              <a:off x="6268768" y="-328966"/>
              <a:ext cx="612770" cy="605331"/>
            </a:xfrm>
            <a:custGeom>
              <a:avLst/>
              <a:gdLst/>
              <a:ahLst/>
              <a:cxnLst/>
              <a:rect l="l" t="t" r="r" b="b"/>
              <a:pathLst>
                <a:path w="41685" h="41179" extrusionOk="0">
                  <a:moveTo>
                    <a:pt x="458" y="361"/>
                  </a:moveTo>
                  <a:lnTo>
                    <a:pt x="41446" y="16254"/>
                  </a:lnTo>
                  <a:lnTo>
                    <a:pt x="28736" y="40850"/>
                  </a:lnTo>
                  <a:lnTo>
                    <a:pt x="458" y="361"/>
                  </a:lnTo>
                  <a:close/>
                  <a:moveTo>
                    <a:pt x="0" y="1"/>
                  </a:moveTo>
                  <a:lnTo>
                    <a:pt x="160" y="230"/>
                  </a:lnTo>
                  <a:lnTo>
                    <a:pt x="28757" y="41178"/>
                  </a:lnTo>
                  <a:lnTo>
                    <a:pt x="28822" y="41053"/>
                  </a:lnTo>
                  <a:lnTo>
                    <a:pt x="41684" y="16162"/>
                  </a:lnTo>
                  <a:lnTo>
                    <a:pt x="41597" y="161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9"/>
            <p:cNvSpPr/>
            <p:nvPr/>
          </p:nvSpPr>
          <p:spPr>
            <a:xfrm flipH="1">
              <a:off x="6455958" y="-329392"/>
              <a:ext cx="521762" cy="605420"/>
            </a:xfrm>
            <a:custGeom>
              <a:avLst/>
              <a:gdLst/>
              <a:ahLst/>
              <a:cxnLst/>
              <a:rect l="l" t="t" r="r" b="b"/>
              <a:pathLst>
                <a:path w="35494" h="41185" extrusionOk="0">
                  <a:moveTo>
                    <a:pt x="6816" y="420"/>
                  </a:moveTo>
                  <a:lnTo>
                    <a:pt x="35086" y="40901"/>
                  </a:lnTo>
                  <a:lnTo>
                    <a:pt x="35086" y="40901"/>
                  </a:lnTo>
                  <a:lnTo>
                    <a:pt x="199" y="31601"/>
                  </a:lnTo>
                  <a:lnTo>
                    <a:pt x="6816" y="420"/>
                  </a:lnTo>
                  <a:close/>
                  <a:moveTo>
                    <a:pt x="6730" y="1"/>
                  </a:moveTo>
                  <a:lnTo>
                    <a:pt x="6689" y="192"/>
                  </a:lnTo>
                  <a:lnTo>
                    <a:pt x="0" y="31725"/>
                  </a:lnTo>
                  <a:lnTo>
                    <a:pt x="77" y="31744"/>
                  </a:lnTo>
                  <a:lnTo>
                    <a:pt x="35493" y="41185"/>
                  </a:lnTo>
                  <a:lnTo>
                    <a:pt x="35359" y="40993"/>
                  </a:lnTo>
                  <a:lnTo>
                    <a:pt x="673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9"/>
            <p:cNvSpPr/>
            <p:nvPr/>
          </p:nvSpPr>
          <p:spPr>
            <a:xfrm flipH="1">
              <a:off x="6466954" y="259255"/>
              <a:ext cx="1104852" cy="891408"/>
            </a:xfrm>
            <a:custGeom>
              <a:avLst/>
              <a:gdLst/>
              <a:ahLst/>
              <a:cxnLst/>
              <a:rect l="l" t="t" r="r" b="b"/>
              <a:pathLst>
                <a:path w="75160" h="60640" extrusionOk="0">
                  <a:moveTo>
                    <a:pt x="28912" y="25098"/>
                  </a:moveTo>
                  <a:lnTo>
                    <a:pt x="44725" y="60332"/>
                  </a:lnTo>
                  <a:lnTo>
                    <a:pt x="44725" y="60332"/>
                  </a:lnTo>
                  <a:lnTo>
                    <a:pt x="375" y="43094"/>
                  </a:lnTo>
                  <a:lnTo>
                    <a:pt x="28542" y="25104"/>
                  </a:lnTo>
                  <a:lnTo>
                    <a:pt x="28912" y="25098"/>
                  </a:lnTo>
                  <a:close/>
                  <a:moveTo>
                    <a:pt x="75003" y="0"/>
                  </a:moveTo>
                  <a:lnTo>
                    <a:pt x="64948" y="24426"/>
                  </a:lnTo>
                  <a:lnTo>
                    <a:pt x="28492" y="24933"/>
                  </a:lnTo>
                  <a:lnTo>
                    <a:pt x="28473" y="24947"/>
                  </a:lnTo>
                  <a:lnTo>
                    <a:pt x="0" y="43129"/>
                  </a:lnTo>
                  <a:lnTo>
                    <a:pt x="157" y="43191"/>
                  </a:lnTo>
                  <a:lnTo>
                    <a:pt x="45050" y="60639"/>
                  </a:lnTo>
                  <a:lnTo>
                    <a:pt x="44966" y="60451"/>
                  </a:lnTo>
                  <a:lnTo>
                    <a:pt x="29098" y="25096"/>
                  </a:lnTo>
                  <a:lnTo>
                    <a:pt x="65061" y="24593"/>
                  </a:lnTo>
                  <a:lnTo>
                    <a:pt x="65084" y="24542"/>
                  </a:lnTo>
                  <a:lnTo>
                    <a:pt x="75160" y="65"/>
                  </a:lnTo>
                  <a:lnTo>
                    <a:pt x="75003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9"/>
            <p:cNvSpPr/>
            <p:nvPr/>
          </p:nvSpPr>
          <p:spPr>
            <a:xfrm flipH="1">
              <a:off x="6978176" y="122265"/>
              <a:ext cx="592087" cy="773543"/>
            </a:xfrm>
            <a:custGeom>
              <a:avLst/>
              <a:gdLst/>
              <a:ahLst/>
              <a:cxnLst/>
              <a:rect l="l" t="t" r="r" b="b"/>
              <a:pathLst>
                <a:path w="40278" h="52622" extrusionOk="0">
                  <a:moveTo>
                    <a:pt x="40116" y="1"/>
                  </a:moveTo>
                  <a:lnTo>
                    <a:pt x="28812" y="34230"/>
                  </a:lnTo>
                  <a:lnTo>
                    <a:pt x="6240" y="26563"/>
                  </a:lnTo>
                  <a:lnTo>
                    <a:pt x="1" y="52581"/>
                  </a:lnTo>
                  <a:lnTo>
                    <a:pt x="166" y="52621"/>
                  </a:lnTo>
                  <a:lnTo>
                    <a:pt x="6362" y="26784"/>
                  </a:lnTo>
                  <a:lnTo>
                    <a:pt x="28919" y="34445"/>
                  </a:lnTo>
                  <a:lnTo>
                    <a:pt x="28946" y="34364"/>
                  </a:lnTo>
                  <a:lnTo>
                    <a:pt x="40277" y="53"/>
                  </a:lnTo>
                  <a:lnTo>
                    <a:pt x="40116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9"/>
            <p:cNvSpPr/>
            <p:nvPr/>
          </p:nvSpPr>
          <p:spPr>
            <a:xfrm flipH="1">
              <a:off x="7566087" y="692008"/>
              <a:ext cx="471885" cy="780011"/>
            </a:xfrm>
            <a:custGeom>
              <a:avLst/>
              <a:gdLst/>
              <a:ahLst/>
              <a:cxnLst/>
              <a:rect l="l" t="t" r="r" b="b"/>
              <a:pathLst>
                <a:path w="32101" h="53062" extrusionOk="0">
                  <a:moveTo>
                    <a:pt x="2815" y="1"/>
                  </a:moveTo>
                  <a:lnTo>
                    <a:pt x="1" y="30402"/>
                  </a:lnTo>
                  <a:lnTo>
                    <a:pt x="139" y="30331"/>
                  </a:lnTo>
                  <a:lnTo>
                    <a:pt x="31699" y="14041"/>
                  </a:lnTo>
                  <a:lnTo>
                    <a:pt x="31699" y="14041"/>
                  </a:lnTo>
                  <a:lnTo>
                    <a:pt x="11180" y="52982"/>
                  </a:lnTo>
                  <a:lnTo>
                    <a:pt x="11331" y="53061"/>
                  </a:lnTo>
                  <a:lnTo>
                    <a:pt x="32101" y="13642"/>
                  </a:lnTo>
                  <a:lnTo>
                    <a:pt x="31861" y="13767"/>
                  </a:lnTo>
                  <a:lnTo>
                    <a:pt x="200" y="30108"/>
                  </a:lnTo>
                  <a:lnTo>
                    <a:pt x="2984" y="17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9"/>
            <p:cNvSpPr/>
            <p:nvPr/>
          </p:nvSpPr>
          <p:spPr>
            <a:xfrm flipH="1">
              <a:off x="8035694" y="1135786"/>
              <a:ext cx="848366" cy="823318"/>
            </a:xfrm>
            <a:custGeom>
              <a:avLst/>
              <a:gdLst/>
              <a:ahLst/>
              <a:cxnLst/>
              <a:rect l="l" t="t" r="r" b="b"/>
              <a:pathLst>
                <a:path w="57712" h="56008" extrusionOk="0">
                  <a:moveTo>
                    <a:pt x="57603" y="0"/>
                  </a:moveTo>
                  <a:lnTo>
                    <a:pt x="37696" y="16353"/>
                  </a:lnTo>
                  <a:lnTo>
                    <a:pt x="37702" y="16398"/>
                  </a:lnTo>
                  <a:lnTo>
                    <a:pt x="41761" y="55640"/>
                  </a:lnTo>
                  <a:lnTo>
                    <a:pt x="41761" y="55640"/>
                  </a:lnTo>
                  <a:lnTo>
                    <a:pt x="102" y="24480"/>
                  </a:lnTo>
                  <a:lnTo>
                    <a:pt x="0" y="24617"/>
                  </a:lnTo>
                  <a:lnTo>
                    <a:pt x="41970" y="56008"/>
                  </a:lnTo>
                  <a:lnTo>
                    <a:pt x="41949" y="55815"/>
                  </a:lnTo>
                  <a:lnTo>
                    <a:pt x="37875" y="16425"/>
                  </a:lnTo>
                  <a:lnTo>
                    <a:pt x="57711" y="131"/>
                  </a:lnTo>
                  <a:lnTo>
                    <a:pt x="57603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9"/>
            <p:cNvSpPr/>
            <p:nvPr/>
          </p:nvSpPr>
          <p:spPr>
            <a:xfrm flipH="1">
              <a:off x="7876052" y="1136198"/>
              <a:ext cx="161582" cy="327575"/>
            </a:xfrm>
            <a:custGeom>
              <a:avLst/>
              <a:gdLst/>
              <a:ahLst/>
              <a:cxnLst/>
              <a:rect l="l" t="t" r="r" b="b"/>
              <a:pathLst>
                <a:path w="10992" h="22284" extrusionOk="0">
                  <a:moveTo>
                    <a:pt x="154" y="1"/>
                  </a:moveTo>
                  <a:lnTo>
                    <a:pt x="0" y="75"/>
                  </a:lnTo>
                  <a:lnTo>
                    <a:pt x="10838" y="22284"/>
                  </a:lnTo>
                  <a:lnTo>
                    <a:pt x="10991" y="2221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9"/>
            <p:cNvSpPr/>
            <p:nvPr/>
          </p:nvSpPr>
          <p:spPr>
            <a:xfrm flipH="1">
              <a:off x="8318977" y="965178"/>
              <a:ext cx="564803" cy="534786"/>
            </a:xfrm>
            <a:custGeom>
              <a:avLst/>
              <a:gdLst/>
              <a:ahLst/>
              <a:cxnLst/>
              <a:rect l="l" t="t" r="r" b="b"/>
              <a:pathLst>
                <a:path w="38422" h="36380" extrusionOk="0">
                  <a:moveTo>
                    <a:pt x="37174" y="389"/>
                  </a:moveTo>
                  <a:lnTo>
                    <a:pt x="38245" y="28908"/>
                  </a:lnTo>
                  <a:lnTo>
                    <a:pt x="523" y="36109"/>
                  </a:lnTo>
                  <a:lnTo>
                    <a:pt x="37174" y="389"/>
                  </a:lnTo>
                  <a:close/>
                  <a:moveTo>
                    <a:pt x="37329" y="1"/>
                  </a:moveTo>
                  <a:lnTo>
                    <a:pt x="37193" y="135"/>
                  </a:lnTo>
                  <a:lnTo>
                    <a:pt x="1" y="36380"/>
                  </a:lnTo>
                  <a:lnTo>
                    <a:pt x="1" y="36380"/>
                  </a:lnTo>
                  <a:lnTo>
                    <a:pt x="278" y="36327"/>
                  </a:lnTo>
                  <a:lnTo>
                    <a:pt x="38421" y="29047"/>
                  </a:lnTo>
                  <a:lnTo>
                    <a:pt x="38418" y="28975"/>
                  </a:lnTo>
                  <a:lnTo>
                    <a:pt x="37329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9"/>
            <p:cNvSpPr/>
            <p:nvPr/>
          </p:nvSpPr>
          <p:spPr>
            <a:xfrm flipH="1">
              <a:off x="8510695" y="1496436"/>
              <a:ext cx="654297" cy="715905"/>
            </a:xfrm>
            <a:custGeom>
              <a:avLst/>
              <a:gdLst/>
              <a:ahLst/>
              <a:cxnLst/>
              <a:rect l="l" t="t" r="r" b="b"/>
              <a:pathLst>
                <a:path w="44510" h="48701" extrusionOk="0">
                  <a:moveTo>
                    <a:pt x="19349" y="207"/>
                  </a:moveTo>
                  <a:lnTo>
                    <a:pt x="43900" y="47887"/>
                  </a:lnTo>
                  <a:lnTo>
                    <a:pt x="323" y="6518"/>
                  </a:lnTo>
                  <a:lnTo>
                    <a:pt x="19349" y="207"/>
                  </a:lnTo>
                  <a:close/>
                  <a:moveTo>
                    <a:pt x="19433" y="0"/>
                  </a:moveTo>
                  <a:lnTo>
                    <a:pt x="1" y="6446"/>
                  </a:lnTo>
                  <a:lnTo>
                    <a:pt x="105" y="6543"/>
                  </a:lnTo>
                  <a:lnTo>
                    <a:pt x="44510" y="48701"/>
                  </a:lnTo>
                  <a:lnTo>
                    <a:pt x="19433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9"/>
            <p:cNvSpPr/>
            <p:nvPr/>
          </p:nvSpPr>
          <p:spPr>
            <a:xfrm flipH="1">
              <a:off x="8508328" y="2122215"/>
              <a:ext cx="598613" cy="417113"/>
            </a:xfrm>
            <a:custGeom>
              <a:avLst/>
              <a:gdLst/>
              <a:ahLst/>
              <a:cxnLst/>
              <a:rect l="l" t="t" r="r" b="b"/>
              <a:pathLst>
                <a:path w="40722" h="28375" extrusionOk="0">
                  <a:moveTo>
                    <a:pt x="174" y="197"/>
                  </a:moveTo>
                  <a:lnTo>
                    <a:pt x="40202" y="5966"/>
                  </a:lnTo>
                  <a:lnTo>
                    <a:pt x="754" y="28087"/>
                  </a:lnTo>
                  <a:lnTo>
                    <a:pt x="174" y="197"/>
                  </a:lnTo>
                  <a:close/>
                  <a:moveTo>
                    <a:pt x="1" y="0"/>
                  </a:moveTo>
                  <a:lnTo>
                    <a:pt x="2" y="101"/>
                  </a:lnTo>
                  <a:lnTo>
                    <a:pt x="590" y="28375"/>
                  </a:lnTo>
                  <a:lnTo>
                    <a:pt x="40722" y="5870"/>
                  </a:lnTo>
                  <a:lnTo>
                    <a:pt x="40475" y="58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9"/>
            <p:cNvSpPr/>
            <p:nvPr/>
          </p:nvSpPr>
          <p:spPr>
            <a:xfrm flipH="1">
              <a:off x="9093741" y="2089361"/>
              <a:ext cx="397503" cy="449747"/>
            </a:xfrm>
            <a:custGeom>
              <a:avLst/>
              <a:gdLst/>
              <a:ahLst/>
              <a:cxnLst/>
              <a:rect l="l" t="t" r="r" b="b"/>
              <a:pathLst>
                <a:path w="27041" h="30595" extrusionOk="0">
                  <a:moveTo>
                    <a:pt x="171" y="290"/>
                  </a:moveTo>
                  <a:lnTo>
                    <a:pt x="26588" y="30338"/>
                  </a:lnTo>
                  <a:lnTo>
                    <a:pt x="171" y="25490"/>
                  </a:lnTo>
                  <a:lnTo>
                    <a:pt x="171" y="290"/>
                  </a:lnTo>
                  <a:close/>
                  <a:moveTo>
                    <a:pt x="142" y="1"/>
                  </a:moveTo>
                  <a:lnTo>
                    <a:pt x="1" y="106"/>
                  </a:lnTo>
                  <a:lnTo>
                    <a:pt x="1" y="25632"/>
                  </a:lnTo>
                  <a:lnTo>
                    <a:pt x="27040" y="3059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21031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0" name="Google Shape;6300;p70"/>
          <p:cNvSpPr txBox="1">
            <a:spLocks noGrp="1"/>
          </p:cNvSpPr>
          <p:nvPr>
            <p:ph type="title" idx="4294967295"/>
          </p:nvPr>
        </p:nvSpPr>
        <p:spPr>
          <a:xfrm>
            <a:off x="1166544" y="857491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sz="36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2" name="Google Shape;6302;p70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rgbClr val="FFC000"/>
          </a:solidFill>
        </p:grpSpPr>
        <p:sp>
          <p:nvSpPr>
            <p:cNvPr id="6303" name="Google Shape;6303;p70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04" name="Google Shape;6304;p70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08" name="Google Shape;6308;p70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rgbClr val="FFC000"/>
          </a:solidFill>
        </p:grpSpPr>
        <p:sp>
          <p:nvSpPr>
            <p:cNvPr id="6309" name="Google Shape;6309;p70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0" name="Google Shape;6310;p70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11" name="Google Shape;6311;p70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rgbClr val="FFC000"/>
          </a:solidFill>
        </p:grpSpPr>
        <p:sp>
          <p:nvSpPr>
            <p:cNvPr id="6312" name="Google Shape;6312;p70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3" name="Google Shape;6313;p70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4" name="Google Shape;6314;p70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5" name="Google Shape;6315;p70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6" name="Google Shape;6316;p70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7" name="Google Shape;6317;p70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8" name="Google Shape;6318;p70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9" name="Google Shape;6319;p70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20" name="Google Shape;6320;p70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rgbClr val="FFC000"/>
          </a:solidFill>
        </p:grpSpPr>
        <p:sp>
          <p:nvSpPr>
            <p:cNvPr id="6321" name="Google Shape;6321;p7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22" name="Google Shape;6322;p7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23" name="Google Shape;6323;p70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rgbClr val="FFC000"/>
          </a:solidFill>
        </p:grpSpPr>
        <p:sp>
          <p:nvSpPr>
            <p:cNvPr id="6324" name="Google Shape;6324;p70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25" name="Google Shape;6325;p70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26" name="Google Shape;6326;p70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rgbClr val="FFC000"/>
          </a:solidFill>
        </p:grpSpPr>
        <p:sp>
          <p:nvSpPr>
            <p:cNvPr id="6327" name="Google Shape;6327;p7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28" name="Google Shape;6328;p7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29" name="Google Shape;6329;p70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rgbClr val="FFC000"/>
          </a:solidFill>
        </p:grpSpPr>
        <p:sp>
          <p:nvSpPr>
            <p:cNvPr id="6330" name="Google Shape;6330;p70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1" name="Google Shape;6331;p70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2" name="Google Shape;6332;p70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3" name="Google Shape;6333;p70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4" name="Google Shape;6334;p70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335" name="Google Shape;6335;p70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336" name="Google Shape;6336;p70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rgbClr val="FFC000"/>
          </a:solidFill>
        </p:grpSpPr>
        <p:sp>
          <p:nvSpPr>
            <p:cNvPr id="6337" name="Google Shape;6337;p70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8" name="Google Shape;6338;p70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9" name="Google Shape;6339;p70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40" name="Google Shape;6340;p70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rgbClr val="FFC000"/>
          </a:solidFill>
        </p:grpSpPr>
        <p:sp>
          <p:nvSpPr>
            <p:cNvPr id="6341" name="Google Shape;6341;p70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42" name="Google Shape;6342;p70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43" name="Google Shape;6343;p70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rgbClr val="FFC000"/>
          </a:solidFill>
        </p:grpSpPr>
        <p:sp>
          <p:nvSpPr>
            <p:cNvPr id="6344" name="Google Shape;6344;p70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45" name="Google Shape;6345;p70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46" name="Google Shape;6346;p70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347" name="Google Shape;6347;p70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348" name="Google Shape;6348;p70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rgbClr val="FFC000"/>
          </a:solidFill>
        </p:grpSpPr>
        <p:sp>
          <p:nvSpPr>
            <p:cNvPr id="6349" name="Google Shape;6349;p70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0" name="Google Shape;6350;p70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1" name="Google Shape;6351;p70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2" name="Google Shape;6352;p70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53" name="Google Shape;6353;p70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rgbClr val="FFC000"/>
          </a:solidFill>
        </p:grpSpPr>
        <p:sp>
          <p:nvSpPr>
            <p:cNvPr id="6354" name="Google Shape;6354;p70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5" name="Google Shape;6355;p70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56" name="Google Shape;6356;p70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rgbClr val="FFC000"/>
          </a:solidFill>
        </p:grpSpPr>
        <p:sp>
          <p:nvSpPr>
            <p:cNvPr id="6357" name="Google Shape;6357;p70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8" name="Google Shape;6358;p70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9" name="Google Shape;6359;p70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0" name="Google Shape;6360;p70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1" name="Google Shape;6361;p70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2" name="Google Shape;6362;p70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63" name="Google Shape;6363;p70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rgbClr val="FFC000"/>
          </a:solidFill>
        </p:grpSpPr>
        <p:sp>
          <p:nvSpPr>
            <p:cNvPr id="6364" name="Google Shape;6364;p70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5" name="Google Shape;6365;p70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6" name="Google Shape;6366;p70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7" name="Google Shape;6367;p70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8" name="Google Shape;6368;p70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9" name="Google Shape;6369;p70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70" name="Google Shape;6370;p70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rgbClr val="FFC000"/>
          </a:solidFill>
        </p:grpSpPr>
        <p:sp>
          <p:nvSpPr>
            <p:cNvPr id="6371" name="Google Shape;6371;p70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2" name="Google Shape;6372;p70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3" name="Google Shape;6373;p70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4" name="Google Shape;6374;p70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5" name="Google Shape;6375;p70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6" name="Google Shape;6376;p70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7" name="Google Shape;6377;p70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78" name="Google Shape;6378;p70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rgbClr val="FFC000"/>
          </a:solidFill>
        </p:grpSpPr>
        <p:sp>
          <p:nvSpPr>
            <p:cNvPr id="6379" name="Google Shape;6379;p70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0" name="Google Shape;6380;p70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1" name="Google Shape;6381;p70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2" name="Google Shape;6382;p70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83" name="Google Shape;6383;p70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rgbClr val="FFC000"/>
          </a:solidFill>
        </p:grpSpPr>
        <p:sp>
          <p:nvSpPr>
            <p:cNvPr id="6384" name="Google Shape;6384;p70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5" name="Google Shape;6385;p70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86" name="Google Shape;6386;p70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rgbClr val="FFC000"/>
          </a:solidFill>
        </p:grpSpPr>
        <p:sp>
          <p:nvSpPr>
            <p:cNvPr id="6387" name="Google Shape;6387;p70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8" name="Google Shape;6388;p70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9" name="Google Shape;6389;p70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90" name="Google Shape;6390;p70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rgbClr val="FFC000"/>
          </a:solidFill>
        </p:grpSpPr>
        <p:sp>
          <p:nvSpPr>
            <p:cNvPr id="6391" name="Google Shape;6391;p70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92" name="Google Shape;6392;p70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93" name="Google Shape;6393;p70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94" name="Google Shape;6394;p70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95" name="Google Shape;6395;p70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rgbClr val="FFC000"/>
          </a:solidFill>
        </p:grpSpPr>
        <p:sp>
          <p:nvSpPr>
            <p:cNvPr id="6396" name="Google Shape;6396;p70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97" name="Google Shape;6397;p70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98" name="Google Shape;6398;p70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99" name="Google Shape;6399;p70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rgbClr val="FFC000"/>
          </a:solidFill>
        </p:grpSpPr>
        <p:sp>
          <p:nvSpPr>
            <p:cNvPr id="6400" name="Google Shape;6400;p70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01" name="Google Shape;6401;p70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02" name="Google Shape;6402;p70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rgbClr val="FFC000"/>
          </a:solidFill>
        </p:grpSpPr>
        <p:sp>
          <p:nvSpPr>
            <p:cNvPr id="6403" name="Google Shape;6403;p70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04" name="Google Shape;6404;p70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05" name="Google Shape;6405;p70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06" name="Google Shape;6406;p70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07" name="Google Shape;6407;p70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08" name="Google Shape;6408;p70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rgbClr val="FFC000"/>
          </a:solidFill>
        </p:grpSpPr>
        <p:sp>
          <p:nvSpPr>
            <p:cNvPr id="6409" name="Google Shape;6409;p70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0" name="Google Shape;6410;p70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1" name="Google Shape;6411;p70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2" name="Google Shape;6412;p70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3" name="Google Shape;6413;p70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4" name="Google Shape;6414;p70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5" name="Google Shape;6415;p70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6" name="Google Shape;6416;p70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7" name="Google Shape;6417;p70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8" name="Google Shape;6418;p70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9" name="Google Shape;6419;p70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0" name="Google Shape;6420;p70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1" name="Google Shape;6421;p70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2" name="Google Shape;6422;p70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3" name="Google Shape;6423;p70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4" name="Google Shape;6424;p70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5" name="Google Shape;6425;p70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6" name="Google Shape;6426;p70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7" name="Google Shape;6427;p70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28" name="Google Shape;6428;p70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rgbClr val="FFC000"/>
          </a:solidFill>
        </p:grpSpPr>
        <p:sp>
          <p:nvSpPr>
            <p:cNvPr id="6429" name="Google Shape;6429;p70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30" name="Google Shape;6430;p70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31" name="Google Shape;6431;p70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32" name="Google Shape;6432;p70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33" name="Google Shape;6433;p70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rgbClr val="FFC000"/>
          </a:solidFill>
        </p:grpSpPr>
        <p:sp>
          <p:nvSpPr>
            <p:cNvPr id="6434" name="Google Shape;6434;p70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35" name="Google Shape;6435;p70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36" name="Google Shape;6436;p70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37" name="Google Shape;6437;p70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rgbClr val="FFC000"/>
          </a:solidFill>
        </p:grpSpPr>
        <p:sp>
          <p:nvSpPr>
            <p:cNvPr id="6438" name="Google Shape;6438;p70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39" name="Google Shape;6439;p70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40" name="Google Shape;6440;p70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41" name="Google Shape;6441;p70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rgbClr val="FFC000"/>
          </a:solidFill>
        </p:grpSpPr>
        <p:sp>
          <p:nvSpPr>
            <p:cNvPr id="6442" name="Google Shape;6442;p70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43" name="Google Shape;6443;p70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44" name="Google Shape;6444;p70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45" name="Google Shape;6445;p70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46" name="Google Shape;6446;p70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47" name="Google Shape;6447;p70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rgbClr val="FFC000"/>
          </a:solidFill>
        </p:grpSpPr>
        <p:sp>
          <p:nvSpPr>
            <p:cNvPr id="6448" name="Google Shape;6448;p70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49" name="Google Shape;6449;p70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50" name="Google Shape;6450;p70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451" name="Google Shape;6451;p70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452" name="Google Shape;6452;p70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rgbClr val="FFC000"/>
          </a:solidFill>
        </p:grpSpPr>
        <p:sp>
          <p:nvSpPr>
            <p:cNvPr id="6453" name="Google Shape;6453;p70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54" name="Google Shape;6454;p70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55" name="Google Shape;6455;p70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rgbClr val="FFC000"/>
          </a:solidFill>
        </p:grpSpPr>
        <p:sp>
          <p:nvSpPr>
            <p:cNvPr id="6456" name="Google Shape;6456;p70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57" name="Google Shape;6457;p70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58" name="Google Shape;6458;p70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59" name="Google Shape;6459;p70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0" name="Google Shape;6460;p70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1" name="Google Shape;6461;p70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2" name="Google Shape;6462;p70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3" name="Google Shape;6463;p70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64" name="Google Shape;6464;p70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rgbClr val="FFC000"/>
          </a:solidFill>
        </p:grpSpPr>
        <p:sp>
          <p:nvSpPr>
            <p:cNvPr id="6465" name="Google Shape;6465;p70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6" name="Google Shape;6466;p70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7" name="Google Shape;6467;p70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68" name="Google Shape;6468;p70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rgbClr val="FFC000"/>
          </a:solidFill>
        </p:grpSpPr>
        <p:sp>
          <p:nvSpPr>
            <p:cNvPr id="6469" name="Google Shape;6469;p70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70" name="Google Shape;6470;p70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75" name="Google Shape;6475;p70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rgbClr val="FFC000"/>
          </a:solidFill>
        </p:grpSpPr>
        <p:sp>
          <p:nvSpPr>
            <p:cNvPr id="6476" name="Google Shape;6476;p70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77" name="Google Shape;6477;p70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78" name="Google Shape;6478;p70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79" name="Google Shape;6479;p70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0" name="Google Shape;6480;p70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81" name="Google Shape;6481;p70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rgbClr val="FFC000"/>
          </a:solidFill>
        </p:grpSpPr>
        <p:sp>
          <p:nvSpPr>
            <p:cNvPr id="6482" name="Google Shape;6482;p70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3" name="Google Shape;6483;p70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4" name="Google Shape;6484;p70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5" name="Google Shape;6485;p70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6" name="Google Shape;6486;p70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7" name="Google Shape;6487;p70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88" name="Google Shape;6488;p70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rgbClr val="FFC000"/>
          </a:solidFill>
        </p:grpSpPr>
        <p:sp>
          <p:nvSpPr>
            <p:cNvPr id="6489" name="Google Shape;6489;p70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0" name="Google Shape;6490;p70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491" name="Google Shape;6491;p70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492" name="Google Shape;6492;p70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rgbClr val="FFC000"/>
          </a:solidFill>
        </p:grpSpPr>
        <p:sp>
          <p:nvSpPr>
            <p:cNvPr id="6493" name="Google Shape;6493;p70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4" name="Google Shape;6494;p70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5" name="Google Shape;6495;p70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6" name="Google Shape;6496;p70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7" name="Google Shape;6497;p70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8" name="Google Shape;6498;p70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9" name="Google Shape;6499;p70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00" name="Google Shape;6500;p70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rgbClr val="FFC000"/>
          </a:solidFill>
        </p:grpSpPr>
        <p:sp>
          <p:nvSpPr>
            <p:cNvPr id="6501" name="Google Shape;6501;p70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2" name="Google Shape;6502;p70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3" name="Google Shape;6503;p70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04" name="Google Shape;6504;p70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rgbClr val="FFC000"/>
          </a:solidFill>
        </p:grpSpPr>
        <p:sp>
          <p:nvSpPr>
            <p:cNvPr id="6505" name="Google Shape;6505;p70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6" name="Google Shape;6506;p70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7" name="Google Shape;6507;p70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8" name="Google Shape;6508;p70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09" name="Google Shape;6509;p70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rgbClr val="FFC000"/>
          </a:solidFill>
        </p:grpSpPr>
        <p:sp>
          <p:nvSpPr>
            <p:cNvPr id="6510" name="Google Shape;6510;p70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1" name="Google Shape;6511;p70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2" name="Google Shape;6512;p70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13" name="Google Shape;6513;p70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rgbClr val="FFC000"/>
          </a:solidFill>
        </p:grpSpPr>
        <p:sp>
          <p:nvSpPr>
            <p:cNvPr id="6514" name="Google Shape;6514;p70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5" name="Google Shape;6515;p70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6" name="Google Shape;6516;p70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7" name="Google Shape;6517;p70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8" name="Google Shape;6518;p70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9" name="Google Shape;6519;p70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0" name="Google Shape;6520;p70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21" name="Google Shape;6521;p70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rgbClr val="FFC000"/>
          </a:solidFill>
        </p:grpSpPr>
        <p:sp>
          <p:nvSpPr>
            <p:cNvPr id="6522" name="Google Shape;6522;p70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3" name="Google Shape;6523;p70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4" name="Google Shape;6524;p70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5" name="Google Shape;6525;p70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6" name="Google Shape;6526;p70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527" name="Google Shape;6527;p70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528" name="Google Shape;6528;p70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rgbClr val="FFC000"/>
          </a:solidFill>
        </p:grpSpPr>
        <p:sp>
          <p:nvSpPr>
            <p:cNvPr id="6529" name="Google Shape;6529;p70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0" name="Google Shape;6530;p70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1" name="Google Shape;6531;p70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32" name="Google Shape;6532;p70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rgbClr val="FFC000"/>
          </a:solidFill>
        </p:grpSpPr>
        <p:sp>
          <p:nvSpPr>
            <p:cNvPr id="6533" name="Google Shape;6533;p70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4" name="Google Shape;6534;p70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535" name="Google Shape;6535;p70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536" name="Google Shape;6536;p70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rgbClr val="FFC000"/>
          </a:solidFill>
        </p:grpSpPr>
        <p:sp>
          <p:nvSpPr>
            <p:cNvPr id="6537" name="Google Shape;6537;p70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8" name="Google Shape;6538;p70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39" name="Google Shape;6539;p70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rgbClr val="FFC000"/>
          </a:solidFill>
        </p:grpSpPr>
        <p:sp>
          <p:nvSpPr>
            <p:cNvPr id="6540" name="Google Shape;6540;p70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1" name="Google Shape;6541;p70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542" name="Google Shape;6542;p70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543" name="Google Shape;6543;p70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544" name="Google Shape;6544;p70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rgbClr val="FFC000"/>
          </a:solidFill>
        </p:grpSpPr>
        <p:sp>
          <p:nvSpPr>
            <p:cNvPr id="6545" name="Google Shape;6545;p70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6" name="Google Shape;6546;p70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7" name="Google Shape;6547;p70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8" name="Google Shape;6548;p70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9" name="Google Shape;6549;p70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50" name="Google Shape;6550;p70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rgbClr val="FFC000"/>
          </a:solidFill>
        </p:grpSpPr>
        <p:sp>
          <p:nvSpPr>
            <p:cNvPr id="6551" name="Google Shape;6551;p70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2" name="Google Shape;6552;p70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3" name="Google Shape;6553;p70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4" name="Google Shape;6554;p70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5" name="Google Shape;6555;p70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6" name="Google Shape;6556;p70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57" name="Google Shape;6557;p70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rgbClr val="FFC000"/>
          </a:solidFill>
        </p:grpSpPr>
        <p:sp>
          <p:nvSpPr>
            <p:cNvPr id="6558" name="Google Shape;6558;p70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9" name="Google Shape;6559;p70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0" name="Google Shape;6560;p70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1" name="Google Shape;6561;p70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2" name="Google Shape;6562;p70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63" name="Google Shape;6563;p70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rgbClr val="FFC000"/>
          </a:solidFill>
        </p:grpSpPr>
        <p:sp>
          <p:nvSpPr>
            <p:cNvPr id="6564" name="Google Shape;6564;p70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5" name="Google Shape;6565;p70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6" name="Google Shape;6566;p70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7" name="Google Shape;6567;p70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68" name="Google Shape;6568;p70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rgbClr val="FFC000"/>
          </a:solidFill>
        </p:grpSpPr>
        <p:sp>
          <p:nvSpPr>
            <p:cNvPr id="6569" name="Google Shape;6569;p70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0" name="Google Shape;6570;p70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71" name="Google Shape;6571;p70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rgbClr val="FFC000"/>
          </a:solidFill>
        </p:grpSpPr>
        <p:sp>
          <p:nvSpPr>
            <p:cNvPr id="6572" name="Google Shape;6572;p70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3" name="Google Shape;6573;p70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74" name="Google Shape;6574;p70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rgbClr val="FFC000"/>
          </a:solidFill>
        </p:grpSpPr>
        <p:sp>
          <p:nvSpPr>
            <p:cNvPr id="6575" name="Google Shape;6575;p70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6" name="Google Shape;6576;p70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77" name="Google Shape;6577;p70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rgbClr val="FFC000"/>
          </a:solidFill>
        </p:grpSpPr>
        <p:sp>
          <p:nvSpPr>
            <p:cNvPr id="6578" name="Google Shape;6578;p70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9" name="Google Shape;6579;p70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0" name="Google Shape;6580;p70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81" name="Google Shape;6581;p70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rgbClr val="FFC000"/>
          </a:solidFill>
        </p:grpSpPr>
        <p:sp>
          <p:nvSpPr>
            <p:cNvPr id="6582" name="Google Shape;6582;p70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3" name="Google Shape;6583;p70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4" name="Google Shape;6584;p70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5" name="Google Shape;6585;p70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86" name="Google Shape;6586;p70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rgbClr val="FFC000"/>
          </a:solidFill>
        </p:grpSpPr>
        <p:sp>
          <p:nvSpPr>
            <p:cNvPr id="6587" name="Google Shape;6587;p70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8" name="Google Shape;6588;p70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9" name="Google Shape;6589;p70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90" name="Google Shape;6590;p70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rgbClr val="FFC000"/>
          </a:solidFill>
        </p:grpSpPr>
        <p:sp>
          <p:nvSpPr>
            <p:cNvPr id="6591" name="Google Shape;6591;p70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2" name="Google Shape;6592;p70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3" name="Google Shape;6593;p70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4" name="Google Shape;6594;p70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5" name="Google Shape;6595;p70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6" name="Google Shape;6596;p70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7" name="Google Shape;6597;p70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8" name="Google Shape;6598;p70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99" name="Google Shape;6599;p70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rgbClr val="FFC000"/>
          </a:solidFill>
        </p:grpSpPr>
        <p:sp>
          <p:nvSpPr>
            <p:cNvPr id="6600" name="Google Shape;6600;p70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1" name="Google Shape;6601;p70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2" name="Google Shape;6602;p70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3" name="Google Shape;6603;p70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4" name="Google Shape;6604;p70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05" name="Google Shape;6605;p70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rgbClr val="FFC000"/>
          </a:solidFill>
        </p:grpSpPr>
        <p:sp>
          <p:nvSpPr>
            <p:cNvPr id="6606" name="Google Shape;6606;p7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7" name="Google Shape;6607;p7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8" name="Google Shape;6608;p7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9" name="Google Shape;6609;p7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0" name="Google Shape;6610;p7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11" name="Google Shape;6611;p70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rgbClr val="FFC000"/>
          </a:solidFill>
        </p:grpSpPr>
        <p:sp>
          <p:nvSpPr>
            <p:cNvPr id="6612" name="Google Shape;6612;p70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3" name="Google Shape;6613;p70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4" name="Google Shape;6614;p70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15" name="Google Shape;6615;p70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rgbClr val="FFC000"/>
          </a:solidFill>
        </p:grpSpPr>
        <p:sp>
          <p:nvSpPr>
            <p:cNvPr id="6616" name="Google Shape;6616;p70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7" name="Google Shape;6617;p70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8" name="Google Shape;6618;p70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9" name="Google Shape;6619;p70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0" name="Google Shape;6620;p70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1" name="Google Shape;6621;p70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22" name="Google Shape;6622;p70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rgbClr val="FFC000"/>
          </a:solidFill>
        </p:grpSpPr>
        <p:sp>
          <p:nvSpPr>
            <p:cNvPr id="6623" name="Google Shape;6623;p70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4" name="Google Shape;6624;p70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5" name="Google Shape;6625;p70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6" name="Google Shape;6626;p70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7" name="Google Shape;6627;p70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8" name="Google Shape;6628;p70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9" name="Google Shape;6629;p70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30" name="Google Shape;6630;p70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rgbClr val="FFC000"/>
          </a:solidFill>
        </p:grpSpPr>
        <p:sp>
          <p:nvSpPr>
            <p:cNvPr id="6631" name="Google Shape;6631;p70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2" name="Google Shape;6632;p70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3" name="Google Shape;6633;p70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4" name="Google Shape;6634;p70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5" name="Google Shape;6635;p70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36" name="Google Shape;6636;p70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rgbClr val="FFC000"/>
          </a:solidFill>
        </p:grpSpPr>
        <p:sp>
          <p:nvSpPr>
            <p:cNvPr id="6637" name="Google Shape;6637;p70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8" name="Google Shape;6638;p70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39" name="Google Shape;6639;p70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rgbClr val="FFC000"/>
          </a:solidFill>
        </p:grpSpPr>
        <p:sp>
          <p:nvSpPr>
            <p:cNvPr id="6640" name="Google Shape;6640;p70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1" name="Google Shape;6641;p70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642" name="Google Shape;6642;p70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643" name="Google Shape;6643;p70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rgbClr val="FFC000"/>
          </a:solidFill>
        </p:grpSpPr>
        <p:sp>
          <p:nvSpPr>
            <p:cNvPr id="6644" name="Google Shape;6644;p70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5" name="Google Shape;6645;p70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46" name="Google Shape;6646;p70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rgbClr val="FFC000"/>
          </a:solidFill>
        </p:grpSpPr>
        <p:sp>
          <p:nvSpPr>
            <p:cNvPr id="6647" name="Google Shape;6647;p70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8" name="Google Shape;6648;p70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9" name="Google Shape;6649;p70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50" name="Google Shape;6650;p70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rgbClr val="FFC000"/>
          </a:solidFill>
        </p:grpSpPr>
        <p:sp>
          <p:nvSpPr>
            <p:cNvPr id="6651" name="Google Shape;6651;p70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2" name="Google Shape;6652;p70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3" name="Google Shape;6653;p70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54" name="Google Shape;6654;p70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rgbClr val="FFC000"/>
          </a:solidFill>
        </p:grpSpPr>
        <p:sp>
          <p:nvSpPr>
            <p:cNvPr id="6655" name="Google Shape;6655;p7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6" name="Google Shape;6656;p7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57" name="Google Shape;6657;p70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rgbClr val="FFC000"/>
          </a:solidFill>
        </p:grpSpPr>
        <p:sp>
          <p:nvSpPr>
            <p:cNvPr id="6658" name="Google Shape;6658;p70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9" name="Google Shape;6659;p70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60" name="Google Shape;6660;p70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rgbClr val="FFC000"/>
          </a:solidFill>
        </p:grpSpPr>
        <p:sp>
          <p:nvSpPr>
            <p:cNvPr id="6661" name="Google Shape;6661;p70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62" name="Google Shape;6662;p70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63" name="Google Shape;6663;p70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64" name="Google Shape;6664;p70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rgbClr val="FFC000"/>
          </a:solidFill>
        </p:grpSpPr>
        <p:sp>
          <p:nvSpPr>
            <p:cNvPr id="6665" name="Google Shape;6665;p70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66" name="Google Shape;6666;p70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67" name="Google Shape;6667;p70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68" name="Google Shape;6668;p70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rgbClr val="FFC000"/>
          </a:solidFill>
        </p:grpSpPr>
        <p:sp>
          <p:nvSpPr>
            <p:cNvPr id="6669" name="Google Shape;6669;p70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0" name="Google Shape;6670;p70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1" name="Google Shape;6671;p70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2" name="Google Shape;6672;p70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73" name="Google Shape;6673;p70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rgbClr val="FFC000"/>
          </a:solidFill>
        </p:grpSpPr>
        <p:sp>
          <p:nvSpPr>
            <p:cNvPr id="6674" name="Google Shape;6674;p70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5" name="Google Shape;6675;p70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6" name="Google Shape;6676;p70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7" name="Google Shape;6677;p70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78" name="Google Shape;6678;p70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rgbClr val="FFC000"/>
          </a:solidFill>
        </p:grpSpPr>
        <p:sp>
          <p:nvSpPr>
            <p:cNvPr id="6679" name="Google Shape;6679;p70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0" name="Google Shape;6680;p70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1" name="Google Shape;6681;p70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2" name="Google Shape;6682;p70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3" name="Google Shape;6683;p70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4" name="Google Shape;6684;p70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85" name="Google Shape;6685;p70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rgbClr val="FFC000"/>
          </a:solidFill>
        </p:grpSpPr>
        <p:sp>
          <p:nvSpPr>
            <p:cNvPr id="6686" name="Google Shape;6686;p70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7" name="Google Shape;6687;p70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8" name="Google Shape;6688;p70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9" name="Google Shape;6689;p70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90" name="Google Shape;6690;p70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rgbClr val="FFC000"/>
          </a:solidFill>
        </p:grpSpPr>
        <p:sp>
          <p:nvSpPr>
            <p:cNvPr id="6691" name="Google Shape;6691;p70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2" name="Google Shape;6692;p70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3" name="Google Shape;6693;p70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4" name="Google Shape;6694;p70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5" name="Google Shape;6695;p70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6" name="Google Shape;6696;p70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97" name="Google Shape;6697;p70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rgbClr val="FFC000"/>
          </a:solidFill>
        </p:grpSpPr>
        <p:sp>
          <p:nvSpPr>
            <p:cNvPr id="6698" name="Google Shape;6698;p70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9" name="Google Shape;6699;p70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0" name="Google Shape;6700;p70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1" name="Google Shape;6701;p70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2" name="Google Shape;6702;p70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3" name="Google Shape;6703;p70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4" name="Google Shape;6704;p70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5" name="Google Shape;6705;p70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6" name="Google Shape;6706;p70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7" name="Google Shape;6707;p70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8" name="Google Shape;6708;p70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9" name="Google Shape;6709;p70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4" name="Google Shape;6714;p71"/>
          <p:cNvSpPr txBox="1">
            <a:spLocks noGrp="1"/>
          </p:cNvSpPr>
          <p:nvPr>
            <p:ph type="title"/>
          </p:nvPr>
        </p:nvSpPr>
        <p:spPr>
          <a:xfrm>
            <a:off x="559944" y="859169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5" name="Google Shape;6715;p71"/>
          <p:cNvSpPr txBox="1">
            <a:spLocks noGrp="1"/>
          </p:cNvSpPr>
          <p:nvPr>
            <p:ph type="title" idx="4294967295"/>
          </p:nvPr>
        </p:nvSpPr>
        <p:spPr>
          <a:xfrm>
            <a:off x="5063329" y="788261"/>
            <a:ext cx="3482975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Medical Icons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16" name="Google Shape;6716;p71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  <a:solidFill>
            <a:srgbClr val="FFC000"/>
          </a:solidFill>
        </p:grpSpPr>
        <p:sp>
          <p:nvSpPr>
            <p:cNvPr id="6717" name="Google Shape;6717;p71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71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71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0" name="Google Shape;6720;p71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  <a:solidFill>
            <a:srgbClr val="FFC000"/>
          </a:solidFill>
        </p:grpSpPr>
        <p:sp>
          <p:nvSpPr>
            <p:cNvPr id="6721" name="Google Shape;6721;p7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7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7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4" name="Google Shape;6724;p71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  <a:solidFill>
            <a:srgbClr val="FFC000"/>
          </a:solidFill>
        </p:grpSpPr>
        <p:sp>
          <p:nvSpPr>
            <p:cNvPr id="6725" name="Google Shape;6725;p71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71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71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8" name="Google Shape;6728;p71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  <a:solidFill>
            <a:srgbClr val="FFC000"/>
          </a:solidFill>
        </p:grpSpPr>
        <p:sp>
          <p:nvSpPr>
            <p:cNvPr id="6729" name="Google Shape;6729;p71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71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71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71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3" name="Google Shape;6733;p71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  <a:solidFill>
            <a:srgbClr val="FFC000"/>
          </a:solidFill>
        </p:grpSpPr>
        <p:sp>
          <p:nvSpPr>
            <p:cNvPr id="6734" name="Google Shape;6734;p71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71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71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7" name="Google Shape;6737;p71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8" name="Google Shape;6738;p71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  <a:solidFill>
            <a:srgbClr val="FFC000"/>
          </a:solidFill>
        </p:grpSpPr>
        <p:sp>
          <p:nvSpPr>
            <p:cNvPr id="6739" name="Google Shape;6739;p71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71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1" name="Google Shape;6741;p71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  <a:solidFill>
            <a:srgbClr val="FFC000"/>
          </a:solidFill>
        </p:grpSpPr>
        <p:sp>
          <p:nvSpPr>
            <p:cNvPr id="6742" name="Google Shape;6742;p71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71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4" name="Google Shape;6744;p71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5" name="Google Shape;6745;p71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6" name="Google Shape;6746;p71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  <a:solidFill>
            <a:srgbClr val="FFC000"/>
          </a:solidFill>
        </p:grpSpPr>
        <p:sp>
          <p:nvSpPr>
            <p:cNvPr id="6747" name="Google Shape;6747;p71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71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71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71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1" name="Google Shape;6751;p71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  <a:solidFill>
            <a:srgbClr val="FFC000"/>
          </a:solidFill>
        </p:grpSpPr>
        <p:sp>
          <p:nvSpPr>
            <p:cNvPr id="6752" name="Google Shape;6752;p71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71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54" name="Google Shape;6754;p71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55" name="Google Shape;6755;p71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  <a:solidFill>
            <a:srgbClr val="FFC000"/>
          </a:solidFill>
        </p:grpSpPr>
        <p:sp>
          <p:nvSpPr>
            <p:cNvPr id="6756" name="Google Shape;6756;p71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71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71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71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71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71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2" name="Google Shape;6762;p71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  <a:solidFill>
            <a:srgbClr val="FFC000"/>
          </a:solidFill>
        </p:grpSpPr>
        <p:sp>
          <p:nvSpPr>
            <p:cNvPr id="6763" name="Google Shape;6763;p71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71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71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71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71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71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71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0" name="Google Shape;6770;p71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  <a:solidFill>
            <a:srgbClr val="FFC000"/>
          </a:solidFill>
        </p:grpSpPr>
        <p:sp>
          <p:nvSpPr>
            <p:cNvPr id="6771" name="Google Shape;6771;p71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71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3" name="Google Shape;6773;p71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  <a:solidFill>
            <a:srgbClr val="FFC000"/>
          </a:solidFill>
        </p:grpSpPr>
        <p:sp>
          <p:nvSpPr>
            <p:cNvPr id="6774" name="Google Shape;6774;p71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71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71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71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8" name="Google Shape;6778;p71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  <a:solidFill>
            <a:srgbClr val="FFC000"/>
          </a:solidFill>
        </p:grpSpPr>
        <p:sp>
          <p:nvSpPr>
            <p:cNvPr id="6779" name="Google Shape;6779;p71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71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71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2" name="Google Shape;6782;p71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3" name="Google Shape;6783;p71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  <a:solidFill>
            <a:srgbClr val="FFC000"/>
          </a:solidFill>
        </p:grpSpPr>
        <p:sp>
          <p:nvSpPr>
            <p:cNvPr id="6784" name="Google Shape;6784;p71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71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6" name="Google Shape;6786;p71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7" name="Google Shape;6787;p71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8" name="Google Shape;6788;p71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  <a:solidFill>
            <a:srgbClr val="FFC000"/>
          </a:solidFill>
        </p:grpSpPr>
        <p:sp>
          <p:nvSpPr>
            <p:cNvPr id="6789" name="Google Shape;6789;p71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71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1" name="Google Shape;6791;p71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  <a:solidFill>
            <a:srgbClr val="FFC000"/>
          </a:solidFill>
        </p:grpSpPr>
        <p:sp>
          <p:nvSpPr>
            <p:cNvPr id="6792" name="Google Shape;6792;p71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71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71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71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6" name="Google Shape;6796;p71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  <a:solidFill>
            <a:srgbClr val="FFC000"/>
          </a:solidFill>
        </p:grpSpPr>
        <p:sp>
          <p:nvSpPr>
            <p:cNvPr id="6797" name="Google Shape;6797;p71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71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71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0" name="Google Shape;6800;p71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1" name="Google Shape;6801;p71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  <a:solidFill>
            <a:srgbClr val="FFC000"/>
          </a:solidFill>
        </p:grpSpPr>
        <p:sp>
          <p:nvSpPr>
            <p:cNvPr id="6802" name="Google Shape;6802;p71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71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71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5" name="Google Shape;6805;p71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  <a:solidFill>
            <a:srgbClr val="FFC000"/>
          </a:solidFill>
        </p:grpSpPr>
        <p:sp>
          <p:nvSpPr>
            <p:cNvPr id="6806" name="Google Shape;6806;p71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71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71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71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0" name="Google Shape;6810;p71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6811" name="Google Shape;6811;p71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71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3" name="Google Shape;6813;p71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  <a:solidFill>
            <a:srgbClr val="FFC000"/>
          </a:solidFill>
        </p:grpSpPr>
        <p:sp>
          <p:nvSpPr>
            <p:cNvPr id="6814" name="Google Shape;6814;p71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71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6" name="Google Shape;6816;p71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  <a:solidFill>
            <a:srgbClr val="FFC000"/>
          </a:solidFill>
        </p:grpSpPr>
        <p:sp>
          <p:nvSpPr>
            <p:cNvPr id="6817" name="Google Shape;6817;p71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71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71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71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71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2" name="Google Shape;6822;p71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  <a:solidFill>
            <a:srgbClr val="FFC000"/>
          </a:solidFill>
        </p:grpSpPr>
        <p:sp>
          <p:nvSpPr>
            <p:cNvPr id="6823" name="Google Shape;6823;p71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71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71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1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7" name="Google Shape;6827;p71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8" name="Google Shape;6828;p71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29" name="Google Shape;6829;p71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  <a:solidFill>
            <a:srgbClr val="FFC000"/>
          </a:solidFill>
        </p:grpSpPr>
        <p:sp>
          <p:nvSpPr>
            <p:cNvPr id="6830" name="Google Shape;6830;p71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71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2" name="Google Shape;6832;p71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  <a:solidFill>
            <a:srgbClr val="FFC000"/>
          </a:solidFill>
        </p:grpSpPr>
        <p:sp>
          <p:nvSpPr>
            <p:cNvPr id="6833" name="Google Shape;6833;p71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71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5" name="Google Shape;6835;p71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  <a:solidFill>
            <a:srgbClr val="FFC000"/>
          </a:solidFill>
        </p:grpSpPr>
        <p:sp>
          <p:nvSpPr>
            <p:cNvPr id="6836" name="Google Shape;6836;p71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71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8" name="Google Shape;6838;p71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  <a:solidFill>
            <a:srgbClr val="FFC000"/>
          </a:solidFill>
        </p:grpSpPr>
        <p:sp>
          <p:nvSpPr>
            <p:cNvPr id="6839" name="Google Shape;6839;p71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71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71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71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71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71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71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71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7" name="Google Shape;6847;p71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  <a:solidFill>
            <a:srgbClr val="FFC000"/>
          </a:solidFill>
        </p:grpSpPr>
        <p:sp>
          <p:nvSpPr>
            <p:cNvPr id="6848" name="Google Shape;6848;p71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71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0" name="Google Shape;6850;p71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51" name="Google Shape;6851;p71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  <a:solidFill>
            <a:srgbClr val="FFC000"/>
          </a:solidFill>
        </p:grpSpPr>
        <p:sp>
          <p:nvSpPr>
            <p:cNvPr id="6852" name="Google Shape;6852;p71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71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4" name="Google Shape;6854;p71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  <a:solidFill>
            <a:srgbClr val="FFC000"/>
          </a:solidFill>
        </p:grpSpPr>
        <p:sp>
          <p:nvSpPr>
            <p:cNvPr id="6855" name="Google Shape;6855;p71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71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7" name="Google Shape;6857;p71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  <a:solidFill>
            <a:srgbClr val="FFC000"/>
          </a:solidFill>
        </p:grpSpPr>
        <p:sp>
          <p:nvSpPr>
            <p:cNvPr id="6858" name="Google Shape;6858;p71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71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71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1" name="Google Shape;6861;p71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  <a:solidFill>
            <a:srgbClr val="FFC000"/>
          </a:solidFill>
        </p:grpSpPr>
        <p:sp>
          <p:nvSpPr>
            <p:cNvPr id="6862" name="Google Shape;6862;p71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71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4" name="Google Shape;6864;p71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5" name="Google Shape;6865;p71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  <a:solidFill>
            <a:srgbClr val="FFC000"/>
          </a:solidFill>
        </p:grpSpPr>
        <p:sp>
          <p:nvSpPr>
            <p:cNvPr id="6866" name="Google Shape;6866;p71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71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71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9" name="Google Shape;6869;p71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  <a:solidFill>
            <a:srgbClr val="FFC000"/>
          </a:solidFill>
        </p:grpSpPr>
        <p:sp>
          <p:nvSpPr>
            <p:cNvPr id="6870" name="Google Shape;6870;p71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71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2" name="Google Shape;6872;p71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  <a:solidFill>
            <a:srgbClr val="FFC000"/>
          </a:solidFill>
        </p:grpSpPr>
        <p:sp>
          <p:nvSpPr>
            <p:cNvPr id="6873" name="Google Shape;6873;p71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71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5" name="Google Shape;6875;p71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  <a:solidFill>
            <a:srgbClr val="FFC000"/>
          </a:solidFill>
        </p:grpSpPr>
        <p:sp>
          <p:nvSpPr>
            <p:cNvPr id="6876" name="Google Shape;6876;p71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71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71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9" name="Google Shape;6879;p71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0" name="Google Shape;6880;p71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  <a:solidFill>
            <a:srgbClr val="FFC000"/>
          </a:solidFill>
        </p:grpSpPr>
        <p:sp>
          <p:nvSpPr>
            <p:cNvPr id="6881" name="Google Shape;6881;p71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71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71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4" name="Google Shape;6884;p71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  <a:solidFill>
            <a:srgbClr val="FFC000"/>
          </a:solidFill>
        </p:grpSpPr>
        <p:sp>
          <p:nvSpPr>
            <p:cNvPr id="6885" name="Google Shape;6885;p71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71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71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71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71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71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1" name="Google Shape;6891;p71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  <a:solidFill>
            <a:srgbClr val="FFC000"/>
          </a:solidFill>
        </p:grpSpPr>
        <p:sp>
          <p:nvSpPr>
            <p:cNvPr id="6892" name="Google Shape;6892;p71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71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4" name="Google Shape;6894;p71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  <a:solidFill>
            <a:srgbClr val="FFC000"/>
          </a:solidFill>
        </p:grpSpPr>
        <p:sp>
          <p:nvSpPr>
            <p:cNvPr id="6895" name="Google Shape;6895;p71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71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7" name="Google Shape;6897;p71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  <a:solidFill>
            <a:srgbClr val="FFC000"/>
          </a:solidFill>
        </p:grpSpPr>
        <p:sp>
          <p:nvSpPr>
            <p:cNvPr id="6898" name="Google Shape;6898;p71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71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71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71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71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3" name="Google Shape;6903;p71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  <a:solidFill>
            <a:srgbClr val="FFC000"/>
          </a:solidFill>
        </p:grpSpPr>
        <p:sp>
          <p:nvSpPr>
            <p:cNvPr id="6904" name="Google Shape;6904;p71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71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71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71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8" name="Google Shape;6908;p71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09" name="Google Shape;6909;p71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  <a:solidFill>
            <a:srgbClr val="FFC000"/>
          </a:solidFill>
        </p:grpSpPr>
        <p:sp>
          <p:nvSpPr>
            <p:cNvPr id="6910" name="Google Shape;6910;p71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71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71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71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4" name="Google Shape;6914;p71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  <a:solidFill>
            <a:srgbClr val="FFC000"/>
          </a:solidFill>
        </p:grpSpPr>
        <p:sp>
          <p:nvSpPr>
            <p:cNvPr id="6915" name="Google Shape;6915;p71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71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71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8" name="Google Shape;6918;p71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  <a:solidFill>
            <a:srgbClr val="FFC000"/>
          </a:solidFill>
        </p:grpSpPr>
        <p:sp>
          <p:nvSpPr>
            <p:cNvPr id="6919" name="Google Shape;6919;p71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71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71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2" name="Google Shape;6922;p71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  <a:solidFill>
            <a:srgbClr val="FFC000"/>
          </a:solidFill>
        </p:grpSpPr>
        <p:sp>
          <p:nvSpPr>
            <p:cNvPr id="6923" name="Google Shape;6923;p71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71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71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71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71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71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71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71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71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2" name="Google Shape;6932;p71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3" name="Google Shape;6933;p71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  <a:solidFill>
            <a:srgbClr val="FFC000"/>
          </a:solidFill>
        </p:grpSpPr>
        <p:sp>
          <p:nvSpPr>
            <p:cNvPr id="6934" name="Google Shape;6934;p71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71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71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7" name="Google Shape;6937;p71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  <a:solidFill>
            <a:srgbClr val="FFC000"/>
          </a:solidFill>
        </p:grpSpPr>
        <p:sp>
          <p:nvSpPr>
            <p:cNvPr id="6938" name="Google Shape;6938;p71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71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0" name="Google Shape;6940;p71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  <a:solidFill>
            <a:srgbClr val="FFC000"/>
          </a:solidFill>
        </p:grpSpPr>
        <p:sp>
          <p:nvSpPr>
            <p:cNvPr id="6941" name="Google Shape;6941;p71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71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3" name="Google Shape;6943;p71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44" name="Google Shape;6944;p71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  <a:solidFill>
            <a:srgbClr val="FFC000"/>
          </a:solidFill>
        </p:grpSpPr>
        <p:sp>
          <p:nvSpPr>
            <p:cNvPr id="6945" name="Google Shape;6945;p71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71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7" name="Google Shape;6947;p71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  <a:solidFill>
            <a:srgbClr val="FFC000"/>
          </a:solidFill>
        </p:grpSpPr>
        <p:sp>
          <p:nvSpPr>
            <p:cNvPr id="6948" name="Google Shape;6948;p71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71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0" name="Google Shape;6950;p71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  <a:solidFill>
            <a:srgbClr val="FFC000"/>
          </a:solidFill>
        </p:grpSpPr>
        <p:sp>
          <p:nvSpPr>
            <p:cNvPr id="6951" name="Google Shape;6951;p71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71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3" name="Google Shape;6953;p71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  <a:solidFill>
            <a:srgbClr val="FFC000"/>
          </a:solidFill>
        </p:grpSpPr>
        <p:sp>
          <p:nvSpPr>
            <p:cNvPr id="6954" name="Google Shape;6954;p71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71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6" name="Google Shape;6956;p71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  <a:solidFill>
            <a:srgbClr val="FFC000"/>
          </a:solidFill>
        </p:grpSpPr>
        <p:sp>
          <p:nvSpPr>
            <p:cNvPr id="6957" name="Google Shape;6957;p71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71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71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71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1" name="Google Shape;6961;p71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  <a:solidFill>
            <a:srgbClr val="FFC000"/>
          </a:solidFill>
        </p:grpSpPr>
        <p:sp>
          <p:nvSpPr>
            <p:cNvPr id="6962" name="Google Shape;6962;p71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71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4" name="Google Shape;6964;p71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  <a:solidFill>
            <a:srgbClr val="FFC000"/>
          </a:solidFill>
        </p:grpSpPr>
        <p:sp>
          <p:nvSpPr>
            <p:cNvPr id="6965" name="Google Shape;6965;p71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71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7" name="Google Shape;6967;p71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  <a:solidFill>
            <a:srgbClr val="FFC000"/>
          </a:solidFill>
        </p:grpSpPr>
        <p:sp>
          <p:nvSpPr>
            <p:cNvPr id="6968" name="Google Shape;6968;p71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71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71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71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71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71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  <a:solidFill>
            <a:srgbClr val="FFC000"/>
          </a:solidFill>
        </p:grpSpPr>
        <p:sp>
          <p:nvSpPr>
            <p:cNvPr id="6974" name="Google Shape;6974;p71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71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71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71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71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71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71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71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2" name="Google Shape;6982;p71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  <a:solidFill>
            <a:srgbClr val="FFC000"/>
          </a:solidFill>
        </p:grpSpPr>
        <p:sp>
          <p:nvSpPr>
            <p:cNvPr id="6983" name="Google Shape;6983;p71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71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71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6" name="Google Shape;6986;p71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  <a:solidFill>
            <a:srgbClr val="FFC000"/>
          </a:solidFill>
        </p:grpSpPr>
        <p:sp>
          <p:nvSpPr>
            <p:cNvPr id="6987" name="Google Shape;6987;p71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71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71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71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1" name="Google Shape;6991;p71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  <a:solidFill>
            <a:srgbClr val="FFC000"/>
          </a:solidFill>
        </p:grpSpPr>
        <p:sp>
          <p:nvSpPr>
            <p:cNvPr id="6992" name="Google Shape;6992;p71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71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4" name="Google Shape;6994;p71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5" name="Google Shape;6995;p71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  <a:solidFill>
            <a:srgbClr val="FFC000"/>
          </a:solidFill>
        </p:grpSpPr>
        <p:sp>
          <p:nvSpPr>
            <p:cNvPr id="6996" name="Google Shape;6996;p71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71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71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71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0" name="Google Shape;7000;p71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  <a:solidFill>
            <a:srgbClr val="FFC000"/>
          </a:solidFill>
        </p:grpSpPr>
        <p:sp>
          <p:nvSpPr>
            <p:cNvPr id="7001" name="Google Shape;7001;p71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71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71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71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5" name="Google Shape;7005;p71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  <a:solidFill>
            <a:srgbClr val="FFC000"/>
          </a:solidFill>
        </p:grpSpPr>
        <p:sp>
          <p:nvSpPr>
            <p:cNvPr id="7006" name="Google Shape;7006;p71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71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71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9" name="Google Shape;7009;p71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  <a:solidFill>
            <a:srgbClr val="FFC000"/>
          </a:solidFill>
        </p:grpSpPr>
        <p:sp>
          <p:nvSpPr>
            <p:cNvPr id="7010" name="Google Shape;7010;p71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71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2" name="Google Shape;7012;p71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  <a:solidFill>
            <a:srgbClr val="FFC000"/>
          </a:solidFill>
        </p:grpSpPr>
        <p:sp>
          <p:nvSpPr>
            <p:cNvPr id="7013" name="Google Shape;7013;p71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71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71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6" name="Google Shape;7016;p71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  <a:solidFill>
            <a:srgbClr val="FFC000"/>
          </a:solidFill>
        </p:grpSpPr>
        <p:sp>
          <p:nvSpPr>
            <p:cNvPr id="7017" name="Google Shape;7017;p71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71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9" name="Google Shape;7019;p71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  <a:solidFill>
            <a:srgbClr val="FFC000"/>
          </a:solidFill>
        </p:grpSpPr>
        <p:sp>
          <p:nvSpPr>
            <p:cNvPr id="7020" name="Google Shape;7020;p71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71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2" name="Google Shape;7022;p71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  <a:solidFill>
            <a:srgbClr val="FFC000"/>
          </a:solidFill>
        </p:grpSpPr>
        <p:sp>
          <p:nvSpPr>
            <p:cNvPr id="7023" name="Google Shape;7023;p71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71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71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71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7" name="Google Shape;7027;p71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8" name="Google Shape;7028;p71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  <a:solidFill>
            <a:srgbClr val="FFC000"/>
          </a:solidFill>
        </p:grpSpPr>
        <p:sp>
          <p:nvSpPr>
            <p:cNvPr id="7029" name="Google Shape;7029;p71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71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71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2" name="Google Shape;7032;p71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33" name="Google Shape;7033;p71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  <a:solidFill>
            <a:srgbClr val="FFC000"/>
          </a:solidFill>
        </p:grpSpPr>
        <p:sp>
          <p:nvSpPr>
            <p:cNvPr id="7034" name="Google Shape;7034;p71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71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71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7" name="Google Shape;7037;p71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38" name="Google Shape;7038;p71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  <a:solidFill>
            <a:srgbClr val="FFC000"/>
          </a:solidFill>
        </p:grpSpPr>
        <p:sp>
          <p:nvSpPr>
            <p:cNvPr id="7039" name="Google Shape;7039;p71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71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71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2" name="Google Shape;7042;p71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  <a:solidFill>
            <a:srgbClr val="FFC000"/>
          </a:solidFill>
        </p:grpSpPr>
        <p:sp>
          <p:nvSpPr>
            <p:cNvPr id="7043" name="Google Shape;7043;p71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71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71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6" name="Google Shape;7046;p71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  <a:solidFill>
            <a:srgbClr val="FFC000"/>
          </a:solidFill>
        </p:grpSpPr>
        <p:sp>
          <p:nvSpPr>
            <p:cNvPr id="7047" name="Google Shape;7047;p71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71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71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71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71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2" name="Google Shape;7052;p71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3" name="Google Shape;7053;p71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  <a:solidFill>
            <a:srgbClr val="FFC000"/>
          </a:solidFill>
        </p:grpSpPr>
        <p:sp>
          <p:nvSpPr>
            <p:cNvPr id="7054" name="Google Shape;7054;p71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71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71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7" name="Google Shape;7057;p71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8" name="Google Shape;7058;p71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  <a:solidFill>
            <a:srgbClr val="FFC000"/>
          </a:solidFill>
        </p:grpSpPr>
        <p:sp>
          <p:nvSpPr>
            <p:cNvPr id="7059" name="Google Shape;7059;p71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71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71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71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71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71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71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71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71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71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71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0" name="Google Shape;7070;p71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" name="Google Shape;7075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6" name="Google Shape;7076;p72"/>
          <p:cNvSpPr txBox="1">
            <a:spLocks noGrp="1"/>
          </p:cNvSpPr>
          <p:nvPr>
            <p:ph type="title" idx="2"/>
          </p:nvPr>
        </p:nvSpPr>
        <p:spPr>
          <a:xfrm>
            <a:off x="3132399" y="458683"/>
            <a:ext cx="3351600" cy="731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Arial"/>
                <a:ea typeface="Arial"/>
                <a:cs typeface="Arial"/>
                <a:sym typeface="Arial"/>
              </a:rPr>
              <a:t>Teamwork Icons</a:t>
            </a:r>
            <a:endParaRPr sz="3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7" name="Google Shape;7077;p72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8" name="Google Shape;7078;p72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  <a:solidFill>
            <a:schemeClr val="accent2"/>
          </a:solidFill>
        </p:grpSpPr>
        <p:sp>
          <p:nvSpPr>
            <p:cNvPr id="7079" name="Google Shape;7079;p72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72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1" name="Google Shape;7081;p72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  <a:solidFill>
            <a:schemeClr val="accent2"/>
          </a:solidFill>
        </p:grpSpPr>
        <p:sp>
          <p:nvSpPr>
            <p:cNvPr id="7082" name="Google Shape;7082;p72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72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72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5" name="Google Shape;7085;p72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6" name="Google Shape;7086;p72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  <a:solidFill>
            <a:schemeClr val="accent2"/>
          </a:solidFill>
        </p:grpSpPr>
        <p:sp>
          <p:nvSpPr>
            <p:cNvPr id="7087" name="Google Shape;7087;p72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72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72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0" name="Google Shape;7090;p72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  <a:solidFill>
            <a:schemeClr val="accent2"/>
          </a:solidFill>
        </p:grpSpPr>
        <p:sp>
          <p:nvSpPr>
            <p:cNvPr id="7091" name="Google Shape;7091;p72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72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72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72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72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72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72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72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72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0" name="Google Shape;7100;p72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  <a:solidFill>
            <a:schemeClr val="accent2"/>
          </a:solidFill>
        </p:grpSpPr>
        <p:sp>
          <p:nvSpPr>
            <p:cNvPr id="7101" name="Google Shape;7101;p72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72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72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4" name="Google Shape;7104;p72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  <a:solidFill>
            <a:schemeClr val="accent2"/>
          </a:solidFill>
        </p:grpSpPr>
        <p:sp>
          <p:nvSpPr>
            <p:cNvPr id="7105" name="Google Shape;7105;p72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72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72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8" name="Google Shape;7108;p72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  <a:solidFill>
            <a:schemeClr val="accent2"/>
          </a:solidFill>
        </p:grpSpPr>
        <p:sp>
          <p:nvSpPr>
            <p:cNvPr id="7109" name="Google Shape;7109;p72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72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1" name="Google Shape;7111;p72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  <a:solidFill>
            <a:schemeClr val="accent2"/>
          </a:solidFill>
        </p:grpSpPr>
        <p:sp>
          <p:nvSpPr>
            <p:cNvPr id="7112" name="Google Shape;7112;p72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72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72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72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72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72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72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72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72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1" name="Google Shape;7121;p72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  <a:solidFill>
            <a:schemeClr val="accent2"/>
          </a:solidFill>
        </p:grpSpPr>
        <p:sp>
          <p:nvSpPr>
            <p:cNvPr id="7122" name="Google Shape;7122;p72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72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72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72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6" name="Google Shape;7126;p72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7" name="Google Shape;7127;p72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8" name="Google Shape;7128;p72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9" name="Google Shape;7129;p72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  <a:solidFill>
            <a:schemeClr val="accent2"/>
          </a:solidFill>
        </p:grpSpPr>
        <p:sp>
          <p:nvSpPr>
            <p:cNvPr id="7130" name="Google Shape;7130;p72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72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72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72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72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72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72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72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72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72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72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72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72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72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4" name="Google Shape;7144;p72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  <a:solidFill>
            <a:schemeClr val="accent2"/>
          </a:solidFill>
        </p:grpSpPr>
        <p:sp>
          <p:nvSpPr>
            <p:cNvPr id="7145" name="Google Shape;7145;p72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72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7" name="Google Shape;7147;p72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  <a:solidFill>
            <a:schemeClr val="accent2"/>
          </a:solidFill>
        </p:grpSpPr>
        <p:sp>
          <p:nvSpPr>
            <p:cNvPr id="7148" name="Google Shape;7148;p72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72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72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1" name="Google Shape;7151;p72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  <a:solidFill>
            <a:schemeClr val="accent2"/>
          </a:solidFill>
        </p:grpSpPr>
        <p:sp>
          <p:nvSpPr>
            <p:cNvPr id="7152" name="Google Shape;7152;p72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72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72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5" name="Google Shape;7155;p72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  <a:solidFill>
            <a:schemeClr val="accent2"/>
          </a:solidFill>
        </p:grpSpPr>
        <p:sp>
          <p:nvSpPr>
            <p:cNvPr id="7156" name="Google Shape;7156;p72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72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72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72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72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1" name="Google Shape;7161;p72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  <a:solidFill>
            <a:schemeClr val="accent2"/>
          </a:solidFill>
        </p:grpSpPr>
        <p:sp>
          <p:nvSpPr>
            <p:cNvPr id="7162" name="Google Shape;7162;p72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72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72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72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6" name="Google Shape;7166;p72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  <a:solidFill>
            <a:schemeClr val="accent2"/>
          </a:solidFill>
        </p:grpSpPr>
        <p:sp>
          <p:nvSpPr>
            <p:cNvPr id="7167" name="Google Shape;7167;p72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72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9" name="Google Shape;7169;p72"/>
          <p:cNvSpPr/>
          <p:nvPr/>
        </p:nvSpPr>
        <p:spPr>
          <a:xfrm>
            <a:off x="1801771" y="19866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0" name="Google Shape;7170;p72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  <a:solidFill>
            <a:schemeClr val="accent2"/>
          </a:solidFill>
        </p:grpSpPr>
        <p:sp>
          <p:nvSpPr>
            <p:cNvPr id="7171" name="Google Shape;7171;p72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72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72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4" name="Google Shape;7174;p72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5" name="Google Shape;7175;p72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  <a:solidFill>
            <a:schemeClr val="accent2"/>
          </a:solidFill>
        </p:grpSpPr>
        <p:sp>
          <p:nvSpPr>
            <p:cNvPr id="7176" name="Google Shape;7176;p72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72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8" name="Google Shape;7178;p72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  <a:solidFill>
            <a:schemeClr val="accent2"/>
          </a:solidFill>
        </p:grpSpPr>
        <p:sp>
          <p:nvSpPr>
            <p:cNvPr id="7179" name="Google Shape;7179;p72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72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72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72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72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4" name="Google Shape;7184;p72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  <a:solidFill>
            <a:schemeClr val="accent2"/>
          </a:solidFill>
        </p:grpSpPr>
        <p:sp>
          <p:nvSpPr>
            <p:cNvPr id="7185" name="Google Shape;7185;p72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72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72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72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72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0" name="Google Shape;7190;p72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1" name="Google Shape;7191;p72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  <a:solidFill>
            <a:schemeClr val="accent2"/>
          </a:solidFill>
        </p:grpSpPr>
        <p:sp>
          <p:nvSpPr>
            <p:cNvPr id="7192" name="Google Shape;7192;p72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72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72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5" name="Google Shape;7195;p72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  <a:solidFill>
            <a:schemeClr val="accent2"/>
          </a:solidFill>
        </p:grpSpPr>
        <p:sp>
          <p:nvSpPr>
            <p:cNvPr id="7196" name="Google Shape;7196;p72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72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72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72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72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72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2" name="Google Shape;7202;p72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  <a:solidFill>
            <a:schemeClr val="accent2"/>
          </a:solidFill>
        </p:grpSpPr>
        <p:sp>
          <p:nvSpPr>
            <p:cNvPr id="7203" name="Google Shape;7203;p72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72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72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6" name="Google Shape;7206;p72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  <a:solidFill>
            <a:schemeClr val="accent2"/>
          </a:solidFill>
        </p:grpSpPr>
        <p:sp>
          <p:nvSpPr>
            <p:cNvPr id="7207" name="Google Shape;7207;p72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72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72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0" name="Google Shape;7210;p72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  <a:solidFill>
            <a:schemeClr val="accent2"/>
          </a:solidFill>
        </p:grpSpPr>
        <p:sp>
          <p:nvSpPr>
            <p:cNvPr id="7211" name="Google Shape;7211;p72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72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72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72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5" name="Google Shape;7215;p72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  <a:solidFill>
            <a:schemeClr val="accent2"/>
          </a:solidFill>
        </p:grpSpPr>
        <p:sp>
          <p:nvSpPr>
            <p:cNvPr id="7216" name="Google Shape;7216;p72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72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8" name="Google Shape;7218;p72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  <a:solidFill>
            <a:schemeClr val="accent2"/>
          </a:solidFill>
        </p:grpSpPr>
        <p:sp>
          <p:nvSpPr>
            <p:cNvPr id="7219" name="Google Shape;7219;p72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72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1" name="Google Shape;7221;p72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  <a:solidFill>
            <a:schemeClr val="accent2"/>
          </a:solidFill>
        </p:grpSpPr>
        <p:sp>
          <p:nvSpPr>
            <p:cNvPr id="7222" name="Google Shape;7222;p72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72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72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72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6" name="Google Shape;7226;p72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  <a:solidFill>
            <a:schemeClr val="accent2"/>
          </a:solidFill>
        </p:grpSpPr>
        <p:sp>
          <p:nvSpPr>
            <p:cNvPr id="7227" name="Google Shape;7227;p72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72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72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72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1" name="Google Shape;7231;p72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  <a:solidFill>
            <a:schemeClr val="accent2"/>
          </a:solidFill>
        </p:grpSpPr>
        <p:sp>
          <p:nvSpPr>
            <p:cNvPr id="7232" name="Google Shape;7232;p72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72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72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72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72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72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72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9" name="Google Shape;7239;p72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  <a:solidFill>
            <a:schemeClr val="accent2"/>
          </a:solidFill>
        </p:grpSpPr>
        <p:sp>
          <p:nvSpPr>
            <p:cNvPr id="7240" name="Google Shape;7240;p72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72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2" name="Google Shape;7242;p72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3" name="Google Shape;7243;p72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  <a:solidFill>
            <a:schemeClr val="accent2"/>
          </a:solidFill>
        </p:grpSpPr>
        <p:sp>
          <p:nvSpPr>
            <p:cNvPr id="7244" name="Google Shape;7244;p72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72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72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72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8" name="Google Shape;7248;p72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9" name="Google Shape;7249;p72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  <a:solidFill>
            <a:schemeClr val="accent2"/>
          </a:solidFill>
        </p:grpSpPr>
        <p:sp>
          <p:nvSpPr>
            <p:cNvPr id="7250" name="Google Shape;7250;p72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72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72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3" name="Google Shape;7253;p72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  <a:solidFill>
            <a:schemeClr val="accent2"/>
          </a:solidFill>
        </p:grpSpPr>
        <p:sp>
          <p:nvSpPr>
            <p:cNvPr id="7254" name="Google Shape;7254;p72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72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72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72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72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72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72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1" name="Google Shape;7261;p72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  <a:solidFill>
            <a:schemeClr val="accent2"/>
          </a:solidFill>
        </p:grpSpPr>
        <p:sp>
          <p:nvSpPr>
            <p:cNvPr id="7262" name="Google Shape;7262;p72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72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4" name="Google Shape;7264;p72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5" name="Google Shape;7265;p72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6" name="Google Shape;7266;p72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7" name="Google Shape;7267;p72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  <a:solidFill>
            <a:schemeClr val="accent2"/>
          </a:solidFill>
        </p:grpSpPr>
        <p:sp>
          <p:nvSpPr>
            <p:cNvPr id="7268" name="Google Shape;7268;p72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72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72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72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2" name="Google Shape;7272;p72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  <a:solidFill>
            <a:schemeClr val="accent2"/>
          </a:solidFill>
        </p:grpSpPr>
        <p:sp>
          <p:nvSpPr>
            <p:cNvPr id="7273" name="Google Shape;7273;p72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72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72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72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72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72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72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0" name="Google Shape;7280;p72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  <a:solidFill>
            <a:schemeClr val="accent2"/>
          </a:solidFill>
        </p:grpSpPr>
        <p:sp>
          <p:nvSpPr>
            <p:cNvPr id="7281" name="Google Shape;7281;p72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72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72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4" name="Google Shape;7284;p72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  <a:solidFill>
            <a:schemeClr val="accent2"/>
          </a:solidFill>
        </p:grpSpPr>
        <p:sp>
          <p:nvSpPr>
            <p:cNvPr id="7285" name="Google Shape;7285;p72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72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72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72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72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0" name="Google Shape;7290;p72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  <a:solidFill>
            <a:schemeClr val="accent2"/>
          </a:solidFill>
        </p:grpSpPr>
        <p:sp>
          <p:nvSpPr>
            <p:cNvPr id="7291" name="Google Shape;7291;p72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72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72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72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72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72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72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8" name="Google Shape;7298;p72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  <a:solidFill>
            <a:schemeClr val="accent2"/>
          </a:solidFill>
        </p:grpSpPr>
        <p:sp>
          <p:nvSpPr>
            <p:cNvPr id="7299" name="Google Shape;7299;p72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72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72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2" name="Google Shape;7302;p72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  <a:solidFill>
            <a:schemeClr val="accent2"/>
          </a:solidFill>
        </p:grpSpPr>
        <p:sp>
          <p:nvSpPr>
            <p:cNvPr id="7303" name="Google Shape;7303;p72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72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72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6" name="Google Shape;7306;p72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  <a:solidFill>
            <a:schemeClr val="accent2"/>
          </a:solidFill>
        </p:grpSpPr>
        <p:sp>
          <p:nvSpPr>
            <p:cNvPr id="7307" name="Google Shape;7307;p72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72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72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72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1" name="Google Shape;7311;p72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  <a:solidFill>
            <a:schemeClr val="accent2"/>
          </a:solidFill>
        </p:grpSpPr>
        <p:sp>
          <p:nvSpPr>
            <p:cNvPr id="7312" name="Google Shape;7312;p72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72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72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72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72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7" name="Google Shape;7317;p72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  <a:solidFill>
            <a:schemeClr val="accent2"/>
          </a:solidFill>
        </p:grpSpPr>
        <p:sp>
          <p:nvSpPr>
            <p:cNvPr id="7318" name="Google Shape;7318;p72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72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0" name="Google Shape;7320;p72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  <a:solidFill>
            <a:schemeClr val="accent2"/>
          </a:solidFill>
        </p:grpSpPr>
        <p:sp>
          <p:nvSpPr>
            <p:cNvPr id="7321" name="Google Shape;7321;p72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72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72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72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72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72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72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8" name="Google Shape;7328;p72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  <a:solidFill>
            <a:schemeClr val="accent2"/>
          </a:solidFill>
        </p:grpSpPr>
        <p:sp>
          <p:nvSpPr>
            <p:cNvPr id="7329" name="Google Shape;7329;p72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72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72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72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72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72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72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6" name="Google Shape;7336;p72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  <a:solidFill>
            <a:schemeClr val="accent2"/>
          </a:solidFill>
        </p:grpSpPr>
        <p:sp>
          <p:nvSpPr>
            <p:cNvPr id="7337" name="Google Shape;7337;p72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72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72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72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72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2" name="Google Shape;7342;p72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  <a:solidFill>
            <a:schemeClr val="accent2"/>
          </a:solidFill>
        </p:grpSpPr>
        <p:sp>
          <p:nvSpPr>
            <p:cNvPr id="7343" name="Google Shape;7343;p72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72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72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72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72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72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9" name="Google Shape;7349;p72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  <a:solidFill>
            <a:schemeClr val="accent2"/>
          </a:solidFill>
        </p:grpSpPr>
        <p:sp>
          <p:nvSpPr>
            <p:cNvPr id="7350" name="Google Shape;7350;p72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72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72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72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4" name="Google Shape;7354;p72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  <a:solidFill>
            <a:schemeClr val="accent2"/>
          </a:solidFill>
        </p:grpSpPr>
        <p:sp>
          <p:nvSpPr>
            <p:cNvPr id="7355" name="Google Shape;7355;p72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72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72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72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72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72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72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72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3" name="Google Shape;7363;p72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  <a:solidFill>
            <a:schemeClr val="accent2"/>
          </a:solidFill>
        </p:grpSpPr>
        <p:sp>
          <p:nvSpPr>
            <p:cNvPr id="7364" name="Google Shape;7364;p72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72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72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72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72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9" name="Google Shape;7369;p72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  <a:solidFill>
            <a:schemeClr val="accent2"/>
          </a:solidFill>
        </p:grpSpPr>
        <p:sp>
          <p:nvSpPr>
            <p:cNvPr id="7370" name="Google Shape;7370;p72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72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72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72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4" name="Google Shape;7374;p72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  <a:solidFill>
            <a:schemeClr val="accent2"/>
          </a:solidFill>
        </p:grpSpPr>
        <p:sp>
          <p:nvSpPr>
            <p:cNvPr id="7375" name="Google Shape;7375;p72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72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72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72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72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0" name="Google Shape;7380;p72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  <a:solidFill>
            <a:schemeClr val="accent2"/>
          </a:solidFill>
        </p:grpSpPr>
        <p:sp>
          <p:nvSpPr>
            <p:cNvPr id="7381" name="Google Shape;7381;p72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72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72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72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72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72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72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72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72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72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72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72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3" name="Google Shape;7393;p72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  <a:solidFill>
            <a:schemeClr val="accent2"/>
          </a:solidFill>
        </p:grpSpPr>
        <p:sp>
          <p:nvSpPr>
            <p:cNvPr id="7394" name="Google Shape;7394;p72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72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72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72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72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72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0" name="Google Shape;7400;p72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  <a:solidFill>
            <a:schemeClr val="accent2"/>
          </a:solidFill>
        </p:grpSpPr>
        <p:sp>
          <p:nvSpPr>
            <p:cNvPr id="7401" name="Google Shape;7401;p72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72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72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72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72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72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72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8" name="Google Shape;7408;p72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  <a:solidFill>
            <a:schemeClr val="accent2"/>
          </a:solidFill>
        </p:grpSpPr>
        <p:sp>
          <p:nvSpPr>
            <p:cNvPr id="7409" name="Google Shape;7409;p72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72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72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2" name="Google Shape;7412;p72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13" name="Google Shape;7413;p72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  <a:solidFill>
            <a:schemeClr val="accent2"/>
          </a:solidFill>
        </p:grpSpPr>
        <p:sp>
          <p:nvSpPr>
            <p:cNvPr id="7414" name="Google Shape;7414;p72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72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72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72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8" name="Google Shape;7418;p72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  <a:solidFill>
            <a:schemeClr val="accent2"/>
          </a:solidFill>
        </p:grpSpPr>
        <p:sp>
          <p:nvSpPr>
            <p:cNvPr id="7419" name="Google Shape;7419;p72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72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72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72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72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4" name="Google Shape;7424;p72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5" name="Google Shape;7425;p72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  <a:solidFill>
            <a:schemeClr val="accent2"/>
          </a:solidFill>
        </p:grpSpPr>
        <p:sp>
          <p:nvSpPr>
            <p:cNvPr id="7426" name="Google Shape;7426;p72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72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72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9" name="Google Shape;7429;p72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  <a:solidFill>
            <a:schemeClr val="accent2"/>
          </a:solidFill>
        </p:grpSpPr>
        <p:sp>
          <p:nvSpPr>
            <p:cNvPr id="7430" name="Google Shape;7430;p72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72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72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72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72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72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6" name="Google Shape;7436;p72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  <a:solidFill>
            <a:schemeClr val="accent2"/>
          </a:solidFill>
        </p:grpSpPr>
        <p:sp>
          <p:nvSpPr>
            <p:cNvPr id="7437" name="Google Shape;7437;p72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72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72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72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72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72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72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4" name="Google Shape;7444;p72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  <a:solidFill>
            <a:schemeClr val="accent2"/>
          </a:solidFill>
        </p:grpSpPr>
        <p:sp>
          <p:nvSpPr>
            <p:cNvPr id="7445" name="Google Shape;7445;p72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72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72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8" name="Google Shape;7448;p72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  <a:solidFill>
            <a:schemeClr val="accent2"/>
          </a:solidFill>
        </p:grpSpPr>
        <p:sp>
          <p:nvSpPr>
            <p:cNvPr id="7449" name="Google Shape;7449;p72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72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72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72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72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72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5" name="Google Shape;7455;p72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  <a:solidFill>
            <a:schemeClr val="accent2"/>
          </a:solidFill>
        </p:grpSpPr>
        <p:sp>
          <p:nvSpPr>
            <p:cNvPr id="7456" name="Google Shape;7456;p72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72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72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9" name="Google Shape;7459;p72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  <a:solidFill>
            <a:schemeClr val="accent2"/>
          </a:solidFill>
        </p:grpSpPr>
        <p:sp>
          <p:nvSpPr>
            <p:cNvPr id="7460" name="Google Shape;7460;p72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72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72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3" name="Google Shape;7463;p72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  <a:solidFill>
            <a:schemeClr val="accent2"/>
          </a:solidFill>
        </p:grpSpPr>
        <p:sp>
          <p:nvSpPr>
            <p:cNvPr id="7464" name="Google Shape;7464;p72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72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72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7" name="Google Shape;7467;p72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  <a:solidFill>
            <a:schemeClr val="accent2"/>
          </a:solidFill>
        </p:grpSpPr>
        <p:sp>
          <p:nvSpPr>
            <p:cNvPr id="7468" name="Google Shape;7468;p72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72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72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72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72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72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72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72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6" name="Google Shape;7476;p72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  <a:solidFill>
            <a:schemeClr val="accent2"/>
          </a:solidFill>
        </p:grpSpPr>
        <p:sp>
          <p:nvSpPr>
            <p:cNvPr id="7477" name="Google Shape;7477;p72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72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72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72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72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72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72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72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5" name="Google Shape;7485;p72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  <a:solidFill>
            <a:schemeClr val="accent2"/>
          </a:solidFill>
        </p:grpSpPr>
        <p:sp>
          <p:nvSpPr>
            <p:cNvPr id="7486" name="Google Shape;7486;p72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72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72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9" name="Google Shape;7489;p72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  <a:solidFill>
            <a:schemeClr val="accent2"/>
          </a:solidFill>
        </p:grpSpPr>
        <p:sp>
          <p:nvSpPr>
            <p:cNvPr id="7490" name="Google Shape;7490;p72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72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72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72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72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72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72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72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8" name="Google Shape;7498;p72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  <a:solidFill>
            <a:schemeClr val="accent2"/>
          </a:solidFill>
        </p:grpSpPr>
        <p:sp>
          <p:nvSpPr>
            <p:cNvPr id="7499" name="Google Shape;7499;p72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72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72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72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72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72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72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72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7" name="Google Shape;7507;p72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  <a:solidFill>
            <a:schemeClr val="accent2"/>
          </a:solidFill>
        </p:grpSpPr>
        <p:sp>
          <p:nvSpPr>
            <p:cNvPr id="7508" name="Google Shape;7508;p72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72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72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72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2" name="Google Shape;7512;p72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  <a:solidFill>
            <a:schemeClr val="accent2"/>
          </a:solidFill>
        </p:grpSpPr>
        <p:sp>
          <p:nvSpPr>
            <p:cNvPr id="7513" name="Google Shape;7513;p72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72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72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72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72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72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72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0" name="Google Shape;7520;p72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  <a:solidFill>
            <a:schemeClr val="accent2"/>
          </a:solidFill>
        </p:grpSpPr>
        <p:sp>
          <p:nvSpPr>
            <p:cNvPr id="7521" name="Google Shape;7521;p72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72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72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72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72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72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7" name="Google Shape;7527;p72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  <a:solidFill>
            <a:schemeClr val="accent2"/>
          </a:solidFill>
        </p:grpSpPr>
        <p:sp>
          <p:nvSpPr>
            <p:cNvPr id="7528" name="Google Shape;7528;p72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72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72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72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72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3" name="Google Shape;7533;p72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  <a:solidFill>
            <a:schemeClr val="accent2"/>
          </a:solidFill>
        </p:grpSpPr>
        <p:sp>
          <p:nvSpPr>
            <p:cNvPr id="7534" name="Google Shape;7534;p72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72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72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7" name="Google Shape;7537;p72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  <a:solidFill>
            <a:schemeClr val="accent2"/>
          </a:solidFill>
        </p:grpSpPr>
        <p:sp>
          <p:nvSpPr>
            <p:cNvPr id="7538" name="Google Shape;7538;p72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72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72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72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72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72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72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5" name="Google Shape;7545;p72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  <a:solidFill>
            <a:schemeClr val="accent2"/>
          </a:solidFill>
        </p:grpSpPr>
        <p:sp>
          <p:nvSpPr>
            <p:cNvPr id="7546" name="Google Shape;7546;p72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72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72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9" name="Google Shape;7549;p72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  <a:solidFill>
            <a:schemeClr val="accent2"/>
          </a:solidFill>
        </p:grpSpPr>
        <p:sp>
          <p:nvSpPr>
            <p:cNvPr id="7550" name="Google Shape;7550;p72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72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72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72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72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5" name="Google Shape;7555;p72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  <a:solidFill>
            <a:schemeClr val="accent2"/>
          </a:solidFill>
        </p:grpSpPr>
        <p:sp>
          <p:nvSpPr>
            <p:cNvPr id="7556" name="Google Shape;7556;p72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72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72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72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0" name="Google Shape;7560;p72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  <a:solidFill>
            <a:schemeClr val="accent2"/>
          </a:solidFill>
        </p:grpSpPr>
        <p:sp>
          <p:nvSpPr>
            <p:cNvPr id="7561" name="Google Shape;7561;p72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72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72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72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72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6" name="Google Shape;7566;p72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  <a:solidFill>
            <a:schemeClr val="accent2"/>
          </a:solidFill>
        </p:grpSpPr>
        <p:sp>
          <p:nvSpPr>
            <p:cNvPr id="7567" name="Google Shape;7567;p72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72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72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72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72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72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72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4" name="Google Shape;7574;p72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  <a:solidFill>
            <a:schemeClr val="accent2"/>
          </a:solidFill>
        </p:grpSpPr>
        <p:sp>
          <p:nvSpPr>
            <p:cNvPr id="7575" name="Google Shape;7575;p72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72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72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72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72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72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4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367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985" name="Google Shape;985;p34"/>
          <p:cNvSpPr txBox="1">
            <a:spLocks noGrp="1"/>
          </p:cNvSpPr>
          <p:nvPr>
            <p:ph type="title" idx="2"/>
          </p:nvPr>
        </p:nvSpPr>
        <p:spPr>
          <a:xfrm>
            <a:off x="893450" y="20062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</a:t>
            </a:r>
            <a:endParaRPr/>
          </a:p>
        </p:txBody>
      </p:sp>
      <p:sp>
        <p:nvSpPr>
          <p:cNvPr id="986" name="Google Shape;986;p34"/>
          <p:cNvSpPr txBox="1">
            <a:spLocks noGrp="1"/>
          </p:cNvSpPr>
          <p:nvPr>
            <p:ph type="subTitle" idx="1"/>
          </p:nvPr>
        </p:nvSpPr>
        <p:spPr>
          <a:xfrm>
            <a:off x="893450" y="23892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topic of the section</a:t>
            </a:r>
            <a:endParaRPr/>
          </a:p>
        </p:txBody>
      </p:sp>
      <p:sp>
        <p:nvSpPr>
          <p:cNvPr id="987" name="Google Shape;987;p34"/>
          <p:cNvSpPr txBox="1">
            <a:spLocks noGrp="1"/>
          </p:cNvSpPr>
          <p:nvPr>
            <p:ph type="title" idx="3"/>
          </p:nvPr>
        </p:nvSpPr>
        <p:spPr>
          <a:xfrm>
            <a:off x="1428350" y="15170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88" name="Google Shape;988;p34"/>
          <p:cNvSpPr txBox="1">
            <a:spLocks noGrp="1"/>
          </p:cNvSpPr>
          <p:nvPr>
            <p:ph type="title" idx="4"/>
          </p:nvPr>
        </p:nvSpPr>
        <p:spPr>
          <a:xfrm>
            <a:off x="3466940" y="20062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989" name="Google Shape;989;p34"/>
          <p:cNvSpPr txBox="1">
            <a:spLocks noGrp="1"/>
          </p:cNvSpPr>
          <p:nvPr>
            <p:ph type="subTitle" idx="5"/>
          </p:nvPr>
        </p:nvSpPr>
        <p:spPr>
          <a:xfrm>
            <a:off x="3466940" y="23892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4"/>
          <p:cNvSpPr txBox="1">
            <a:spLocks noGrp="1"/>
          </p:cNvSpPr>
          <p:nvPr>
            <p:ph type="title" idx="6"/>
          </p:nvPr>
        </p:nvSpPr>
        <p:spPr>
          <a:xfrm>
            <a:off x="4001840" y="15170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91" name="Google Shape;991;p34"/>
          <p:cNvSpPr txBox="1">
            <a:spLocks noGrp="1"/>
          </p:cNvSpPr>
          <p:nvPr>
            <p:ph type="title" idx="7"/>
          </p:nvPr>
        </p:nvSpPr>
        <p:spPr>
          <a:xfrm>
            <a:off x="6040430" y="20062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992" name="Google Shape;992;p34"/>
          <p:cNvSpPr txBox="1">
            <a:spLocks noGrp="1"/>
          </p:cNvSpPr>
          <p:nvPr>
            <p:ph type="subTitle" idx="8"/>
          </p:nvPr>
        </p:nvSpPr>
        <p:spPr>
          <a:xfrm>
            <a:off x="6040430" y="23892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topic of the section</a:t>
            </a:r>
            <a:endParaRPr/>
          </a:p>
        </p:txBody>
      </p:sp>
      <p:sp>
        <p:nvSpPr>
          <p:cNvPr id="993" name="Google Shape;993;p34"/>
          <p:cNvSpPr txBox="1">
            <a:spLocks noGrp="1"/>
          </p:cNvSpPr>
          <p:nvPr>
            <p:ph type="title" idx="9"/>
          </p:nvPr>
        </p:nvSpPr>
        <p:spPr>
          <a:xfrm>
            <a:off x="6575330" y="15170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94" name="Google Shape;994;p34"/>
          <p:cNvSpPr txBox="1">
            <a:spLocks noGrp="1"/>
          </p:cNvSpPr>
          <p:nvPr>
            <p:ph type="title" idx="13"/>
          </p:nvPr>
        </p:nvSpPr>
        <p:spPr>
          <a:xfrm>
            <a:off x="2180203" y="35560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995" name="Google Shape;995;p34"/>
          <p:cNvSpPr txBox="1">
            <a:spLocks noGrp="1"/>
          </p:cNvSpPr>
          <p:nvPr>
            <p:ph type="subTitle" idx="14"/>
          </p:nvPr>
        </p:nvSpPr>
        <p:spPr>
          <a:xfrm>
            <a:off x="2180203" y="39390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topic of the section</a:t>
            </a:r>
            <a:endParaRPr/>
          </a:p>
        </p:txBody>
      </p:sp>
      <p:sp>
        <p:nvSpPr>
          <p:cNvPr id="996" name="Google Shape;996;p34"/>
          <p:cNvSpPr txBox="1">
            <a:spLocks noGrp="1"/>
          </p:cNvSpPr>
          <p:nvPr>
            <p:ph type="title" idx="15"/>
          </p:nvPr>
        </p:nvSpPr>
        <p:spPr>
          <a:xfrm>
            <a:off x="2715103" y="30668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97" name="Google Shape;997;p34"/>
          <p:cNvSpPr txBox="1">
            <a:spLocks noGrp="1"/>
          </p:cNvSpPr>
          <p:nvPr>
            <p:ph type="title" idx="16"/>
          </p:nvPr>
        </p:nvSpPr>
        <p:spPr>
          <a:xfrm>
            <a:off x="4753693" y="35560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</a:t>
            </a:r>
            <a:endParaRPr/>
          </a:p>
        </p:txBody>
      </p:sp>
      <p:sp>
        <p:nvSpPr>
          <p:cNvPr id="998" name="Google Shape;998;p34"/>
          <p:cNvSpPr txBox="1">
            <a:spLocks noGrp="1"/>
          </p:cNvSpPr>
          <p:nvPr>
            <p:ph type="subTitle" idx="17"/>
          </p:nvPr>
        </p:nvSpPr>
        <p:spPr>
          <a:xfrm>
            <a:off x="4753693" y="39390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topic of the section</a:t>
            </a:r>
            <a:endParaRPr/>
          </a:p>
        </p:txBody>
      </p:sp>
      <p:sp>
        <p:nvSpPr>
          <p:cNvPr id="999" name="Google Shape;999;p34"/>
          <p:cNvSpPr txBox="1">
            <a:spLocks noGrp="1"/>
          </p:cNvSpPr>
          <p:nvPr>
            <p:ph type="title" idx="18"/>
          </p:nvPr>
        </p:nvSpPr>
        <p:spPr>
          <a:xfrm>
            <a:off x="5288593" y="30668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183" y="3419545"/>
            <a:ext cx="1261543" cy="113252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6333" y="3326822"/>
            <a:ext cx="1364829" cy="12252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5"/>
          <p:cNvSpPr/>
          <p:nvPr/>
        </p:nvSpPr>
        <p:spPr>
          <a:xfrm>
            <a:off x="478253" y="999225"/>
            <a:ext cx="4282590" cy="3374034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/>
          </p:nvPr>
        </p:nvSpPr>
        <p:spPr>
          <a:xfrm>
            <a:off x="5296625" y="1523650"/>
            <a:ext cx="2808000" cy="5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body" idx="1"/>
          </p:nvPr>
        </p:nvSpPr>
        <p:spPr>
          <a:xfrm>
            <a:off x="5296625" y="2111450"/>
            <a:ext cx="2808000" cy="1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Mercury’s name has nothing to do with the liquid metal, since it was named after the Roman messenger god</a:t>
            </a:r>
            <a:endParaRPr dirty="0"/>
          </a:p>
        </p:txBody>
      </p:sp>
      <p:grpSp>
        <p:nvGrpSpPr>
          <p:cNvPr id="1007" name="Google Shape;1007;p35"/>
          <p:cNvGrpSpPr/>
          <p:nvPr/>
        </p:nvGrpSpPr>
        <p:grpSpPr>
          <a:xfrm>
            <a:off x="1281490" y="1965106"/>
            <a:ext cx="3013874" cy="1801088"/>
            <a:chOff x="8086850" y="3763788"/>
            <a:chExt cx="2404300" cy="1437700"/>
          </a:xfrm>
        </p:grpSpPr>
        <p:sp>
          <p:nvSpPr>
            <p:cNvPr id="1008" name="Google Shape;1008;p35"/>
            <p:cNvSpPr/>
            <p:nvPr/>
          </p:nvSpPr>
          <p:spPr>
            <a:xfrm>
              <a:off x="8740275" y="5020063"/>
              <a:ext cx="228875" cy="131425"/>
            </a:xfrm>
            <a:custGeom>
              <a:avLst/>
              <a:gdLst/>
              <a:ahLst/>
              <a:cxnLst/>
              <a:rect l="l" t="t" r="r" b="b"/>
              <a:pathLst>
                <a:path w="9155" h="5257" extrusionOk="0">
                  <a:moveTo>
                    <a:pt x="9154" y="0"/>
                  </a:moveTo>
                  <a:lnTo>
                    <a:pt x="9154" y="0"/>
                  </a:lnTo>
                  <a:cubicBezTo>
                    <a:pt x="5746" y="1218"/>
                    <a:pt x="2619" y="2283"/>
                    <a:pt x="0" y="3152"/>
                  </a:cubicBezTo>
                  <a:cubicBezTo>
                    <a:pt x="1405" y="4517"/>
                    <a:pt x="2874" y="5256"/>
                    <a:pt x="4249" y="5256"/>
                  </a:cubicBezTo>
                  <a:cubicBezTo>
                    <a:pt x="4646" y="5256"/>
                    <a:pt x="5036" y="5194"/>
                    <a:pt x="5414" y="5069"/>
                  </a:cubicBezTo>
                  <a:cubicBezTo>
                    <a:pt x="6974" y="4549"/>
                    <a:pt x="8451" y="2825"/>
                    <a:pt x="9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9820150" y="3765738"/>
              <a:ext cx="671000" cy="757425"/>
            </a:xfrm>
            <a:custGeom>
              <a:avLst/>
              <a:gdLst/>
              <a:ahLst/>
              <a:cxnLst/>
              <a:rect l="l" t="t" r="r" b="b"/>
              <a:pathLst>
                <a:path w="26840" h="30297" extrusionOk="0">
                  <a:moveTo>
                    <a:pt x="4963" y="1"/>
                  </a:moveTo>
                  <a:cubicBezTo>
                    <a:pt x="2337" y="7853"/>
                    <a:pt x="302" y="15584"/>
                    <a:pt x="57" y="23995"/>
                  </a:cubicBezTo>
                  <a:cubicBezTo>
                    <a:pt x="0" y="26001"/>
                    <a:pt x="161" y="28131"/>
                    <a:pt x="348" y="30296"/>
                  </a:cubicBezTo>
                  <a:cubicBezTo>
                    <a:pt x="6110" y="28701"/>
                    <a:pt x="13486" y="25436"/>
                    <a:pt x="18301" y="18754"/>
                  </a:cubicBezTo>
                  <a:cubicBezTo>
                    <a:pt x="18872" y="17963"/>
                    <a:pt x="19446" y="17184"/>
                    <a:pt x="20010" y="16414"/>
                  </a:cubicBezTo>
                  <a:cubicBezTo>
                    <a:pt x="23522" y="11647"/>
                    <a:pt x="26839" y="7145"/>
                    <a:pt x="25535" y="4566"/>
                  </a:cubicBezTo>
                  <a:cubicBezTo>
                    <a:pt x="24117" y="1761"/>
                    <a:pt x="17191" y="230"/>
                    <a:pt x="4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9587850" y="3765738"/>
              <a:ext cx="180125" cy="147275"/>
            </a:xfrm>
            <a:custGeom>
              <a:avLst/>
              <a:gdLst/>
              <a:ahLst/>
              <a:cxnLst/>
              <a:rect l="l" t="t" r="r" b="b"/>
              <a:pathLst>
                <a:path w="7205" h="5891" extrusionOk="0">
                  <a:moveTo>
                    <a:pt x="7204" y="1"/>
                  </a:moveTo>
                  <a:lnTo>
                    <a:pt x="7204" y="1"/>
                  </a:lnTo>
                  <a:cubicBezTo>
                    <a:pt x="4959" y="38"/>
                    <a:pt x="2524" y="114"/>
                    <a:pt x="1" y="213"/>
                  </a:cubicBezTo>
                  <a:cubicBezTo>
                    <a:pt x="1822" y="1678"/>
                    <a:pt x="3356" y="3719"/>
                    <a:pt x="4525" y="5890"/>
                  </a:cubicBezTo>
                  <a:cubicBezTo>
                    <a:pt x="5251" y="3769"/>
                    <a:pt x="6134" y="1789"/>
                    <a:pt x="7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8086850" y="3763788"/>
              <a:ext cx="1546350" cy="1437700"/>
            </a:xfrm>
            <a:custGeom>
              <a:avLst/>
              <a:gdLst/>
              <a:ahLst/>
              <a:cxnLst/>
              <a:rect l="l" t="t" r="r" b="b"/>
              <a:pathLst>
                <a:path w="61854" h="57508" extrusionOk="0">
                  <a:moveTo>
                    <a:pt x="31784" y="0"/>
                  </a:moveTo>
                  <a:cubicBezTo>
                    <a:pt x="21607" y="0"/>
                    <a:pt x="11532" y="1045"/>
                    <a:pt x="6770" y="8611"/>
                  </a:cubicBezTo>
                  <a:cubicBezTo>
                    <a:pt x="0" y="19368"/>
                    <a:pt x="1445" y="30314"/>
                    <a:pt x="2723" y="39967"/>
                  </a:cubicBezTo>
                  <a:cubicBezTo>
                    <a:pt x="2998" y="42063"/>
                    <a:pt x="3261" y="44039"/>
                    <a:pt x="3438" y="45981"/>
                  </a:cubicBezTo>
                  <a:cubicBezTo>
                    <a:pt x="4070" y="52898"/>
                    <a:pt x="5145" y="57507"/>
                    <a:pt x="8335" y="57507"/>
                  </a:cubicBezTo>
                  <a:cubicBezTo>
                    <a:pt x="10916" y="57507"/>
                    <a:pt x="14917" y="55018"/>
                    <a:pt x="20227" y="50105"/>
                  </a:cubicBezTo>
                  <a:cubicBezTo>
                    <a:pt x="20379" y="49963"/>
                    <a:pt x="20561" y="49858"/>
                    <a:pt x="20760" y="49799"/>
                  </a:cubicBezTo>
                  <a:cubicBezTo>
                    <a:pt x="21064" y="49709"/>
                    <a:pt x="49400" y="41077"/>
                    <a:pt x="58665" y="33621"/>
                  </a:cubicBezTo>
                  <a:cubicBezTo>
                    <a:pt x="60085" y="27097"/>
                    <a:pt x="61853" y="20414"/>
                    <a:pt x="60020" y="13810"/>
                  </a:cubicBezTo>
                  <a:cubicBezTo>
                    <a:pt x="58587" y="8647"/>
                    <a:pt x="55012" y="5168"/>
                    <a:pt x="52984" y="486"/>
                  </a:cubicBezTo>
                  <a:cubicBezTo>
                    <a:pt x="52830" y="487"/>
                    <a:pt x="52675" y="489"/>
                    <a:pt x="52515" y="489"/>
                  </a:cubicBezTo>
                  <a:cubicBezTo>
                    <a:pt x="48963" y="489"/>
                    <a:pt x="45341" y="362"/>
                    <a:pt x="41841" y="239"/>
                  </a:cubicBezTo>
                  <a:cubicBezTo>
                    <a:pt x="38341" y="115"/>
                    <a:pt x="35031" y="0"/>
                    <a:pt x="31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" y="4316256"/>
            <a:ext cx="9034115" cy="7612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0167" y="33538"/>
            <a:ext cx="9034115" cy="7612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41"/>
          <p:cNvSpPr txBox="1">
            <a:spLocks noGrp="1"/>
          </p:cNvSpPr>
          <p:nvPr>
            <p:ph type="title" idx="4294967295"/>
          </p:nvPr>
        </p:nvSpPr>
        <p:spPr>
          <a:xfrm>
            <a:off x="1534669" y="109419"/>
            <a:ext cx="5719931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Real Estate Infographics</a:t>
            </a:r>
            <a:endParaRPr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34" name="Google Shape;2234;p41"/>
          <p:cNvSpPr txBox="1"/>
          <p:nvPr/>
        </p:nvSpPr>
        <p:spPr>
          <a:xfrm>
            <a:off x="6024000" y="3822301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6024000" y="1631775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6" name="Google Shape;2236;p41"/>
          <p:cNvSpPr txBox="1"/>
          <p:nvPr/>
        </p:nvSpPr>
        <p:spPr>
          <a:xfrm>
            <a:off x="6024000" y="2361950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7" name="Google Shape;2237;p41"/>
          <p:cNvSpPr txBox="1"/>
          <p:nvPr/>
        </p:nvSpPr>
        <p:spPr>
          <a:xfrm>
            <a:off x="6024000" y="3092126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8" name="Google Shape;2238;p41"/>
          <p:cNvSpPr txBox="1"/>
          <p:nvPr/>
        </p:nvSpPr>
        <p:spPr>
          <a:xfrm>
            <a:off x="3683293" y="170300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9" name="Google Shape;2239;p41"/>
          <p:cNvSpPr txBox="1"/>
          <p:nvPr/>
        </p:nvSpPr>
        <p:spPr>
          <a:xfrm>
            <a:off x="3683293" y="243358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0" name="Google Shape;2240;p41"/>
          <p:cNvSpPr txBox="1"/>
          <p:nvPr/>
        </p:nvSpPr>
        <p:spPr>
          <a:xfrm>
            <a:off x="3683293" y="316417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1" name="Google Shape;2241;p41"/>
          <p:cNvSpPr txBox="1"/>
          <p:nvPr/>
        </p:nvSpPr>
        <p:spPr>
          <a:xfrm>
            <a:off x="3683293" y="389147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42" name="Google Shape;2242;p41"/>
          <p:cNvCxnSpPr/>
          <p:nvPr/>
        </p:nvCxnSpPr>
        <p:spPr>
          <a:xfrm flipH="1" flipV="1">
            <a:off x="2368093" y="1925175"/>
            <a:ext cx="1315200" cy="210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3" name="Google Shape;2243;p41"/>
          <p:cNvCxnSpPr/>
          <p:nvPr/>
        </p:nvCxnSpPr>
        <p:spPr>
          <a:xfrm flipH="1">
            <a:off x="2368093" y="2657866"/>
            <a:ext cx="1315200" cy="328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4" name="Google Shape;2244;p41"/>
          <p:cNvCxnSpPr/>
          <p:nvPr/>
        </p:nvCxnSpPr>
        <p:spPr>
          <a:xfrm flipH="1">
            <a:off x="2368093" y="3388451"/>
            <a:ext cx="1315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5" name="Google Shape;2245;p41"/>
          <p:cNvCxnSpPr/>
          <p:nvPr/>
        </p:nvCxnSpPr>
        <p:spPr>
          <a:xfrm flipH="1">
            <a:off x="2368093" y="4115755"/>
            <a:ext cx="13152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246" name="Google Shape;2246;p41"/>
          <p:cNvSpPr txBox="1"/>
          <p:nvPr/>
        </p:nvSpPr>
        <p:spPr>
          <a:xfrm>
            <a:off x="5106809" y="3894744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7" name="Google Shape;2247;p41"/>
          <p:cNvSpPr txBox="1"/>
          <p:nvPr/>
        </p:nvSpPr>
        <p:spPr>
          <a:xfrm>
            <a:off x="5106809" y="316417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8" name="Google Shape;2248;p41"/>
          <p:cNvSpPr txBox="1"/>
          <p:nvPr/>
        </p:nvSpPr>
        <p:spPr>
          <a:xfrm>
            <a:off x="5106809" y="2433587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9" name="Google Shape;2249;p41"/>
          <p:cNvSpPr txBox="1"/>
          <p:nvPr/>
        </p:nvSpPr>
        <p:spPr>
          <a:xfrm>
            <a:off x="5106809" y="170300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0" name="Google Shape;2250;p41"/>
          <p:cNvCxnSpPr>
            <a:stCxn id="2238" idx="3"/>
            <a:endCxn id="2249" idx="1"/>
          </p:cNvCxnSpPr>
          <p:nvPr/>
        </p:nvCxnSpPr>
        <p:spPr>
          <a:xfrm>
            <a:off x="4013593" y="192725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1" name="Google Shape;2251;p41"/>
          <p:cNvCxnSpPr>
            <a:stCxn id="2239" idx="3"/>
            <a:endCxn id="2248" idx="1"/>
          </p:cNvCxnSpPr>
          <p:nvPr/>
        </p:nvCxnSpPr>
        <p:spPr>
          <a:xfrm>
            <a:off x="4013593" y="2657837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2" name="Google Shape;2252;p41"/>
          <p:cNvCxnSpPr>
            <a:stCxn id="2240" idx="3"/>
            <a:endCxn id="2247" idx="1"/>
          </p:cNvCxnSpPr>
          <p:nvPr/>
        </p:nvCxnSpPr>
        <p:spPr>
          <a:xfrm>
            <a:off x="4013593" y="338842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3" name="Google Shape;2253;p41"/>
          <p:cNvCxnSpPr>
            <a:stCxn id="2241" idx="3"/>
            <a:endCxn id="2246" idx="1"/>
          </p:cNvCxnSpPr>
          <p:nvPr/>
        </p:nvCxnSpPr>
        <p:spPr>
          <a:xfrm>
            <a:off x="4013593" y="4115727"/>
            <a:ext cx="1093200" cy="3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66" y="329538"/>
            <a:ext cx="1791222" cy="46516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 txBox="1">
            <a:spLocks noGrp="1"/>
          </p:cNvSpPr>
          <p:nvPr>
            <p:ph type="title" idx="2"/>
          </p:nvPr>
        </p:nvSpPr>
        <p:spPr>
          <a:xfrm>
            <a:off x="5589781" y="1810195"/>
            <a:ext cx="3351600" cy="11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17" name="Google Shape;1017;p36"/>
          <p:cNvSpPr txBox="1">
            <a:spLocks noGrp="1"/>
          </p:cNvSpPr>
          <p:nvPr>
            <p:ph type="title"/>
          </p:nvPr>
        </p:nvSpPr>
        <p:spPr>
          <a:xfrm>
            <a:off x="5589781" y="2768445"/>
            <a:ext cx="335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</a:t>
            </a:r>
            <a:endParaRPr/>
          </a:p>
        </p:txBody>
      </p:sp>
      <p:sp>
        <p:nvSpPr>
          <p:cNvPr id="1018" name="Google Shape;1018;p36"/>
          <p:cNvSpPr txBox="1">
            <a:spLocks noGrp="1"/>
          </p:cNvSpPr>
          <p:nvPr>
            <p:ph type="subTitle" idx="1"/>
          </p:nvPr>
        </p:nvSpPr>
        <p:spPr>
          <a:xfrm>
            <a:off x="5589781" y="3524220"/>
            <a:ext cx="22560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here a subtitle if you need it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23" y="541343"/>
            <a:ext cx="4140000" cy="4106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7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INFORMATION</a:t>
            </a:r>
            <a:endParaRPr/>
          </a:p>
        </p:txBody>
      </p:sp>
      <p:sp>
        <p:nvSpPr>
          <p:cNvPr id="1024" name="Google Shape;1024;p37"/>
          <p:cNvSpPr txBox="1">
            <a:spLocks noGrp="1"/>
          </p:cNvSpPr>
          <p:nvPr>
            <p:ph type="title" idx="2"/>
          </p:nvPr>
        </p:nvSpPr>
        <p:spPr>
          <a:xfrm>
            <a:off x="89345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025" name="Google Shape;1025;p37"/>
          <p:cNvSpPr txBox="1">
            <a:spLocks noGrp="1"/>
          </p:cNvSpPr>
          <p:nvPr>
            <p:ph type="subTitle" idx="1"/>
          </p:nvPr>
        </p:nvSpPr>
        <p:spPr>
          <a:xfrm>
            <a:off x="89345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 full of iron oxide dust</a:t>
            </a:r>
            <a:endParaRPr/>
          </a:p>
        </p:txBody>
      </p:sp>
      <p:sp>
        <p:nvSpPr>
          <p:cNvPr id="1026" name="Google Shape;1026;p37"/>
          <p:cNvSpPr txBox="1">
            <a:spLocks noGrp="1"/>
          </p:cNvSpPr>
          <p:nvPr>
            <p:ph type="title" idx="3"/>
          </p:nvPr>
        </p:nvSpPr>
        <p:spPr>
          <a:xfrm>
            <a:off x="346694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027" name="Google Shape;1027;p37"/>
          <p:cNvSpPr txBox="1">
            <a:spLocks noGrp="1"/>
          </p:cNvSpPr>
          <p:nvPr>
            <p:ph type="subTitle" idx="4"/>
          </p:nvPr>
        </p:nvSpPr>
        <p:spPr>
          <a:xfrm>
            <a:off x="346694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the biggest planet in the Solar System</a:t>
            </a:r>
            <a:endParaRPr/>
          </a:p>
        </p:txBody>
      </p:sp>
      <p:sp>
        <p:nvSpPr>
          <p:cNvPr id="1028" name="Google Shape;1028;p37"/>
          <p:cNvSpPr txBox="1">
            <a:spLocks noGrp="1"/>
          </p:cNvSpPr>
          <p:nvPr>
            <p:ph type="title" idx="5"/>
          </p:nvPr>
        </p:nvSpPr>
        <p:spPr>
          <a:xfrm>
            <a:off x="604043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029" name="Google Shape;1029;p37"/>
          <p:cNvSpPr txBox="1">
            <a:spLocks noGrp="1"/>
          </p:cNvSpPr>
          <p:nvPr>
            <p:ph type="subTitle" idx="6"/>
          </p:nvPr>
        </p:nvSpPr>
        <p:spPr>
          <a:xfrm>
            <a:off x="604043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mostly of hydrogen and helium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1286796" y="1359748"/>
            <a:ext cx="1423407" cy="14234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3971374" y="1606861"/>
            <a:ext cx="1201231" cy="12012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591" y="1730199"/>
            <a:ext cx="1169815" cy="882879"/>
          </a:xfrm>
          <a:prstGeom prst="rect">
            <a:avLst/>
          </a:prstGeom>
        </p:spPr>
      </p:pic>
      <p:sp>
        <p:nvSpPr>
          <p:cNvPr id="13" name="Google Shape;1030;p37"/>
          <p:cNvSpPr/>
          <p:nvPr/>
        </p:nvSpPr>
        <p:spPr>
          <a:xfrm>
            <a:off x="6433776" y="1384685"/>
            <a:ext cx="1423407" cy="14234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571" y="1705206"/>
            <a:ext cx="1169815" cy="88287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790" y="1830071"/>
            <a:ext cx="1169815" cy="8828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ld Hepatitis Day by Slidesgo">
  <a:themeElements>
    <a:clrScheme name="Simple Light">
      <a:dk1>
        <a:srgbClr val="403B22"/>
      </a:dk1>
      <a:lt1>
        <a:srgbClr val="FFFFFF"/>
      </a:lt1>
      <a:dk2>
        <a:srgbClr val="FFD966"/>
      </a:dk2>
      <a:lt2>
        <a:srgbClr val="FDF9E0"/>
      </a:lt2>
      <a:accent1>
        <a:srgbClr val="CDBC94"/>
      </a:accent1>
      <a:accent2>
        <a:srgbClr val="F1C232"/>
      </a:accent2>
      <a:accent3>
        <a:srgbClr val="FFD966"/>
      </a:accent3>
      <a:accent4>
        <a:srgbClr val="AB967F"/>
      </a:accent4>
      <a:accent5>
        <a:srgbClr val="FDF9E0"/>
      </a:accent5>
      <a:accent6>
        <a:srgbClr val="403B22"/>
      </a:accent6>
      <a:hlink>
        <a:srgbClr val="403B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2132</Words>
  <Application>Microsoft Office PowerPoint</Application>
  <PresentationFormat>Presentación en pantalla (16:9)</PresentationFormat>
  <Paragraphs>305</Paragraphs>
  <Slides>48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60" baseType="lpstr">
      <vt:lpstr>맑은 고딕</vt:lpstr>
      <vt:lpstr>Poppins Black</vt:lpstr>
      <vt:lpstr>FZShuTi</vt:lpstr>
      <vt:lpstr>Archivo Black</vt:lpstr>
      <vt:lpstr>Proxima Nova Semibold</vt:lpstr>
      <vt:lpstr>Poppins</vt:lpstr>
      <vt:lpstr>Proxima Nova</vt:lpstr>
      <vt:lpstr>Arial Rounded MT Bold</vt:lpstr>
      <vt:lpstr>Roboto</vt:lpstr>
      <vt:lpstr>Arial</vt:lpstr>
      <vt:lpstr>World Hepatitis Day by Slidesgo</vt:lpstr>
      <vt:lpstr>Slidesgo Final Pages</vt:lpstr>
      <vt:lpstr>LIVER</vt:lpstr>
      <vt:lpstr>Presentación de PowerPoint</vt:lpstr>
      <vt:lpstr>Presentación de PowerPoint</vt:lpstr>
      <vt:lpstr>Real Estate Infographics</vt:lpstr>
      <vt:lpstr>TABLE OF CONTENTS</vt:lpstr>
      <vt:lpstr>INTRODUCTION</vt:lpstr>
      <vt:lpstr>Real Estate Infographics</vt:lpstr>
      <vt:lpstr>01</vt:lpstr>
      <vt:lpstr>IDENTIFYING INFORMATION</vt:lpstr>
      <vt:lpstr>PATIENT MEDICAL HISTORY</vt:lpstr>
      <vt:lpstr>REVIEW OF SYSTEMS</vt:lpstr>
      <vt:lpstr>PHYSICAL EXAMINATION</vt:lpstr>
      <vt:lpstr>A PICTURE IS WORTH A THOUSAND WORDS</vt:lpstr>
      <vt:lpstr>FINDINGS</vt:lpstr>
      <vt:lpstr>PREVALENCE</vt:lpstr>
      <vt:lpstr>DISCUSSION</vt:lpstr>
      <vt:lpstr>DISCUSSION SUMMARY</vt:lpstr>
      <vt:lpstr>COMPARISON</vt:lpstr>
      <vt:lpstr>DIAGNOSIS</vt:lpstr>
      <vt:lpstr>PATIENT MONITORING</vt:lpstr>
      <vt:lpstr>CONTRAINDICATIONS &amp; INDICATIONS</vt:lpstr>
      <vt:lpstr>98%</vt:lpstr>
      <vt:lpstr>Real Estate Infographics</vt:lpstr>
      <vt:lpstr>Presentación de PowerPoint</vt:lpstr>
      <vt:lpstr>Presentación de PowerPoint</vt:lpstr>
      <vt:lpstr>Presentación de PowerPoint</vt:lpstr>
      <vt:lpstr>TREATMENT</vt:lpstr>
      <vt:lpstr>POST PREVENTION</vt:lpstr>
      <vt:lpstr>CASE TIMELINE</vt:lpstr>
      <vt:lpstr>REFERENCES</vt:lpstr>
      <vt:lpstr>CONCLUSION</vt:lpstr>
      <vt:lpstr>OUR TEAM</vt:lpstr>
      <vt:lpstr>VISIT OUR WEB</vt:lpstr>
      <vt:lpstr>Real Estate Infographics</vt:lpstr>
      <vt:lpstr>Presentación de PowerPoint</vt:lpstr>
      <vt:lpstr>Presentación de PowerPoint</vt:lpstr>
      <vt:lpstr>Presentación de PowerPoint</vt:lpstr>
      <vt:lpstr>THANKS!</vt:lpstr>
      <vt:lpstr>https://www.plantillaspower-point.com</vt:lpstr>
      <vt:lpstr>ALTERNATIVE RESOURCES</vt:lpstr>
      <vt:lpstr>ALTERNATIVE RESOURCES</vt:lpstr>
      <vt:lpstr>ALTERNATIVE RESOURCES</vt:lpstr>
      <vt:lpstr>ALTERNATIVE RESOURCES</vt:lpstr>
      <vt:lpstr>ALTERNATIVE RESOURCES</vt:lpstr>
      <vt:lpstr>ALTERNATIVE RESOURCES</vt:lpstr>
      <vt:lpstr>...and our sets of editable icons</vt:lpstr>
      <vt:lpstr>Educational Icons</vt:lpstr>
      <vt:lpstr>Business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higado</dc:title>
  <dc:creator>Sr GRYM</dc:creator>
  <cp:lastModifiedBy>ADMIN</cp:lastModifiedBy>
  <cp:revision>37</cp:revision>
  <dcterms:modified xsi:type="dcterms:W3CDTF">2022-03-12T19:09:24Z</dcterms:modified>
</cp:coreProperties>
</file>