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4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34806282" r:id="rId11"/>
    <p:sldId id="2147482379" r:id="rId12"/>
    <p:sldId id="2147482380" r:id="rId13"/>
    <p:sldId id="2147482399" r:id="rId14"/>
    <p:sldId id="2134808273" r:id="rId15"/>
    <p:sldId id="2134808849" r:id="rId16"/>
    <p:sldId id="2147482400" r:id="rId17"/>
    <p:sldId id="2134808870" r:id="rId18"/>
    <p:sldId id="2134808951" r:id="rId19"/>
    <p:sldId id="2134808846" r:id="rId20"/>
    <p:sldId id="2134808945" r:id="rId21"/>
    <p:sldId id="2134808930" r:id="rId22"/>
    <p:sldId id="2134805531" r:id="rId23"/>
    <p:sldId id="2134808437" r:id="rId24"/>
    <p:sldId id="2134808931" r:id="rId25"/>
    <p:sldId id="2134808932" r:id="rId26"/>
    <p:sldId id="2147482353" r:id="rId27"/>
    <p:sldId id="2147482362" r:id="rId28"/>
    <p:sldId id="2134808949" r:id="rId29"/>
    <p:sldId id="2134806216" r:id="rId30"/>
    <p:sldId id="2147482373" r:id="rId31"/>
    <p:sldId id="2147482407" r:id="rId32"/>
    <p:sldId id="2134808935" r:id="rId33"/>
    <p:sldId id="2147482405" r:id="rId34"/>
    <p:sldId id="2134808872" r:id="rId35"/>
    <p:sldId id="2134808631" r:id="rId36"/>
    <p:sldId id="2134808635" r:id="rId37"/>
    <p:sldId id="2147482408" r:id="rId38"/>
    <p:sldId id="2134808873" r:id="rId39"/>
    <p:sldId id="2147482409" r:id="rId40"/>
    <p:sldId id="2134807357" r:id="rId41"/>
    <p:sldId id="2134808857" r:id="rId42"/>
    <p:sldId id="2134805975" r:id="rId43"/>
    <p:sldId id="2134805827" r:id="rId44"/>
    <p:sldId id="2134805828" r:id="rId45"/>
    <p:sldId id="2134805527" r:id="rId46"/>
    <p:sldId id="2134805896" r:id="rId47"/>
    <p:sldId id="2134805897" r:id="rId48"/>
    <p:sldId id="2134808914" r:id="rId49"/>
    <p:sldId id="2134805528" r:id="rId50"/>
    <p:sldId id="2134808436" r:id="rId51"/>
    <p:sldId id="2134805829" r:id="rId52"/>
    <p:sldId id="2134805530" r:id="rId53"/>
    <p:sldId id="2134808433" r:id="rId54"/>
    <p:sldId id="2134808434" r:id="rId55"/>
    <p:sldId id="2134808956" r:id="rId56"/>
    <p:sldId id="2134808957" r:id="rId57"/>
    <p:sldId id="2134808431" r:id="rId58"/>
    <p:sldId id="2134808425" r:id="rId59"/>
    <p:sldId id="2134807509" r:id="rId60"/>
    <p:sldId id="2147482376" r:id="rId61"/>
    <p:sldId id="2147482377" r:id="rId62"/>
    <p:sldId id="2134808474" r:id="rId63"/>
  </p:sldIdLst>
  <p:sldSz cx="13716000" cy="10287000"/>
  <p:notesSz cx="6858000" cy="9144000"/>
  <p:embeddedFontLst>
    <p:embeddedFont>
      <p:font typeface="Cambria" panose="02040503050406030204" pitchFamily="18" charset="0"/>
      <p:regular r:id="rId65"/>
      <p:bold r:id="rId66"/>
      <p:italic r:id="rId67"/>
      <p:boldItalic r:id="rId68"/>
    </p:embeddedFont>
    <p:embeddedFont>
      <p:font typeface="Carelia" panose="020B0604020202020204" charset="0"/>
      <p:regular r:id="rId69"/>
    </p:embeddedFont>
    <p:embeddedFont>
      <p:font typeface="Dosis" pitchFamily="2" charset="0"/>
      <p:regular r:id="rId70"/>
      <p:bold r:id="rId71"/>
    </p:embeddedFont>
    <p:embeddedFont>
      <p:font typeface="Dosis Bold" charset="0"/>
      <p:regular r:id="rId72"/>
      <p:bold r:id="rId73"/>
    </p:embeddedFont>
    <p:embeddedFont>
      <p:font typeface="KG Primary Penmanship Alt" panose="020B0604020202020204" charset="0"/>
      <p:regular r:id="rId74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4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2.fntdata"/><Relationship Id="rId74" Type="http://schemas.openxmlformats.org/officeDocument/2006/relationships/font" Target="fonts/font10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3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6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27/07/2025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4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26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33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33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7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6.png"/><Relationship Id="rId5" Type="http://schemas.openxmlformats.org/officeDocument/2006/relationships/tags" Target="../tags/tag159.xml"/><Relationship Id="rId10" Type="http://schemas.openxmlformats.org/officeDocument/2006/relationships/image" Target="../media/image35.png"/><Relationship Id="rId4" Type="http://schemas.openxmlformats.org/officeDocument/2006/relationships/tags" Target="../tags/tag158.xml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.jpeg"/><Relationship Id="rId18" Type="http://schemas.openxmlformats.org/officeDocument/2006/relationships/image" Target="../media/image40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39.svg"/><Relationship Id="rId2" Type="http://schemas.openxmlformats.org/officeDocument/2006/relationships/tags" Target="../tags/tag167.xml"/><Relationship Id="rId16" Type="http://schemas.openxmlformats.org/officeDocument/2006/relationships/image" Target="../media/image38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5" Type="http://schemas.openxmlformats.org/officeDocument/2006/relationships/tags" Target="../tags/tag170.xml"/><Relationship Id="rId15" Type="http://schemas.openxmlformats.org/officeDocument/2006/relationships/image" Target="../media/image26.svg"/><Relationship Id="rId10" Type="http://schemas.openxmlformats.org/officeDocument/2006/relationships/tags" Target="../tags/tag175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1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6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5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88.xml"/><Relationship Id="rId7" Type="http://schemas.openxmlformats.org/officeDocument/2006/relationships/image" Target="../media/image15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3.xml"/><Relationship Id="rId7" Type="http://schemas.openxmlformats.org/officeDocument/2006/relationships/image" Target="../media/image15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8.xml"/><Relationship Id="rId7" Type="http://schemas.openxmlformats.org/officeDocument/2006/relationships/image" Target="../media/image15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10" Type="http://schemas.openxmlformats.org/officeDocument/2006/relationships/image" Target="../media/image42.png"/><Relationship Id="rId4" Type="http://schemas.openxmlformats.org/officeDocument/2006/relationships/tags" Target="../tags/tag199.xml"/><Relationship Id="rId9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03.xml"/><Relationship Id="rId7" Type="http://schemas.openxmlformats.org/officeDocument/2006/relationships/image" Target="../media/image16.svg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07.xml"/><Relationship Id="rId7" Type="http://schemas.openxmlformats.org/officeDocument/2006/relationships/image" Target="../media/image15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9.xml"/><Relationship Id="rId10" Type="http://schemas.openxmlformats.org/officeDocument/2006/relationships/image" Target="../media/image42.png"/><Relationship Id="rId4" Type="http://schemas.openxmlformats.org/officeDocument/2006/relationships/tags" Target="../tags/tag208.xml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212.xml"/><Relationship Id="rId7" Type="http://schemas.openxmlformats.org/officeDocument/2006/relationships/image" Target="../media/image16.sv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16.xml"/><Relationship Id="rId7" Type="http://schemas.openxmlformats.org/officeDocument/2006/relationships/image" Target="../media/image16.sv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png"/><Relationship Id="rId4" Type="http://schemas.openxmlformats.org/officeDocument/2006/relationships/tags" Target="../tags/tag217.xml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4.png"/><Relationship Id="rId5" Type="http://schemas.openxmlformats.org/officeDocument/2006/relationships/tags" Target="../tags/tag222.xml"/><Relationship Id="rId10" Type="http://schemas.openxmlformats.org/officeDocument/2006/relationships/image" Target="../media/image20.png"/><Relationship Id="rId4" Type="http://schemas.openxmlformats.org/officeDocument/2006/relationships/tags" Target="../tags/tag221.xml"/><Relationship Id="rId9" Type="http://schemas.openxmlformats.org/officeDocument/2006/relationships/image" Target="../media/image16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2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image" Target="../media/image5.png"/><Relationship Id="rId5" Type="http://schemas.openxmlformats.org/officeDocument/2006/relationships/tags" Target="../tags/tag228.xml"/><Relationship Id="rId10" Type="http://schemas.openxmlformats.org/officeDocument/2006/relationships/image" Target="../media/image4.svg"/><Relationship Id="rId4" Type="http://schemas.openxmlformats.org/officeDocument/2006/relationships/tags" Target="../tags/tag227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9.svg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image" Target="../media/image38.png"/><Relationship Id="rId2" Type="http://schemas.openxmlformats.org/officeDocument/2006/relationships/tags" Target="../tags/tag231.xml"/><Relationship Id="rId16" Type="http://schemas.openxmlformats.org/officeDocument/2006/relationships/image" Target="../media/image26.svg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image" Target="../media/image33.png"/><Relationship Id="rId10" Type="http://schemas.openxmlformats.org/officeDocument/2006/relationships/tags" Target="../tags/tag239.xml"/><Relationship Id="rId19" Type="http://schemas.openxmlformats.org/officeDocument/2006/relationships/image" Target="../media/image40.png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44.xml"/><Relationship Id="rId7" Type="http://schemas.openxmlformats.org/officeDocument/2006/relationships/image" Target="../media/image1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8.png"/><Relationship Id="rId5" Type="http://schemas.openxmlformats.org/officeDocument/2006/relationships/tags" Target="../tags/tag246.xml"/><Relationship Id="rId10" Type="http://schemas.openxmlformats.org/officeDocument/2006/relationships/image" Target="../media/image47.PNG"/><Relationship Id="rId4" Type="http://schemas.openxmlformats.org/officeDocument/2006/relationships/tags" Target="../tags/tag245.xml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image" Target="../media/image49.png"/><Relationship Id="rId3" Type="http://schemas.openxmlformats.org/officeDocument/2006/relationships/tags" Target="../tags/tag249.xml"/><Relationship Id="rId7" Type="http://schemas.openxmlformats.org/officeDocument/2006/relationships/audio" Target="../media/media1.wav"/><Relationship Id="rId12" Type="http://schemas.openxmlformats.org/officeDocument/2006/relationships/image" Target="../media/image48.pn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microsoft.com/office/2007/relationships/media" Target="../media/media1.wav"/><Relationship Id="rId11" Type="http://schemas.openxmlformats.org/officeDocument/2006/relationships/image" Target="../media/image47.PNG"/><Relationship Id="rId5" Type="http://schemas.openxmlformats.org/officeDocument/2006/relationships/tags" Target="../tags/tag251.xml"/><Relationship Id="rId10" Type="http://schemas.openxmlformats.org/officeDocument/2006/relationships/image" Target="../media/image46.png"/><Relationship Id="rId4" Type="http://schemas.openxmlformats.org/officeDocument/2006/relationships/tags" Target="../tags/tag250.xml"/><Relationship Id="rId9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tags" Target="../tags/tag255.xml"/><Relationship Id="rId7" Type="http://schemas.openxmlformats.org/officeDocument/2006/relationships/image" Target="../media/image16.sv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49.png"/><Relationship Id="rId3" Type="http://schemas.openxmlformats.org/officeDocument/2006/relationships/tags" Target="../tags/tag259.xml"/><Relationship Id="rId7" Type="http://schemas.openxmlformats.org/officeDocument/2006/relationships/audio" Target="../media/media1.wav"/><Relationship Id="rId12" Type="http://schemas.openxmlformats.org/officeDocument/2006/relationships/image" Target="../media/image48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microsoft.com/office/2007/relationships/media" Target="../media/media1.wav"/><Relationship Id="rId11" Type="http://schemas.openxmlformats.org/officeDocument/2006/relationships/image" Target="../media/image47.PNG"/><Relationship Id="rId5" Type="http://schemas.openxmlformats.org/officeDocument/2006/relationships/tags" Target="../tags/tag261.xml"/><Relationship Id="rId10" Type="http://schemas.openxmlformats.org/officeDocument/2006/relationships/image" Target="../media/image46.png"/><Relationship Id="rId4" Type="http://schemas.openxmlformats.org/officeDocument/2006/relationships/tags" Target="../tags/tag260.xml"/><Relationship Id="rId9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0.xml"/><Relationship Id="rId13" Type="http://schemas.openxmlformats.org/officeDocument/2006/relationships/image" Target="../media/image46.png"/><Relationship Id="rId3" Type="http://schemas.openxmlformats.org/officeDocument/2006/relationships/tags" Target="../tags/tag265.xml"/><Relationship Id="rId7" Type="http://schemas.openxmlformats.org/officeDocument/2006/relationships/tags" Target="../tags/tag269.xml"/><Relationship Id="rId12" Type="http://schemas.openxmlformats.org/officeDocument/2006/relationships/image" Target="../media/image16.svg"/><Relationship Id="rId2" Type="http://schemas.openxmlformats.org/officeDocument/2006/relationships/tags" Target="../tags/tag264.xml"/><Relationship Id="rId16" Type="http://schemas.openxmlformats.org/officeDocument/2006/relationships/image" Target="../media/image52.png"/><Relationship Id="rId1" Type="http://schemas.openxmlformats.org/officeDocument/2006/relationships/tags" Target="../tags/tag263.xml"/><Relationship Id="rId6" Type="http://schemas.openxmlformats.org/officeDocument/2006/relationships/tags" Target="../tags/tag268.xml"/><Relationship Id="rId11" Type="http://schemas.openxmlformats.org/officeDocument/2006/relationships/image" Target="../media/image15.png"/><Relationship Id="rId5" Type="http://schemas.openxmlformats.org/officeDocument/2006/relationships/tags" Target="../tags/tag267.xml"/><Relationship Id="rId15" Type="http://schemas.openxmlformats.org/officeDocument/2006/relationships/image" Target="../media/image4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6.xml"/><Relationship Id="rId9" Type="http://schemas.openxmlformats.org/officeDocument/2006/relationships/tags" Target="../tags/tag271.xml"/><Relationship Id="rId1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image" Target="../media/image51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image" Target="../media/image53.png"/><Relationship Id="rId2" Type="http://schemas.openxmlformats.org/officeDocument/2006/relationships/tags" Target="../tags/tag273.xml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image" Target="../media/image16.svg"/><Relationship Id="rId5" Type="http://schemas.openxmlformats.org/officeDocument/2006/relationships/tags" Target="../tags/tag276.xml"/><Relationship Id="rId15" Type="http://schemas.openxmlformats.org/officeDocument/2006/relationships/image" Target="../media/image52.png"/><Relationship Id="rId10" Type="http://schemas.openxmlformats.org/officeDocument/2006/relationships/image" Target="../media/image15.png"/><Relationship Id="rId4" Type="http://schemas.openxmlformats.org/officeDocument/2006/relationships/tags" Target="../tags/tag27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4.png"/><Relationship Id="rId3" Type="http://schemas.openxmlformats.org/officeDocument/2006/relationships/tags" Target="../tags/tag28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4.jpe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image" Target="../media/image48.png"/><Relationship Id="rId5" Type="http://schemas.openxmlformats.org/officeDocument/2006/relationships/tags" Target="../tags/tag284.xml"/><Relationship Id="rId10" Type="http://schemas.openxmlformats.org/officeDocument/2006/relationships/image" Target="../media/image46.png"/><Relationship Id="rId4" Type="http://schemas.openxmlformats.org/officeDocument/2006/relationships/tags" Target="../tags/tag283.xml"/><Relationship Id="rId9" Type="http://schemas.openxmlformats.org/officeDocument/2006/relationships/image" Target="../media/image16.svg"/><Relationship Id="rId1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png"/><Relationship Id="rId3" Type="http://schemas.openxmlformats.org/officeDocument/2006/relationships/tags" Target="../tags/tag28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4.jpe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image" Target="../media/image48.png"/><Relationship Id="rId5" Type="http://schemas.openxmlformats.org/officeDocument/2006/relationships/tags" Target="../tags/tag290.xml"/><Relationship Id="rId10" Type="http://schemas.openxmlformats.org/officeDocument/2006/relationships/image" Target="../media/image46.png"/><Relationship Id="rId4" Type="http://schemas.openxmlformats.org/officeDocument/2006/relationships/tags" Target="../tags/tag289.xml"/><Relationship Id="rId9" Type="http://schemas.openxmlformats.org/officeDocument/2006/relationships/image" Target="../media/image16.svg"/><Relationship Id="rId1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45.png"/><Relationship Id="rId3" Type="http://schemas.openxmlformats.org/officeDocument/2006/relationships/tags" Target="../tags/tag294.xml"/><Relationship Id="rId7" Type="http://schemas.openxmlformats.org/officeDocument/2006/relationships/image" Target="../media/image15.png"/><Relationship Id="rId12" Type="http://schemas.openxmlformats.org/officeDocument/2006/relationships/image" Target="../media/image44.png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jpeg"/><Relationship Id="rId5" Type="http://schemas.openxmlformats.org/officeDocument/2006/relationships/tags" Target="../tags/tag296.xml"/><Relationship Id="rId10" Type="http://schemas.openxmlformats.org/officeDocument/2006/relationships/image" Target="../media/image48.png"/><Relationship Id="rId4" Type="http://schemas.openxmlformats.org/officeDocument/2006/relationships/tags" Target="../tags/tag295.xml"/><Relationship Id="rId9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56.png"/><Relationship Id="rId3" Type="http://schemas.openxmlformats.org/officeDocument/2006/relationships/tags" Target="../tags/tag299.xml"/><Relationship Id="rId7" Type="http://schemas.openxmlformats.org/officeDocument/2006/relationships/image" Target="../media/image15.png"/><Relationship Id="rId12" Type="http://schemas.openxmlformats.org/officeDocument/2006/relationships/image" Target="../media/image55.png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jpeg"/><Relationship Id="rId5" Type="http://schemas.openxmlformats.org/officeDocument/2006/relationships/tags" Target="../tags/tag301.xml"/><Relationship Id="rId10" Type="http://schemas.openxmlformats.org/officeDocument/2006/relationships/image" Target="../media/image48.png"/><Relationship Id="rId4" Type="http://schemas.openxmlformats.org/officeDocument/2006/relationships/tags" Target="../tags/tag300.xml"/><Relationship Id="rId9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0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10" Type="http://schemas.openxmlformats.org/officeDocument/2006/relationships/image" Target="../media/image57.png"/><Relationship Id="rId4" Type="http://schemas.openxmlformats.org/officeDocument/2006/relationships/tags" Target="../tags/tag305.xml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10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image" Target="../media/image5.png"/><Relationship Id="rId5" Type="http://schemas.openxmlformats.org/officeDocument/2006/relationships/tags" Target="../tags/tag312.xml"/><Relationship Id="rId10" Type="http://schemas.openxmlformats.org/officeDocument/2006/relationships/image" Target="../media/image4.svg"/><Relationship Id="rId4" Type="http://schemas.openxmlformats.org/officeDocument/2006/relationships/tags" Target="../tags/tag311.xml"/><Relationship Id="rId9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image" Target="../media/image26.svg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image" Target="../media/image33.png"/><Relationship Id="rId2" Type="http://schemas.openxmlformats.org/officeDocument/2006/relationships/tags" Target="../tags/tag315.xml"/><Relationship Id="rId16" Type="http://schemas.openxmlformats.org/officeDocument/2006/relationships/image" Target="../media/image40.png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image" Target="../media/image2.jpeg"/><Relationship Id="rId5" Type="http://schemas.openxmlformats.org/officeDocument/2006/relationships/tags" Target="../tags/tag318.xml"/><Relationship Id="rId15" Type="http://schemas.openxmlformats.org/officeDocument/2006/relationships/image" Target="../media/image39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9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30.xml"/><Relationship Id="rId7" Type="http://schemas.openxmlformats.org/officeDocument/2006/relationships/image" Target="../media/image16.sv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1.xml"/><Relationship Id="rId9" Type="http://schemas.openxmlformats.org/officeDocument/2006/relationships/image" Target="../media/image5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34.xml"/><Relationship Id="rId7" Type="http://schemas.openxmlformats.org/officeDocument/2006/relationships/image" Target="../media/image16.sv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5.xml"/><Relationship Id="rId9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image" Target="../media/image62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58.jpeg"/><Relationship Id="rId5" Type="http://schemas.openxmlformats.org/officeDocument/2006/relationships/tags" Target="../tags/tag340.xml"/><Relationship Id="rId10" Type="http://schemas.openxmlformats.org/officeDocument/2006/relationships/image" Target="../media/image16.svg"/><Relationship Id="rId4" Type="http://schemas.openxmlformats.org/officeDocument/2006/relationships/tags" Target="../tags/tag339.xml"/><Relationship Id="rId9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345.xml"/><Relationship Id="rId7" Type="http://schemas.openxmlformats.org/officeDocument/2006/relationships/image" Target="../media/image16.sv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4.png"/><Relationship Id="rId4" Type="http://schemas.openxmlformats.org/officeDocument/2006/relationships/tags" Target="../tags/tag346.xml"/><Relationship Id="rId9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49.xml"/><Relationship Id="rId7" Type="http://schemas.openxmlformats.org/officeDocument/2006/relationships/image" Target="../media/image15.png"/><Relationship Id="rId2" Type="http://schemas.openxmlformats.org/officeDocument/2006/relationships/tags" Target="../tags/tag348.xml"/><Relationship Id="rId1" Type="http://schemas.openxmlformats.org/officeDocument/2006/relationships/tags" Target="../tags/tag34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1.xml"/><Relationship Id="rId10" Type="http://schemas.openxmlformats.org/officeDocument/2006/relationships/image" Target="../media/image65.jpeg"/><Relationship Id="rId4" Type="http://schemas.openxmlformats.org/officeDocument/2006/relationships/tags" Target="../tags/tag350.xml"/><Relationship Id="rId9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354.xml"/><Relationship Id="rId7" Type="http://schemas.openxmlformats.org/officeDocument/2006/relationships/image" Target="../media/image16.sv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55.xml"/><Relationship Id="rId9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13" Type="http://schemas.openxmlformats.org/officeDocument/2006/relationships/image" Target="../media/image16.svg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12" Type="http://schemas.openxmlformats.org/officeDocument/2006/relationships/image" Target="../media/image15.pn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60.xml"/><Relationship Id="rId10" Type="http://schemas.openxmlformats.org/officeDocument/2006/relationships/tags" Target="../tags/tag365.xml"/><Relationship Id="rId4" Type="http://schemas.openxmlformats.org/officeDocument/2006/relationships/tags" Target="../tags/tag359.xml"/><Relationship Id="rId9" Type="http://schemas.openxmlformats.org/officeDocument/2006/relationships/tags" Target="../tags/tag364.xml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tags" Target="../tags/tag368.xml"/><Relationship Id="rId7" Type="http://schemas.openxmlformats.org/officeDocument/2006/relationships/image" Target="../media/image16.sv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9.xml"/><Relationship Id="rId9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372.xml"/><Relationship Id="rId7" Type="http://schemas.openxmlformats.org/officeDocument/2006/relationships/image" Target="../media/image16.sv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3.xml"/><Relationship Id="rId9" Type="http://schemas.openxmlformats.org/officeDocument/2006/relationships/image" Target="../media/image67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7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6" Type="http://schemas.openxmlformats.org/officeDocument/2006/relationships/tags" Target="../tags/tag379.xml"/><Relationship Id="rId5" Type="http://schemas.openxmlformats.org/officeDocument/2006/relationships/tags" Target="../tags/tag378.xml"/><Relationship Id="rId10" Type="http://schemas.openxmlformats.org/officeDocument/2006/relationships/image" Target="../media/image62.png"/><Relationship Id="rId4" Type="http://schemas.openxmlformats.org/officeDocument/2006/relationships/tags" Target="../tags/tag377.xml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tags" Target="../tags/tag382.xml"/><Relationship Id="rId7" Type="http://schemas.openxmlformats.org/officeDocument/2006/relationships/image" Target="../media/image16.svg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8.png"/><Relationship Id="rId4" Type="http://schemas.openxmlformats.org/officeDocument/2006/relationships/tags" Target="../tags/tag383.xml"/><Relationship Id="rId9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38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image" Target="../media/image42.png"/><Relationship Id="rId5" Type="http://schemas.openxmlformats.org/officeDocument/2006/relationships/tags" Target="../tags/tag388.xml"/><Relationship Id="rId10" Type="http://schemas.openxmlformats.org/officeDocument/2006/relationships/image" Target="../media/image29.png"/><Relationship Id="rId4" Type="http://schemas.openxmlformats.org/officeDocument/2006/relationships/tags" Target="../tags/tag387.xml"/><Relationship Id="rId9" Type="http://schemas.openxmlformats.org/officeDocument/2006/relationships/image" Target="../media/image16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image" Target="../media/image16.svg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image" Target="../media/image15.png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94.xml"/><Relationship Id="rId10" Type="http://schemas.openxmlformats.org/officeDocument/2006/relationships/tags" Target="../tags/tag399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image" Target="../media/image4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2.xml"/><Relationship Id="rId7" Type="http://schemas.openxmlformats.org/officeDocument/2006/relationships/image" Target="../media/image15.png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4.xml"/><Relationship Id="rId10" Type="http://schemas.openxmlformats.org/officeDocument/2006/relationships/image" Target="../media/image30.png"/><Relationship Id="rId4" Type="http://schemas.openxmlformats.org/officeDocument/2006/relationships/tags" Target="../tags/tag403.xml"/><Relationship Id="rId9" Type="http://schemas.openxmlformats.org/officeDocument/2006/relationships/image" Target="../media/image6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407.xml"/><Relationship Id="rId7" Type="http://schemas.openxmlformats.org/officeDocument/2006/relationships/image" Target="../media/image15.png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9.xml"/><Relationship Id="rId10" Type="http://schemas.openxmlformats.org/officeDocument/2006/relationships/image" Target="../media/image37.png"/><Relationship Id="rId4" Type="http://schemas.openxmlformats.org/officeDocument/2006/relationships/tags" Target="../tags/tag408.xml"/><Relationship Id="rId9" Type="http://schemas.openxmlformats.org/officeDocument/2006/relationships/image" Target="../media/image65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openxmlformats.org/officeDocument/2006/relationships/image" Target="../media/image23.jpeg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image" Target="../media/image16.sv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15.png"/><Relationship Id="rId5" Type="http://schemas.openxmlformats.org/officeDocument/2006/relationships/tags" Target="../tags/tag414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13.xml"/><Relationship Id="rId9" Type="http://schemas.openxmlformats.org/officeDocument/2006/relationships/tags" Target="../tags/tag418.xml"/><Relationship Id="rId14" Type="http://schemas.openxmlformats.org/officeDocument/2006/relationships/image" Target="../media/image7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microsoft.com/office/2007/relationships/media" Target="../media/media2.mp3"/><Relationship Id="rId7" Type="http://schemas.openxmlformats.org/officeDocument/2006/relationships/tags" Target="../tags/tag423.xml"/><Relationship Id="rId12" Type="http://schemas.openxmlformats.org/officeDocument/2006/relationships/image" Target="../media/image16.svg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2.xml"/><Relationship Id="rId11" Type="http://schemas.openxmlformats.org/officeDocument/2006/relationships/image" Target="../media/image15.png"/><Relationship Id="rId5" Type="http://schemas.openxmlformats.org/officeDocument/2006/relationships/tags" Target="../tags/tag421.xml"/><Relationship Id="rId10" Type="http://schemas.openxmlformats.org/officeDocument/2006/relationships/image" Target="../media/image49.png"/><Relationship Id="rId4" Type="http://schemas.openxmlformats.org/officeDocument/2006/relationships/audio" Target="../media/media2.mp3"/><Relationship Id="rId9" Type="http://schemas.openxmlformats.org/officeDocument/2006/relationships/image" Target="../media/image7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4.jpg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image" Target="../media/image73.jpeg"/><Relationship Id="rId2" Type="http://schemas.openxmlformats.org/officeDocument/2006/relationships/tags" Target="../tags/tag425.xml"/><Relationship Id="rId16" Type="http://schemas.openxmlformats.org/officeDocument/2006/relationships/image" Target="../media/image76.png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image" Target="../media/image72.jpg"/><Relationship Id="rId5" Type="http://schemas.openxmlformats.org/officeDocument/2006/relationships/tags" Target="../tags/tag428.xml"/><Relationship Id="rId15" Type="http://schemas.microsoft.com/office/2007/relationships/hdphoto" Target="../media/hdphoto2.wdp"/><Relationship Id="rId10" Type="http://schemas.openxmlformats.org/officeDocument/2006/relationships/image" Target="../media/image16.svg"/><Relationship Id="rId4" Type="http://schemas.openxmlformats.org/officeDocument/2006/relationships/tags" Target="../tags/tag427.xml"/><Relationship Id="rId9" Type="http://schemas.openxmlformats.org/officeDocument/2006/relationships/image" Target="../media/image15.png"/><Relationship Id="rId14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image" Target="../media/image41.png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image" Target="../media/image16.sv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image" Target="../media/image15.png"/><Relationship Id="rId5" Type="http://schemas.openxmlformats.org/officeDocument/2006/relationships/tags" Target="../tags/tag43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34.xml"/><Relationship Id="rId9" Type="http://schemas.openxmlformats.org/officeDocument/2006/relationships/tags" Target="../tags/tag43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630516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78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 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: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3460586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4BD4D7D-3E67-BDF8-A2F8-26AF3F5DBC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602" y="3001458"/>
            <a:ext cx="3802710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FF57C0-BE86-F7C0-D9C3-9AE042244F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12889"/>
            <a:ext cx="377984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4C6E789-910A-D8DA-2134-3B8A66440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3024320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5653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maison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</a:t>
            </a:r>
            <a:r>
              <a:rPr lang="fr-MA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b</a:t>
            </a: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86800" cy="6338496"/>
              <a:chOff x="183903" y="177800"/>
              <a:chExt cx="8776195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16610" cy="810309"/>
                <a:chOff x="195880" y="180292"/>
                <a:chExt cx="8719520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19520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« v ».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54139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5BC2B0D-D8C7-75DE-6751-75DE9B664EE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b="1" dirty="0">
                <a:solidFill>
                  <a:srgbClr val="106585"/>
                </a:solidFill>
                <a:latin typeface="+mj-lt"/>
              </a:rPr>
              <a:t>v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lettre o.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3240319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076571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5519197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la syllabe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ov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75934501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7761348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1099823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A7E8754-0039-C595-9869-2E8CAE7932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7573" y="3590468"/>
            <a:ext cx="2748944" cy="33800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DAD501-E431-DDFC-C8CB-F1EDAB8584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6673" y="3316507"/>
            <a:ext cx="2971754" cy="365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F38F483-CBF1-CE42-279C-4B6A49C0A58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4698612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5310A3D-D6C8-5EF0-43E7-F9BBFE478DF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05353" y="6578446"/>
            <a:ext cx="1957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le salon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136FB8-4ECA-DD0B-E025-B60FAC4FEAD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61705" y="6578445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la cuisine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BDE0B1-9A39-8ED8-7F97-55F698ED59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61705" y="3104586"/>
            <a:ext cx="2748944" cy="338002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5FB6253-4EE7-B840-191E-CE84812591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98048" y="2830625"/>
            <a:ext cx="2971754" cy="3653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maison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b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qu’il y a dans ta maison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504261"/>
            <a:ext cx="8930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Dans …, il y a … et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96256078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3_S3_Dialogue">
            <a:hlinkClick r:id="" action="ppaction://media"/>
            <a:extLst>
              <a:ext uri="{FF2B5EF4-FFF2-40B4-BE49-F238E27FC236}">
                <a16:creationId xmlns:a16="http://schemas.microsoft.com/office/drawing/2014/main" id="{533B661D-673F-5479-D0C6-E9F6D5C6F2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5835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4353DF-6CE2-E25E-5C2D-DD8D5C77550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53092079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26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20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5" name="Parcours_1_Pd3_S3_Dialogue">
            <a:hlinkClick r:id="" action="ppaction://media"/>
            <a:extLst>
              <a:ext uri="{FF2B5EF4-FFF2-40B4-BE49-F238E27FC236}">
                <a16:creationId xmlns:a16="http://schemas.microsoft.com/office/drawing/2014/main" id="{533B661D-673F-5479-D0C6-E9F6D5C6F27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6577" y="805835"/>
            <a:ext cx="487363" cy="487363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1163D87-7B23-4181-FE77-BBF8F79BBAD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7034251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08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4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7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8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20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9750"/>
                                  </p:stCondLst>
                                  <p:childTnLst>
                                    <p:set>
                                      <p:cBhvr>
                                        <p:cTn id="23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Qu’est-ce qu’il y a dans ta maison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233375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148889" y="261243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ta maison ?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F34ADA1A-56FE-C28D-2AFB-0B46EB3099B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855" y="5143500"/>
            <a:ext cx="2114251" cy="259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35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Qu’est-ce qu’il y a dans ta maison ?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13582920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83A95A0A-6EAD-8AF3-32A9-AAAD3D4CAC9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757550" y="2454481"/>
            <a:ext cx="4543238" cy="1367494"/>
          </a:xfrm>
          <a:prstGeom prst="wedgeEllipseCallout">
            <a:avLst>
              <a:gd name="adj1" fmla="val 9941"/>
              <a:gd name="adj2" fmla="val 8318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25273D5-021A-1E58-879A-4B719DAE9D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148889" y="2612436"/>
            <a:ext cx="3737564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qu’il y a dans ta maison ?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fenêtre, bâtiment, maison, illustration&#10;&#10;Description générée automatiquement">
            <a:extLst>
              <a:ext uri="{FF2B5EF4-FFF2-40B4-BE49-F238E27FC236}">
                <a16:creationId xmlns:a16="http://schemas.microsoft.com/office/drawing/2014/main" id="{79122D50-0F78-C5EA-9E5C-3DCFF20B13D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855" y="5143500"/>
            <a:ext cx="2114251" cy="259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Dans ma maison, il y a un salon, une cuisine, ...».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9768998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8F910BE8-CD05-AF68-D05A-95C078F0DF1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414962" y="2300288"/>
            <a:ext cx="5512731" cy="1551053"/>
          </a:xfrm>
          <a:prstGeom prst="wedgeEllipseCallout">
            <a:avLst>
              <a:gd name="adj1" fmla="val -8201"/>
              <a:gd name="adj2" fmla="val 8133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E213D-317B-605D-CB89-592A8BE819D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78032" y="2514378"/>
            <a:ext cx="4586590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maison, il y a un salon, une cuisine, …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D202908-C29C-09FF-FA13-75F6F08BF7E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5324" y="6422517"/>
            <a:ext cx="1970208" cy="242251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1DA3B5E-CC94-945F-E666-11C7028F754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14439" y="3979859"/>
            <a:ext cx="2129899" cy="261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7291D-B103-04C1-381A-6614D849F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D1F8AEC-7BB7-8BAA-7ABD-D59B895A05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01CD765-FAA7-3E22-5FBC-234BC7BC630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deux chambres et une salle de bain.».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B65A260-D36F-9E90-94E5-531B2F9D05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1E1CF81-F53A-094E-1A62-4E78044336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A0130386-50B8-9026-F46B-1BFB932EC237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C0AB0FFB-378A-2399-A6D0-46B4D37C3E6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F8ED3642-EAC3-6094-8E16-E2296623436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414963" y="2483847"/>
            <a:ext cx="4430362" cy="1367494"/>
          </a:xfrm>
          <a:prstGeom prst="wedgeEllipseCallout">
            <a:avLst>
              <a:gd name="adj1" fmla="val -8763"/>
              <a:gd name="adj2" fmla="val 821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4EB536C-7492-1B74-4106-32017A85C2E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757561" y="2612435"/>
            <a:ext cx="368647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deux chambres et une salle de bain.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ECF1D4-AD49-FB72-843C-0A3F0B2A99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73276" y="4648512"/>
            <a:ext cx="1544096" cy="189857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73C339-F24C-C476-BC11-B0873EA4070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71884" y="4654839"/>
            <a:ext cx="1544096" cy="189857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305AA4B-74C8-373C-9330-03736FA05A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92185" y="6547088"/>
            <a:ext cx="1403838" cy="172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07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Dans ma maison, il y a un salon, une cuisine, ...»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3092175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C8B3A38F-BDD9-5204-E005-BF0ECC850F0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14962" y="2300288"/>
            <a:ext cx="5512731" cy="1551053"/>
          </a:xfrm>
          <a:prstGeom prst="wedgeEllipseCallout">
            <a:avLst>
              <a:gd name="adj1" fmla="val -8201"/>
              <a:gd name="adj2" fmla="val 8133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314D94B-2826-ACDA-4342-E8933F34EAF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878032" y="2514378"/>
            <a:ext cx="4586590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Dans ma maison, il y a un salon, une cuisine, …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95A9412-EE48-3EDD-297A-13E91CE35D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45324" y="6422517"/>
            <a:ext cx="1970208" cy="24225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B4FC3ED-527A-CF61-5A83-0BD8A891AD9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14439" y="3979859"/>
            <a:ext cx="2129899" cy="261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113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D10A1-5891-EC3E-3890-FE877E92F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6C74318-3A5E-2CAD-15AF-C0D9F71DF5F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2F27C14-0F48-2C77-B7E1-02522804A8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deux chambres et une salle de bain.»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8B69A3F-C225-A5C9-0399-EF0D8BF25A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8952C14-2DDC-3A4E-9DA8-D74982F0202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8EF0C9F-F892-D396-EC6D-35C55A3992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2F493E8E-E72E-4179-F567-B271AC66F0F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3" name="Bulle narrative : ronde 2">
            <a:extLst>
              <a:ext uri="{FF2B5EF4-FFF2-40B4-BE49-F238E27FC236}">
                <a16:creationId xmlns:a16="http://schemas.microsoft.com/office/drawing/2014/main" id="{EAE921B7-FAD1-0D17-41A8-8AECB4BD19B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414963" y="2483847"/>
            <a:ext cx="4430362" cy="1367494"/>
          </a:xfrm>
          <a:prstGeom prst="wedgeEllipseCallout">
            <a:avLst>
              <a:gd name="adj1" fmla="val -8763"/>
              <a:gd name="adj2" fmla="val 82136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EC8B80-D38E-A52C-4DC0-DA43C8A368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73276" y="4648512"/>
            <a:ext cx="1544096" cy="18985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028FCDB-C927-183F-FB97-F360F3FAC0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71884" y="4654839"/>
            <a:ext cx="1544096" cy="18985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BA6992E-2C8F-139A-F57B-9BC4FA43642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192185" y="6547088"/>
            <a:ext cx="1403838" cy="172612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4745E65-A250-12D8-1580-A1CDE68A118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57561" y="2612435"/>
            <a:ext cx="368647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deux chambres et une salle de bain.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142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qu’est-ce qu’il y a dans ta maison.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095384" y="4143375"/>
            <a:ext cx="3484594" cy="225384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2049" y="4527946"/>
            <a:ext cx="8272463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qu’il y a dans ta maison ?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Dans ma maison, il y a … et …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343275" y="2857500"/>
            <a:ext cx="1008628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qu’il y a dans ta maison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b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9" y="4518787"/>
            <a:ext cx="9130753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« b »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minuscule et en majuscule.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6" y="594285"/>
            <a:ext cx="1071525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b.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1865679"/>
            <a:ext cx="130302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2000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endParaRPr kumimoji="0" lang="fr-FR" sz="42000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b. Elle fait le son «b».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912C236-9E7A-0DCF-E89E-08DF1CF5CA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4869" y="3163193"/>
            <a:ext cx="4626261" cy="396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b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56500C-920A-6907-DB08-E33110EB23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5524" y="3470295"/>
            <a:ext cx="4704952" cy="334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85852" y="70738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22408" y="449753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16F8F7-B223-53D9-4619-353EF62B10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93760" y="3276728"/>
            <a:ext cx="2528479" cy="373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b.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387B4F-F664-791B-579D-78A3D1114F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5524" y="3470295"/>
            <a:ext cx="4704952" cy="334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majuscule. Elle fait le son « b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EE8C5E-F590-5BB6-E675-2E962D1E82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10852" y="3292585"/>
            <a:ext cx="4894296" cy="370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018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1A20FD-1BBE-24C1-56BF-0B50F1A298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7149" y="3047937"/>
            <a:ext cx="5161702" cy="419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b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11B81C6-1E85-A05A-F084-5A29366272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0323" y="3166488"/>
            <a:ext cx="3075353" cy="395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b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78B4DBC-37EF-A79F-29A1-ECE75F0E2A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14.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1C25B83-9282-00AD-9B20-69E51F417A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04845" y="1693201"/>
            <a:ext cx="5706310" cy="80600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958981" y="2743197"/>
            <a:ext cx="5718183" cy="16144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b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D90FF08-7566-E5E4-17F3-C70DE06D839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6196" y="3188800"/>
            <a:ext cx="12543607" cy="39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557D75E-34B8-6D08-8F73-C8894F1BE51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09A303-6D9C-7702-0466-447FDE2DFFB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1360A0C-738B-70AF-3B98-F09175FAD604}"/>
              </a:ext>
            </a:extLst>
          </p:cNvPr>
          <p:cNvPicPr>
            <a:picLocks noChangeAspect="1"/>
          </p:cNvPicPr>
          <p:nvPr>
            <a:audi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BF6599C-569A-BF44-7F14-82BA88AEC82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6D25A24-7A69-0520-4DEF-D518C18F448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91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3A860A98-00B9-94C9-3A82-5E484D961FE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E68790A-C24D-0752-F2E5-ABDAB46CB3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7698C9-EAE2-243D-A2EB-6815B0A662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46908B26-A7C8-3F3D-5114-72CB39CF0E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F5673CDC-8C8F-BC98-4208-11A22732011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7312AA-0A54-3438-5874-FFD7FE46601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D98A1C-AD3B-D986-CF2B-B4CFC3915A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466F9F-AB2D-552F-CDEF-065074FDEAA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101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17559</TotalTime>
  <Words>1627</Words>
  <PresentationFormat>Personnalisé</PresentationFormat>
  <Paragraphs>308</Paragraphs>
  <Slides>61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61</vt:i4>
      </vt:variant>
    </vt:vector>
  </HeadingPairs>
  <TitlesOfParts>
    <vt:vector size="71" baseType="lpstr">
      <vt:lpstr>Calibri</vt:lpstr>
      <vt:lpstr>Dosis</vt:lpstr>
      <vt:lpstr>Dosis Bold</vt:lpstr>
      <vt:lpstr>Calibri </vt:lpstr>
      <vt:lpstr>Cambria</vt:lpstr>
      <vt:lpstr>KG Primary Penmanship Alt</vt:lpstr>
      <vt:lpstr>Carelia</vt:lpstr>
      <vt:lpstr>Arial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2025-07-27T08:49:16Z</dcterms:modified>
</cp:coreProperties>
</file>