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4" r:id="rId1"/>
    <p:sldMasterId id="2147483792" r:id="rId2"/>
  </p:sldMasterIdLst>
  <p:notesMasterIdLst>
    <p:notesMasterId r:id="rId64"/>
  </p:notesMasterIdLst>
  <p:sldIdLst>
    <p:sldId id="2134808265" r:id="rId3"/>
    <p:sldId id="2134808281" r:id="rId4"/>
    <p:sldId id="2134808266" r:id="rId5"/>
    <p:sldId id="2134808267" r:id="rId6"/>
    <p:sldId id="2134808443" r:id="rId7"/>
    <p:sldId id="2134808284" r:id="rId8"/>
    <p:sldId id="2134808438" r:id="rId9"/>
    <p:sldId id="2134808268" r:id="rId10"/>
    <p:sldId id="2134806282" r:id="rId11"/>
    <p:sldId id="2147482379" r:id="rId12"/>
    <p:sldId id="2147482380" r:id="rId13"/>
    <p:sldId id="2147482399" r:id="rId14"/>
    <p:sldId id="2134808273" r:id="rId15"/>
    <p:sldId id="2134808849" r:id="rId16"/>
    <p:sldId id="2147482400" r:id="rId17"/>
    <p:sldId id="2134808870" r:id="rId18"/>
    <p:sldId id="2134808951" r:id="rId19"/>
    <p:sldId id="2134808846" r:id="rId20"/>
    <p:sldId id="2134808945" r:id="rId21"/>
    <p:sldId id="2134808930" r:id="rId22"/>
    <p:sldId id="2134805531" r:id="rId23"/>
    <p:sldId id="2134808437" r:id="rId24"/>
    <p:sldId id="2134808931" r:id="rId25"/>
    <p:sldId id="2134808932" r:id="rId26"/>
    <p:sldId id="2147482353" r:id="rId27"/>
    <p:sldId id="2147482362" r:id="rId28"/>
    <p:sldId id="2134808949" r:id="rId29"/>
    <p:sldId id="2134806216" r:id="rId30"/>
    <p:sldId id="2147482373" r:id="rId31"/>
    <p:sldId id="2147482407" r:id="rId32"/>
    <p:sldId id="2134808935" r:id="rId33"/>
    <p:sldId id="2147482405" r:id="rId34"/>
    <p:sldId id="2134808872" r:id="rId35"/>
    <p:sldId id="2134808631" r:id="rId36"/>
    <p:sldId id="2134808635" r:id="rId37"/>
    <p:sldId id="2147482408" r:id="rId38"/>
    <p:sldId id="2134808873" r:id="rId39"/>
    <p:sldId id="2147482409" r:id="rId40"/>
    <p:sldId id="2134807357" r:id="rId41"/>
    <p:sldId id="2134808857" r:id="rId42"/>
    <p:sldId id="2134805975" r:id="rId43"/>
    <p:sldId id="2134805827" r:id="rId44"/>
    <p:sldId id="2134805828" r:id="rId45"/>
    <p:sldId id="2134805527" r:id="rId46"/>
    <p:sldId id="2134805896" r:id="rId47"/>
    <p:sldId id="2134805897" r:id="rId48"/>
    <p:sldId id="2134808914" r:id="rId49"/>
    <p:sldId id="2134805528" r:id="rId50"/>
    <p:sldId id="2134808436" r:id="rId51"/>
    <p:sldId id="2134805829" r:id="rId52"/>
    <p:sldId id="2134805530" r:id="rId53"/>
    <p:sldId id="2134808433" r:id="rId54"/>
    <p:sldId id="2134808434" r:id="rId55"/>
    <p:sldId id="2134808956" r:id="rId56"/>
    <p:sldId id="2134808957" r:id="rId57"/>
    <p:sldId id="2134808431" r:id="rId58"/>
    <p:sldId id="2134808425" r:id="rId59"/>
    <p:sldId id="2134807509" r:id="rId60"/>
    <p:sldId id="2147482376" r:id="rId61"/>
    <p:sldId id="2147482377" r:id="rId62"/>
    <p:sldId id="2134808474" r:id="rId63"/>
  </p:sldIdLst>
  <p:sldSz cx="13716000" cy="10287000"/>
  <p:notesSz cx="6858000" cy="9144000"/>
  <p:embeddedFontLst>
    <p:embeddedFont>
      <p:font typeface="Cambria" panose="02040503050406030204" pitchFamily="18" charset="0"/>
      <p:regular r:id="rId65"/>
      <p:bold r:id="rId66"/>
      <p:italic r:id="rId67"/>
      <p:boldItalic r:id="rId68"/>
    </p:embeddedFont>
    <p:embeddedFont>
      <p:font typeface="Carelia" panose="020B0604020202020204" charset="0"/>
      <p:regular r:id="rId69"/>
    </p:embeddedFont>
    <p:embeddedFont>
      <p:font typeface="Dosis" pitchFamily="2" charset="0"/>
      <p:regular r:id="rId70"/>
      <p:bold r:id="rId71"/>
    </p:embeddedFont>
    <p:embeddedFont>
      <p:font typeface="Dosis Bold" charset="0"/>
      <p:regular r:id="rId72"/>
      <p:bold r:id="rId73"/>
    </p:embeddedFont>
    <p:embeddedFont>
      <p:font typeface="KG Primary Penmanship Alt" panose="020B0604020202020204" charset="0"/>
      <p:regular r:id="rId74"/>
    </p:embeddedFont>
  </p:embeddedFontLst>
  <p:defaultTextStyle>
    <a:defPPr>
      <a:defRPr lang="fr-FR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43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803F"/>
    <a:srgbClr val="F2F2F2"/>
    <a:srgbClr val="7F7F7F"/>
    <a:srgbClr val="106584"/>
    <a:srgbClr val="FDEADA"/>
    <a:srgbClr val="FFFFFF"/>
    <a:srgbClr val="F7F1BD"/>
    <a:srgbClr val="106585"/>
    <a:srgbClr val="426C7C"/>
    <a:srgbClr val="E46C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10" autoAdjust="0"/>
    <p:restoredTop sz="95196" autoAdjust="0"/>
  </p:normalViewPr>
  <p:slideViewPr>
    <p:cSldViewPr snapToGrid="0">
      <p:cViewPr varScale="1">
        <p:scale>
          <a:sx n="55" d="100"/>
          <a:sy n="55" d="100"/>
        </p:scale>
        <p:origin x="1411" y="53"/>
      </p:cViewPr>
      <p:guideLst>
        <p:guide orient="horz" pos="3240"/>
        <p:guide pos="43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font" Target="fonts/font4.fntdata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font" Target="fonts/font2.fntdata"/><Relationship Id="rId74" Type="http://schemas.openxmlformats.org/officeDocument/2006/relationships/font" Target="fonts/font10.fntdata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notesMaster" Target="notesMasters/notesMaster1.xml"/><Relationship Id="rId69" Type="http://schemas.openxmlformats.org/officeDocument/2006/relationships/font" Target="fonts/font5.fntdata"/><Relationship Id="rId77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8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font" Target="fonts/font3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font" Target="fonts/font6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font" Target="fonts/font1.fntdata"/><Relationship Id="rId73" Type="http://schemas.openxmlformats.org/officeDocument/2006/relationships/font" Target="fonts/font9.fntdata"/><Relationship Id="rId78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BA23E8-4B26-4847-82AA-716B989AA6C3}" type="datetimeFigureOut">
              <a:rPr lang="fr-FR" smtClean="0"/>
              <a:t>27/07/2025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F29E1B-11DA-4B7D-8F83-C5BDF1FFE55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7191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341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560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3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3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559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997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7548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6" y="4406906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6" y="2906716"/>
            <a:ext cx="5829300" cy="1500188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9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1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2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3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4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51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6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6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7436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7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7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466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3" y="1535114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9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7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2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3" y="2174876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3" y="1535114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9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7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2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3" y="2174876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54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3610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8727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4" y="273050"/>
            <a:ext cx="2256236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91" y="273056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4" y="1435106"/>
            <a:ext cx="2256236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9" indent="0">
              <a:buNone/>
              <a:defRPr sz="900"/>
            </a:lvl2pPr>
            <a:lvl3pPr marL="685818" indent="0">
              <a:buNone/>
              <a:defRPr sz="750"/>
            </a:lvl3pPr>
            <a:lvl4pPr marL="1028727" indent="0">
              <a:buNone/>
              <a:defRPr sz="675"/>
            </a:lvl4pPr>
            <a:lvl5pPr marL="1371635" indent="0">
              <a:buNone/>
              <a:defRPr sz="675"/>
            </a:lvl5pPr>
            <a:lvl6pPr marL="1714542" indent="0">
              <a:buNone/>
              <a:defRPr sz="675"/>
            </a:lvl6pPr>
            <a:lvl7pPr marL="2057451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159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982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1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6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9" indent="0">
              <a:buNone/>
              <a:defRPr sz="2100"/>
            </a:lvl2pPr>
            <a:lvl3pPr marL="685818" indent="0">
              <a:buNone/>
              <a:defRPr sz="1800"/>
            </a:lvl3pPr>
            <a:lvl4pPr marL="1028727" indent="0">
              <a:buNone/>
              <a:defRPr sz="1500"/>
            </a:lvl4pPr>
            <a:lvl5pPr marL="1371635" indent="0">
              <a:buNone/>
              <a:defRPr sz="1500"/>
            </a:lvl5pPr>
            <a:lvl6pPr marL="1714542" indent="0">
              <a:buNone/>
              <a:defRPr sz="1500"/>
            </a:lvl6pPr>
            <a:lvl7pPr marL="2057451" indent="0">
              <a:buNone/>
              <a:defRPr sz="1500"/>
            </a:lvl7pPr>
            <a:lvl8pPr marL="2400360" indent="0">
              <a:buNone/>
              <a:defRPr sz="1500"/>
            </a:lvl8pPr>
            <a:lvl9pPr marL="2743269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9" indent="0">
              <a:buNone/>
              <a:defRPr sz="900"/>
            </a:lvl2pPr>
            <a:lvl3pPr marL="685818" indent="0">
              <a:buNone/>
              <a:defRPr sz="750"/>
            </a:lvl3pPr>
            <a:lvl4pPr marL="1028727" indent="0">
              <a:buNone/>
              <a:defRPr sz="675"/>
            </a:lvl4pPr>
            <a:lvl5pPr marL="1371635" indent="0">
              <a:buNone/>
              <a:defRPr sz="675"/>
            </a:lvl5pPr>
            <a:lvl6pPr marL="1714542" indent="0">
              <a:buNone/>
              <a:defRPr sz="675"/>
            </a:lvl6pPr>
            <a:lvl7pPr marL="2057451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051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2105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5"/>
            <a:ext cx="154305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5"/>
            <a:ext cx="451485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379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5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21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646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187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417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124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5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5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693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998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5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5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346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7"/>
            <a:ext cx="61722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6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6"/>
            <a:ext cx="21717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6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952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685818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81" indent="-257181" algn="l" defTabSz="68581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228" indent="-214319" algn="l" defTabSz="685818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71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80" indent="-171455" algn="l" defTabSz="685818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89" indent="-171455" algn="l" defTabSz="685818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98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07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15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22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9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8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7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5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42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51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6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69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6.svg"/><Relationship Id="rId3" Type="http://schemas.openxmlformats.org/officeDocument/2006/relationships/tags" Target="../tags/tag3.xml"/><Relationship Id="rId21" Type="http://schemas.openxmlformats.org/officeDocument/2006/relationships/image" Target="../media/image9.png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image" Target="../media/image5.png"/><Relationship Id="rId2" Type="http://schemas.openxmlformats.org/officeDocument/2006/relationships/tags" Target="../tags/tag2.xml"/><Relationship Id="rId16" Type="http://schemas.openxmlformats.org/officeDocument/2006/relationships/image" Target="../media/image4.svg"/><Relationship Id="rId20" Type="http://schemas.openxmlformats.org/officeDocument/2006/relationships/image" Target="../media/image8.sv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image" Target="../media/image3.png"/><Relationship Id="rId10" Type="http://schemas.openxmlformats.org/officeDocument/2006/relationships/tags" Target="../tags/tag10.xml"/><Relationship Id="rId19" Type="http://schemas.openxmlformats.org/officeDocument/2006/relationships/image" Target="../media/image7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03.xml"/><Relationship Id="rId7" Type="http://schemas.openxmlformats.org/officeDocument/2006/relationships/image" Target="../media/image2.jpeg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6.svg"/><Relationship Id="rId5" Type="http://schemas.openxmlformats.org/officeDocument/2006/relationships/tags" Target="../tags/tag105.xml"/><Relationship Id="rId10" Type="http://schemas.openxmlformats.org/officeDocument/2006/relationships/image" Target="../media/image5.png"/><Relationship Id="rId4" Type="http://schemas.openxmlformats.org/officeDocument/2006/relationships/tags" Target="../tags/tag104.xml"/><Relationship Id="rId9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tags" Target="../tags/tag108.xml"/><Relationship Id="rId7" Type="http://schemas.openxmlformats.org/officeDocument/2006/relationships/slideLayout" Target="../slideLayouts/slideLayout18.xm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6" Type="http://schemas.openxmlformats.org/officeDocument/2006/relationships/tags" Target="../tags/tag111.xml"/><Relationship Id="rId11" Type="http://schemas.openxmlformats.org/officeDocument/2006/relationships/image" Target="../media/image34.png"/><Relationship Id="rId5" Type="http://schemas.openxmlformats.org/officeDocument/2006/relationships/tags" Target="../tags/tag110.xml"/><Relationship Id="rId10" Type="http://schemas.openxmlformats.org/officeDocument/2006/relationships/image" Target="../media/image13.svg"/><Relationship Id="rId4" Type="http://schemas.openxmlformats.org/officeDocument/2006/relationships/tags" Target="../tags/tag109.xml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19.xml"/><Relationship Id="rId13" Type="http://schemas.openxmlformats.org/officeDocument/2006/relationships/image" Target="../media/image26.svg"/><Relationship Id="rId3" Type="http://schemas.openxmlformats.org/officeDocument/2006/relationships/tags" Target="../tags/tag114.xml"/><Relationship Id="rId7" Type="http://schemas.openxmlformats.org/officeDocument/2006/relationships/tags" Target="../tags/tag118.xml"/><Relationship Id="rId12" Type="http://schemas.openxmlformats.org/officeDocument/2006/relationships/image" Target="../media/image33.png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6" Type="http://schemas.openxmlformats.org/officeDocument/2006/relationships/tags" Target="../tags/tag117.xml"/><Relationship Id="rId11" Type="http://schemas.openxmlformats.org/officeDocument/2006/relationships/image" Target="../media/image2.jpeg"/><Relationship Id="rId5" Type="http://schemas.openxmlformats.org/officeDocument/2006/relationships/tags" Target="../tags/tag116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115.xml"/><Relationship Id="rId9" Type="http://schemas.openxmlformats.org/officeDocument/2006/relationships/tags" Target="../tags/tag12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23.xml"/><Relationship Id="rId7" Type="http://schemas.openxmlformats.org/officeDocument/2006/relationships/image" Target="../media/image2.jpeg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5" Type="http://schemas.openxmlformats.org/officeDocument/2006/relationships/tags" Target="../tags/tag125.xml"/><Relationship Id="rId10" Type="http://schemas.openxmlformats.org/officeDocument/2006/relationships/image" Target="../media/image5.png"/><Relationship Id="rId4" Type="http://schemas.openxmlformats.org/officeDocument/2006/relationships/tags" Target="../tags/tag124.xml"/><Relationship Id="rId9" Type="http://schemas.openxmlformats.org/officeDocument/2006/relationships/image" Target="../media/image4.sv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tags" Target="../tags/tag138.xml"/><Relationship Id="rId18" Type="http://schemas.openxmlformats.org/officeDocument/2006/relationships/tags" Target="../tags/tag143.xml"/><Relationship Id="rId26" Type="http://schemas.openxmlformats.org/officeDocument/2006/relationships/tags" Target="../tags/tag151.xml"/><Relationship Id="rId3" Type="http://schemas.openxmlformats.org/officeDocument/2006/relationships/tags" Target="../tags/tag128.xml"/><Relationship Id="rId21" Type="http://schemas.openxmlformats.org/officeDocument/2006/relationships/tags" Target="../tags/tag146.xml"/><Relationship Id="rId7" Type="http://schemas.openxmlformats.org/officeDocument/2006/relationships/tags" Target="../tags/tag132.xml"/><Relationship Id="rId12" Type="http://schemas.openxmlformats.org/officeDocument/2006/relationships/tags" Target="../tags/tag137.xml"/><Relationship Id="rId17" Type="http://schemas.openxmlformats.org/officeDocument/2006/relationships/tags" Target="../tags/tag142.xml"/><Relationship Id="rId25" Type="http://schemas.openxmlformats.org/officeDocument/2006/relationships/tags" Target="../tags/tag150.xml"/><Relationship Id="rId33" Type="http://schemas.openxmlformats.org/officeDocument/2006/relationships/image" Target="../media/image26.svg"/><Relationship Id="rId2" Type="http://schemas.openxmlformats.org/officeDocument/2006/relationships/tags" Target="../tags/tag127.xml"/><Relationship Id="rId16" Type="http://schemas.openxmlformats.org/officeDocument/2006/relationships/tags" Target="../tags/tag141.xml"/><Relationship Id="rId20" Type="http://schemas.openxmlformats.org/officeDocument/2006/relationships/tags" Target="../tags/tag145.xml"/><Relationship Id="rId29" Type="http://schemas.openxmlformats.org/officeDocument/2006/relationships/tags" Target="../tags/tag154.xml"/><Relationship Id="rId1" Type="http://schemas.openxmlformats.org/officeDocument/2006/relationships/tags" Target="../tags/tag126.xml"/><Relationship Id="rId6" Type="http://schemas.openxmlformats.org/officeDocument/2006/relationships/tags" Target="../tags/tag131.xml"/><Relationship Id="rId11" Type="http://schemas.openxmlformats.org/officeDocument/2006/relationships/tags" Target="../tags/tag136.xml"/><Relationship Id="rId24" Type="http://schemas.openxmlformats.org/officeDocument/2006/relationships/tags" Target="../tags/tag149.xml"/><Relationship Id="rId32" Type="http://schemas.openxmlformats.org/officeDocument/2006/relationships/image" Target="../media/image33.png"/><Relationship Id="rId5" Type="http://schemas.openxmlformats.org/officeDocument/2006/relationships/tags" Target="../tags/tag130.xml"/><Relationship Id="rId15" Type="http://schemas.openxmlformats.org/officeDocument/2006/relationships/tags" Target="../tags/tag140.xml"/><Relationship Id="rId23" Type="http://schemas.openxmlformats.org/officeDocument/2006/relationships/tags" Target="../tags/tag148.xml"/><Relationship Id="rId28" Type="http://schemas.openxmlformats.org/officeDocument/2006/relationships/tags" Target="../tags/tag153.xml"/><Relationship Id="rId10" Type="http://schemas.openxmlformats.org/officeDocument/2006/relationships/tags" Target="../tags/tag135.xml"/><Relationship Id="rId19" Type="http://schemas.openxmlformats.org/officeDocument/2006/relationships/tags" Target="../tags/tag144.xml"/><Relationship Id="rId31" Type="http://schemas.openxmlformats.org/officeDocument/2006/relationships/image" Target="../media/image2.jpeg"/><Relationship Id="rId4" Type="http://schemas.openxmlformats.org/officeDocument/2006/relationships/tags" Target="../tags/tag129.xml"/><Relationship Id="rId9" Type="http://schemas.openxmlformats.org/officeDocument/2006/relationships/tags" Target="../tags/tag134.xml"/><Relationship Id="rId14" Type="http://schemas.openxmlformats.org/officeDocument/2006/relationships/tags" Target="../tags/tag139.xml"/><Relationship Id="rId22" Type="http://schemas.openxmlformats.org/officeDocument/2006/relationships/tags" Target="../tags/tag147.xml"/><Relationship Id="rId27" Type="http://schemas.openxmlformats.org/officeDocument/2006/relationships/tags" Target="../tags/tag152.xml"/><Relationship Id="rId30" Type="http://schemas.openxmlformats.org/officeDocument/2006/relationships/slideLayout" Target="../slideLayouts/slideLayout7.xml"/><Relationship Id="rId8" Type="http://schemas.openxmlformats.org/officeDocument/2006/relationships/tags" Target="../tags/tag13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tags" Target="../tags/tag157.xml"/><Relationship Id="rId7" Type="http://schemas.openxmlformats.org/officeDocument/2006/relationships/image" Target="../media/image2.jpeg"/><Relationship Id="rId12" Type="http://schemas.openxmlformats.org/officeDocument/2006/relationships/image" Target="../media/image37.png"/><Relationship Id="rId2" Type="http://schemas.openxmlformats.org/officeDocument/2006/relationships/tags" Target="../tags/tag156.xml"/><Relationship Id="rId1" Type="http://schemas.openxmlformats.org/officeDocument/2006/relationships/tags" Target="../tags/tag155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36.png"/><Relationship Id="rId5" Type="http://schemas.openxmlformats.org/officeDocument/2006/relationships/tags" Target="../tags/tag159.xml"/><Relationship Id="rId10" Type="http://schemas.openxmlformats.org/officeDocument/2006/relationships/image" Target="../media/image35.png"/><Relationship Id="rId4" Type="http://schemas.openxmlformats.org/officeDocument/2006/relationships/tags" Target="../tags/tag158.xml"/><Relationship Id="rId9" Type="http://schemas.openxmlformats.org/officeDocument/2006/relationships/image" Target="../media/image2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14.png"/><Relationship Id="rId3" Type="http://schemas.openxmlformats.org/officeDocument/2006/relationships/tags" Target="../tags/tag162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6.svg"/><Relationship Id="rId2" Type="http://schemas.openxmlformats.org/officeDocument/2006/relationships/tags" Target="../tags/tag161.xml"/><Relationship Id="rId1" Type="http://schemas.openxmlformats.org/officeDocument/2006/relationships/tags" Target="../tags/tag160.xml"/><Relationship Id="rId6" Type="http://schemas.openxmlformats.org/officeDocument/2006/relationships/tags" Target="../tags/tag165.xml"/><Relationship Id="rId11" Type="http://schemas.openxmlformats.org/officeDocument/2006/relationships/image" Target="../media/image5.png"/><Relationship Id="rId5" Type="http://schemas.openxmlformats.org/officeDocument/2006/relationships/tags" Target="../tags/tag164.xml"/><Relationship Id="rId10" Type="http://schemas.openxmlformats.org/officeDocument/2006/relationships/image" Target="../media/image4.svg"/><Relationship Id="rId4" Type="http://schemas.openxmlformats.org/officeDocument/2006/relationships/tags" Target="../tags/tag163.xml"/><Relationship Id="rId9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73.xml"/><Relationship Id="rId13" Type="http://schemas.openxmlformats.org/officeDocument/2006/relationships/image" Target="../media/image2.jpeg"/><Relationship Id="rId18" Type="http://schemas.openxmlformats.org/officeDocument/2006/relationships/image" Target="../media/image40.png"/><Relationship Id="rId3" Type="http://schemas.openxmlformats.org/officeDocument/2006/relationships/tags" Target="../tags/tag168.xml"/><Relationship Id="rId7" Type="http://schemas.openxmlformats.org/officeDocument/2006/relationships/tags" Target="../tags/tag172.xml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39.svg"/><Relationship Id="rId2" Type="http://schemas.openxmlformats.org/officeDocument/2006/relationships/tags" Target="../tags/tag167.xml"/><Relationship Id="rId16" Type="http://schemas.openxmlformats.org/officeDocument/2006/relationships/image" Target="../media/image38.png"/><Relationship Id="rId1" Type="http://schemas.openxmlformats.org/officeDocument/2006/relationships/tags" Target="../tags/tag166.xml"/><Relationship Id="rId6" Type="http://schemas.openxmlformats.org/officeDocument/2006/relationships/tags" Target="../tags/tag171.xml"/><Relationship Id="rId11" Type="http://schemas.openxmlformats.org/officeDocument/2006/relationships/tags" Target="../tags/tag176.xml"/><Relationship Id="rId5" Type="http://schemas.openxmlformats.org/officeDocument/2006/relationships/tags" Target="../tags/tag170.xml"/><Relationship Id="rId15" Type="http://schemas.openxmlformats.org/officeDocument/2006/relationships/image" Target="../media/image26.svg"/><Relationship Id="rId10" Type="http://schemas.openxmlformats.org/officeDocument/2006/relationships/tags" Target="../tags/tag175.xml"/><Relationship Id="rId4" Type="http://schemas.openxmlformats.org/officeDocument/2006/relationships/tags" Target="../tags/tag169.xml"/><Relationship Id="rId9" Type="http://schemas.openxmlformats.org/officeDocument/2006/relationships/tags" Target="../tags/tag174.xml"/><Relationship Id="rId1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84.xml"/><Relationship Id="rId13" Type="http://schemas.openxmlformats.org/officeDocument/2006/relationships/image" Target="../media/image41.png"/><Relationship Id="rId3" Type="http://schemas.openxmlformats.org/officeDocument/2006/relationships/tags" Target="../tags/tag179.xml"/><Relationship Id="rId7" Type="http://schemas.openxmlformats.org/officeDocument/2006/relationships/tags" Target="../tags/tag183.xml"/><Relationship Id="rId12" Type="http://schemas.openxmlformats.org/officeDocument/2006/relationships/image" Target="../media/image16.svg"/><Relationship Id="rId2" Type="http://schemas.openxmlformats.org/officeDocument/2006/relationships/tags" Target="../tags/tag178.xml"/><Relationship Id="rId1" Type="http://schemas.openxmlformats.org/officeDocument/2006/relationships/tags" Target="../tags/tag177.xml"/><Relationship Id="rId6" Type="http://schemas.openxmlformats.org/officeDocument/2006/relationships/tags" Target="../tags/tag182.xml"/><Relationship Id="rId11" Type="http://schemas.openxmlformats.org/officeDocument/2006/relationships/image" Target="../media/image15.png"/><Relationship Id="rId5" Type="http://schemas.openxmlformats.org/officeDocument/2006/relationships/tags" Target="../tags/tag181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180.xml"/><Relationship Id="rId9" Type="http://schemas.openxmlformats.org/officeDocument/2006/relationships/tags" Target="../tags/tag18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188.xml"/><Relationship Id="rId7" Type="http://schemas.openxmlformats.org/officeDocument/2006/relationships/image" Target="../media/image15.png"/><Relationship Id="rId2" Type="http://schemas.openxmlformats.org/officeDocument/2006/relationships/tags" Target="../tags/tag187.xml"/><Relationship Id="rId1" Type="http://schemas.openxmlformats.org/officeDocument/2006/relationships/tags" Target="../tags/tag186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90.xml"/><Relationship Id="rId4" Type="http://schemas.openxmlformats.org/officeDocument/2006/relationships/tags" Target="../tags/tag189.xml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13" Type="http://schemas.openxmlformats.org/officeDocument/2006/relationships/image" Target="../media/image5.png"/><Relationship Id="rId3" Type="http://schemas.openxmlformats.org/officeDocument/2006/relationships/tags" Target="../tags/tag15.xml"/><Relationship Id="rId7" Type="http://schemas.openxmlformats.org/officeDocument/2006/relationships/tags" Target="../tags/tag19.xml"/><Relationship Id="rId12" Type="http://schemas.openxmlformats.org/officeDocument/2006/relationships/image" Target="../media/image4.svg"/><Relationship Id="rId2" Type="http://schemas.openxmlformats.org/officeDocument/2006/relationships/tags" Target="../tags/tag14.xml"/><Relationship Id="rId16" Type="http://schemas.openxmlformats.org/officeDocument/2006/relationships/image" Target="../media/image11.png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image" Target="../media/image3.png"/><Relationship Id="rId5" Type="http://schemas.openxmlformats.org/officeDocument/2006/relationships/tags" Target="../tags/tag17.xml"/><Relationship Id="rId15" Type="http://schemas.openxmlformats.org/officeDocument/2006/relationships/image" Target="../media/image10.png"/><Relationship Id="rId10" Type="http://schemas.openxmlformats.org/officeDocument/2006/relationships/image" Target="../media/image2.jpeg"/><Relationship Id="rId4" Type="http://schemas.openxmlformats.org/officeDocument/2006/relationships/tags" Target="../tags/tag16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193.xml"/><Relationship Id="rId7" Type="http://schemas.openxmlformats.org/officeDocument/2006/relationships/image" Target="../media/image15.png"/><Relationship Id="rId2" Type="http://schemas.openxmlformats.org/officeDocument/2006/relationships/tags" Target="../tags/tag192.xml"/><Relationship Id="rId1" Type="http://schemas.openxmlformats.org/officeDocument/2006/relationships/tags" Target="../tags/tag191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95.xml"/><Relationship Id="rId4" Type="http://schemas.openxmlformats.org/officeDocument/2006/relationships/tags" Target="../tags/tag194.xml"/><Relationship Id="rId9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198.xml"/><Relationship Id="rId7" Type="http://schemas.openxmlformats.org/officeDocument/2006/relationships/image" Target="../media/image15.png"/><Relationship Id="rId2" Type="http://schemas.openxmlformats.org/officeDocument/2006/relationships/tags" Target="../tags/tag197.xml"/><Relationship Id="rId1" Type="http://schemas.openxmlformats.org/officeDocument/2006/relationships/tags" Target="../tags/tag196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200.xml"/><Relationship Id="rId10" Type="http://schemas.openxmlformats.org/officeDocument/2006/relationships/image" Target="../media/image42.png"/><Relationship Id="rId4" Type="http://schemas.openxmlformats.org/officeDocument/2006/relationships/tags" Target="../tags/tag199.xml"/><Relationship Id="rId9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tags" Target="../tags/tag203.xml"/><Relationship Id="rId7" Type="http://schemas.openxmlformats.org/officeDocument/2006/relationships/image" Target="../media/image16.svg"/><Relationship Id="rId2" Type="http://schemas.openxmlformats.org/officeDocument/2006/relationships/tags" Target="../tags/tag202.xml"/><Relationship Id="rId1" Type="http://schemas.openxmlformats.org/officeDocument/2006/relationships/tags" Target="../tags/tag201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0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207.xml"/><Relationship Id="rId7" Type="http://schemas.openxmlformats.org/officeDocument/2006/relationships/image" Target="../media/image15.png"/><Relationship Id="rId2" Type="http://schemas.openxmlformats.org/officeDocument/2006/relationships/tags" Target="../tags/tag206.xml"/><Relationship Id="rId1" Type="http://schemas.openxmlformats.org/officeDocument/2006/relationships/tags" Target="../tags/tag205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209.xml"/><Relationship Id="rId10" Type="http://schemas.openxmlformats.org/officeDocument/2006/relationships/image" Target="../media/image42.png"/><Relationship Id="rId4" Type="http://schemas.openxmlformats.org/officeDocument/2006/relationships/tags" Target="../tags/tag208.xml"/><Relationship Id="rId9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tags" Target="../tags/tag212.xml"/><Relationship Id="rId7" Type="http://schemas.openxmlformats.org/officeDocument/2006/relationships/image" Target="../media/image16.svg"/><Relationship Id="rId2" Type="http://schemas.openxmlformats.org/officeDocument/2006/relationships/tags" Target="../tags/tag211.xml"/><Relationship Id="rId1" Type="http://schemas.openxmlformats.org/officeDocument/2006/relationships/tags" Target="../tags/tag210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1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216.xml"/><Relationship Id="rId7" Type="http://schemas.openxmlformats.org/officeDocument/2006/relationships/image" Target="../media/image16.svg"/><Relationship Id="rId2" Type="http://schemas.openxmlformats.org/officeDocument/2006/relationships/tags" Target="../tags/tag215.xml"/><Relationship Id="rId1" Type="http://schemas.openxmlformats.org/officeDocument/2006/relationships/tags" Target="../tags/tag214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5.png"/><Relationship Id="rId4" Type="http://schemas.openxmlformats.org/officeDocument/2006/relationships/tags" Target="../tags/tag217.xml"/><Relationship Id="rId9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220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5.png"/><Relationship Id="rId2" Type="http://schemas.openxmlformats.org/officeDocument/2006/relationships/tags" Target="../tags/tag219.xml"/><Relationship Id="rId1" Type="http://schemas.openxmlformats.org/officeDocument/2006/relationships/tags" Target="../tags/tag218.xml"/><Relationship Id="rId6" Type="http://schemas.openxmlformats.org/officeDocument/2006/relationships/tags" Target="../tags/tag223.xml"/><Relationship Id="rId11" Type="http://schemas.openxmlformats.org/officeDocument/2006/relationships/image" Target="../media/image44.png"/><Relationship Id="rId5" Type="http://schemas.openxmlformats.org/officeDocument/2006/relationships/tags" Target="../tags/tag222.xml"/><Relationship Id="rId10" Type="http://schemas.openxmlformats.org/officeDocument/2006/relationships/image" Target="../media/image20.png"/><Relationship Id="rId4" Type="http://schemas.openxmlformats.org/officeDocument/2006/relationships/tags" Target="../tags/tag221.xml"/><Relationship Id="rId9" Type="http://schemas.openxmlformats.org/officeDocument/2006/relationships/image" Target="../media/image16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14.png"/><Relationship Id="rId3" Type="http://schemas.openxmlformats.org/officeDocument/2006/relationships/tags" Target="../tags/tag226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6.svg"/><Relationship Id="rId2" Type="http://schemas.openxmlformats.org/officeDocument/2006/relationships/tags" Target="../tags/tag225.xml"/><Relationship Id="rId1" Type="http://schemas.openxmlformats.org/officeDocument/2006/relationships/tags" Target="../tags/tag224.xml"/><Relationship Id="rId6" Type="http://schemas.openxmlformats.org/officeDocument/2006/relationships/tags" Target="../tags/tag229.xml"/><Relationship Id="rId11" Type="http://schemas.openxmlformats.org/officeDocument/2006/relationships/image" Target="../media/image5.png"/><Relationship Id="rId5" Type="http://schemas.openxmlformats.org/officeDocument/2006/relationships/tags" Target="../tags/tag228.xml"/><Relationship Id="rId10" Type="http://schemas.openxmlformats.org/officeDocument/2006/relationships/image" Target="../media/image4.svg"/><Relationship Id="rId4" Type="http://schemas.openxmlformats.org/officeDocument/2006/relationships/tags" Target="../tags/tag227.xml"/><Relationship Id="rId9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237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39.svg"/><Relationship Id="rId3" Type="http://schemas.openxmlformats.org/officeDocument/2006/relationships/tags" Target="../tags/tag232.xml"/><Relationship Id="rId7" Type="http://schemas.openxmlformats.org/officeDocument/2006/relationships/tags" Target="../tags/tag236.xml"/><Relationship Id="rId12" Type="http://schemas.openxmlformats.org/officeDocument/2006/relationships/tags" Target="../tags/tag241.xml"/><Relationship Id="rId17" Type="http://schemas.openxmlformats.org/officeDocument/2006/relationships/image" Target="../media/image38.png"/><Relationship Id="rId2" Type="http://schemas.openxmlformats.org/officeDocument/2006/relationships/tags" Target="../tags/tag231.xml"/><Relationship Id="rId16" Type="http://schemas.openxmlformats.org/officeDocument/2006/relationships/image" Target="../media/image26.svg"/><Relationship Id="rId1" Type="http://schemas.openxmlformats.org/officeDocument/2006/relationships/tags" Target="../tags/tag230.xml"/><Relationship Id="rId6" Type="http://schemas.openxmlformats.org/officeDocument/2006/relationships/tags" Target="../tags/tag235.xml"/><Relationship Id="rId11" Type="http://schemas.openxmlformats.org/officeDocument/2006/relationships/tags" Target="../tags/tag240.xml"/><Relationship Id="rId5" Type="http://schemas.openxmlformats.org/officeDocument/2006/relationships/tags" Target="../tags/tag234.xml"/><Relationship Id="rId15" Type="http://schemas.openxmlformats.org/officeDocument/2006/relationships/image" Target="../media/image33.png"/><Relationship Id="rId10" Type="http://schemas.openxmlformats.org/officeDocument/2006/relationships/tags" Target="../tags/tag239.xml"/><Relationship Id="rId19" Type="http://schemas.openxmlformats.org/officeDocument/2006/relationships/image" Target="../media/image40.png"/><Relationship Id="rId4" Type="http://schemas.openxmlformats.org/officeDocument/2006/relationships/tags" Target="../tags/tag233.xml"/><Relationship Id="rId9" Type="http://schemas.openxmlformats.org/officeDocument/2006/relationships/tags" Target="../tags/tag238.xml"/><Relationship Id="rId14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244.xml"/><Relationship Id="rId7" Type="http://schemas.openxmlformats.org/officeDocument/2006/relationships/image" Target="../media/image15.png"/><Relationship Id="rId2" Type="http://schemas.openxmlformats.org/officeDocument/2006/relationships/tags" Target="../tags/tag243.xml"/><Relationship Id="rId1" Type="http://schemas.openxmlformats.org/officeDocument/2006/relationships/tags" Target="../tags/tag24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48.png"/><Relationship Id="rId5" Type="http://schemas.openxmlformats.org/officeDocument/2006/relationships/tags" Target="../tags/tag246.xml"/><Relationship Id="rId10" Type="http://schemas.openxmlformats.org/officeDocument/2006/relationships/image" Target="../media/image47.PNG"/><Relationship Id="rId4" Type="http://schemas.openxmlformats.org/officeDocument/2006/relationships/tags" Target="../tags/tag245.xml"/><Relationship Id="rId9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23.xml"/><Relationship Id="rId7" Type="http://schemas.openxmlformats.org/officeDocument/2006/relationships/image" Target="../media/image2.jpe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5" Type="http://schemas.openxmlformats.org/officeDocument/2006/relationships/tags" Target="../tags/tag25.xml"/><Relationship Id="rId10" Type="http://schemas.openxmlformats.org/officeDocument/2006/relationships/image" Target="../media/image5.png"/><Relationship Id="rId4" Type="http://schemas.openxmlformats.org/officeDocument/2006/relationships/tags" Target="../tags/tag24.xml"/><Relationship Id="rId9" Type="http://schemas.openxmlformats.org/officeDocument/2006/relationships/image" Target="../media/image4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252.xml"/><Relationship Id="rId13" Type="http://schemas.openxmlformats.org/officeDocument/2006/relationships/image" Target="../media/image49.png"/><Relationship Id="rId3" Type="http://schemas.openxmlformats.org/officeDocument/2006/relationships/tags" Target="../tags/tag249.xml"/><Relationship Id="rId7" Type="http://schemas.openxmlformats.org/officeDocument/2006/relationships/audio" Target="../media/media1.wav"/><Relationship Id="rId12" Type="http://schemas.openxmlformats.org/officeDocument/2006/relationships/image" Target="../media/image48.png"/><Relationship Id="rId2" Type="http://schemas.openxmlformats.org/officeDocument/2006/relationships/tags" Target="../tags/tag248.xml"/><Relationship Id="rId1" Type="http://schemas.openxmlformats.org/officeDocument/2006/relationships/tags" Target="../tags/tag247.xml"/><Relationship Id="rId6" Type="http://schemas.microsoft.com/office/2007/relationships/media" Target="../media/media1.wav"/><Relationship Id="rId11" Type="http://schemas.openxmlformats.org/officeDocument/2006/relationships/image" Target="../media/image47.PNG"/><Relationship Id="rId5" Type="http://schemas.openxmlformats.org/officeDocument/2006/relationships/tags" Target="../tags/tag251.xml"/><Relationship Id="rId10" Type="http://schemas.openxmlformats.org/officeDocument/2006/relationships/image" Target="../media/image46.png"/><Relationship Id="rId4" Type="http://schemas.openxmlformats.org/officeDocument/2006/relationships/tags" Target="../tags/tag250.xml"/><Relationship Id="rId9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tags" Target="../tags/tag255.xml"/><Relationship Id="rId7" Type="http://schemas.openxmlformats.org/officeDocument/2006/relationships/image" Target="../media/image16.svg"/><Relationship Id="rId2" Type="http://schemas.openxmlformats.org/officeDocument/2006/relationships/tags" Target="../tags/tag254.xml"/><Relationship Id="rId1" Type="http://schemas.openxmlformats.org/officeDocument/2006/relationships/tags" Target="../tags/tag253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5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262.xml"/><Relationship Id="rId13" Type="http://schemas.openxmlformats.org/officeDocument/2006/relationships/image" Target="../media/image49.png"/><Relationship Id="rId3" Type="http://schemas.openxmlformats.org/officeDocument/2006/relationships/tags" Target="../tags/tag259.xml"/><Relationship Id="rId7" Type="http://schemas.openxmlformats.org/officeDocument/2006/relationships/audio" Target="../media/media1.wav"/><Relationship Id="rId12" Type="http://schemas.openxmlformats.org/officeDocument/2006/relationships/image" Target="../media/image48.png"/><Relationship Id="rId2" Type="http://schemas.openxmlformats.org/officeDocument/2006/relationships/tags" Target="../tags/tag258.xml"/><Relationship Id="rId1" Type="http://schemas.openxmlformats.org/officeDocument/2006/relationships/tags" Target="../tags/tag257.xml"/><Relationship Id="rId6" Type="http://schemas.microsoft.com/office/2007/relationships/media" Target="../media/media1.wav"/><Relationship Id="rId11" Type="http://schemas.openxmlformats.org/officeDocument/2006/relationships/image" Target="../media/image47.PNG"/><Relationship Id="rId5" Type="http://schemas.openxmlformats.org/officeDocument/2006/relationships/tags" Target="../tags/tag261.xml"/><Relationship Id="rId10" Type="http://schemas.openxmlformats.org/officeDocument/2006/relationships/image" Target="../media/image46.png"/><Relationship Id="rId4" Type="http://schemas.openxmlformats.org/officeDocument/2006/relationships/tags" Target="../tags/tag260.xml"/><Relationship Id="rId9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270.xml"/><Relationship Id="rId13" Type="http://schemas.openxmlformats.org/officeDocument/2006/relationships/image" Target="../media/image46.png"/><Relationship Id="rId3" Type="http://schemas.openxmlformats.org/officeDocument/2006/relationships/tags" Target="../tags/tag265.xml"/><Relationship Id="rId7" Type="http://schemas.openxmlformats.org/officeDocument/2006/relationships/tags" Target="../tags/tag269.xml"/><Relationship Id="rId12" Type="http://schemas.openxmlformats.org/officeDocument/2006/relationships/image" Target="../media/image16.svg"/><Relationship Id="rId2" Type="http://schemas.openxmlformats.org/officeDocument/2006/relationships/tags" Target="../tags/tag264.xml"/><Relationship Id="rId16" Type="http://schemas.openxmlformats.org/officeDocument/2006/relationships/image" Target="../media/image52.png"/><Relationship Id="rId1" Type="http://schemas.openxmlformats.org/officeDocument/2006/relationships/tags" Target="../tags/tag263.xml"/><Relationship Id="rId6" Type="http://schemas.openxmlformats.org/officeDocument/2006/relationships/tags" Target="../tags/tag268.xml"/><Relationship Id="rId11" Type="http://schemas.openxmlformats.org/officeDocument/2006/relationships/image" Target="../media/image15.png"/><Relationship Id="rId5" Type="http://schemas.openxmlformats.org/officeDocument/2006/relationships/tags" Target="../tags/tag267.xml"/><Relationship Id="rId15" Type="http://schemas.openxmlformats.org/officeDocument/2006/relationships/image" Target="../media/image47.PNG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266.xml"/><Relationship Id="rId9" Type="http://schemas.openxmlformats.org/officeDocument/2006/relationships/tags" Target="../tags/tag271.xml"/><Relationship Id="rId1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279.xml"/><Relationship Id="rId13" Type="http://schemas.openxmlformats.org/officeDocument/2006/relationships/image" Target="../media/image51.png"/><Relationship Id="rId3" Type="http://schemas.openxmlformats.org/officeDocument/2006/relationships/tags" Target="../tags/tag274.xml"/><Relationship Id="rId7" Type="http://schemas.openxmlformats.org/officeDocument/2006/relationships/tags" Target="../tags/tag278.xml"/><Relationship Id="rId12" Type="http://schemas.openxmlformats.org/officeDocument/2006/relationships/image" Target="../media/image53.png"/><Relationship Id="rId2" Type="http://schemas.openxmlformats.org/officeDocument/2006/relationships/tags" Target="../tags/tag273.xml"/><Relationship Id="rId1" Type="http://schemas.openxmlformats.org/officeDocument/2006/relationships/tags" Target="../tags/tag272.xml"/><Relationship Id="rId6" Type="http://schemas.openxmlformats.org/officeDocument/2006/relationships/tags" Target="../tags/tag277.xml"/><Relationship Id="rId11" Type="http://schemas.openxmlformats.org/officeDocument/2006/relationships/image" Target="../media/image16.svg"/><Relationship Id="rId5" Type="http://schemas.openxmlformats.org/officeDocument/2006/relationships/tags" Target="../tags/tag276.xml"/><Relationship Id="rId15" Type="http://schemas.openxmlformats.org/officeDocument/2006/relationships/image" Target="../media/image52.png"/><Relationship Id="rId10" Type="http://schemas.openxmlformats.org/officeDocument/2006/relationships/image" Target="../media/image15.png"/><Relationship Id="rId4" Type="http://schemas.openxmlformats.org/officeDocument/2006/relationships/tags" Target="../tags/tag275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44.png"/><Relationship Id="rId3" Type="http://schemas.openxmlformats.org/officeDocument/2006/relationships/tags" Target="../tags/tag282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54.jpeg"/><Relationship Id="rId2" Type="http://schemas.openxmlformats.org/officeDocument/2006/relationships/tags" Target="../tags/tag281.xml"/><Relationship Id="rId1" Type="http://schemas.openxmlformats.org/officeDocument/2006/relationships/tags" Target="../tags/tag280.xml"/><Relationship Id="rId6" Type="http://schemas.openxmlformats.org/officeDocument/2006/relationships/tags" Target="../tags/tag285.xml"/><Relationship Id="rId11" Type="http://schemas.openxmlformats.org/officeDocument/2006/relationships/image" Target="../media/image48.png"/><Relationship Id="rId5" Type="http://schemas.openxmlformats.org/officeDocument/2006/relationships/tags" Target="../tags/tag284.xml"/><Relationship Id="rId10" Type="http://schemas.openxmlformats.org/officeDocument/2006/relationships/image" Target="../media/image46.png"/><Relationship Id="rId4" Type="http://schemas.openxmlformats.org/officeDocument/2006/relationships/tags" Target="../tags/tag283.xml"/><Relationship Id="rId9" Type="http://schemas.openxmlformats.org/officeDocument/2006/relationships/image" Target="../media/image16.svg"/><Relationship Id="rId1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55.png"/><Relationship Id="rId3" Type="http://schemas.openxmlformats.org/officeDocument/2006/relationships/tags" Target="../tags/tag288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54.jpeg"/><Relationship Id="rId2" Type="http://schemas.openxmlformats.org/officeDocument/2006/relationships/tags" Target="../tags/tag287.xml"/><Relationship Id="rId1" Type="http://schemas.openxmlformats.org/officeDocument/2006/relationships/tags" Target="../tags/tag286.xml"/><Relationship Id="rId6" Type="http://schemas.openxmlformats.org/officeDocument/2006/relationships/tags" Target="../tags/tag291.xml"/><Relationship Id="rId11" Type="http://schemas.openxmlformats.org/officeDocument/2006/relationships/image" Target="../media/image48.png"/><Relationship Id="rId5" Type="http://schemas.openxmlformats.org/officeDocument/2006/relationships/tags" Target="../tags/tag290.xml"/><Relationship Id="rId10" Type="http://schemas.openxmlformats.org/officeDocument/2006/relationships/image" Target="../media/image46.png"/><Relationship Id="rId4" Type="http://schemas.openxmlformats.org/officeDocument/2006/relationships/tags" Target="../tags/tag289.xml"/><Relationship Id="rId9" Type="http://schemas.openxmlformats.org/officeDocument/2006/relationships/image" Target="../media/image16.svg"/><Relationship Id="rId14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45.png"/><Relationship Id="rId3" Type="http://schemas.openxmlformats.org/officeDocument/2006/relationships/tags" Target="../tags/tag294.xml"/><Relationship Id="rId7" Type="http://schemas.openxmlformats.org/officeDocument/2006/relationships/image" Target="../media/image15.png"/><Relationship Id="rId12" Type="http://schemas.openxmlformats.org/officeDocument/2006/relationships/image" Target="../media/image44.png"/><Relationship Id="rId2" Type="http://schemas.openxmlformats.org/officeDocument/2006/relationships/tags" Target="../tags/tag293.xml"/><Relationship Id="rId1" Type="http://schemas.openxmlformats.org/officeDocument/2006/relationships/tags" Target="../tags/tag29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54.jpeg"/><Relationship Id="rId5" Type="http://schemas.openxmlformats.org/officeDocument/2006/relationships/tags" Target="../tags/tag296.xml"/><Relationship Id="rId10" Type="http://schemas.openxmlformats.org/officeDocument/2006/relationships/image" Target="../media/image48.png"/><Relationship Id="rId4" Type="http://schemas.openxmlformats.org/officeDocument/2006/relationships/tags" Target="../tags/tag295.xml"/><Relationship Id="rId9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56.png"/><Relationship Id="rId3" Type="http://schemas.openxmlformats.org/officeDocument/2006/relationships/tags" Target="../tags/tag299.xml"/><Relationship Id="rId7" Type="http://schemas.openxmlformats.org/officeDocument/2006/relationships/image" Target="../media/image15.png"/><Relationship Id="rId12" Type="http://schemas.openxmlformats.org/officeDocument/2006/relationships/image" Target="../media/image55.png"/><Relationship Id="rId2" Type="http://schemas.openxmlformats.org/officeDocument/2006/relationships/tags" Target="../tags/tag298.xml"/><Relationship Id="rId1" Type="http://schemas.openxmlformats.org/officeDocument/2006/relationships/tags" Target="../tags/tag297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54.jpeg"/><Relationship Id="rId5" Type="http://schemas.openxmlformats.org/officeDocument/2006/relationships/tags" Target="../tags/tag301.xml"/><Relationship Id="rId10" Type="http://schemas.openxmlformats.org/officeDocument/2006/relationships/image" Target="../media/image48.png"/><Relationship Id="rId4" Type="http://schemas.openxmlformats.org/officeDocument/2006/relationships/tags" Target="../tags/tag300.xml"/><Relationship Id="rId9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304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303.xml"/><Relationship Id="rId1" Type="http://schemas.openxmlformats.org/officeDocument/2006/relationships/tags" Target="../tags/tag302.xml"/><Relationship Id="rId6" Type="http://schemas.openxmlformats.org/officeDocument/2006/relationships/tags" Target="../tags/tag307.xml"/><Relationship Id="rId5" Type="http://schemas.openxmlformats.org/officeDocument/2006/relationships/tags" Target="../tags/tag306.xml"/><Relationship Id="rId10" Type="http://schemas.openxmlformats.org/officeDocument/2006/relationships/image" Target="../media/image57.png"/><Relationship Id="rId4" Type="http://schemas.openxmlformats.org/officeDocument/2006/relationships/tags" Target="../tags/tag305.xml"/><Relationship Id="rId9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33.xml"/><Relationship Id="rId13" Type="http://schemas.openxmlformats.org/officeDocument/2006/relationships/tags" Target="../tags/tag38.xml"/><Relationship Id="rId18" Type="http://schemas.openxmlformats.org/officeDocument/2006/relationships/image" Target="../media/image13.svg"/><Relationship Id="rId3" Type="http://schemas.openxmlformats.org/officeDocument/2006/relationships/tags" Target="../tags/tag28.xml"/><Relationship Id="rId21" Type="http://schemas.openxmlformats.org/officeDocument/2006/relationships/image" Target="../media/image16.svg"/><Relationship Id="rId7" Type="http://schemas.openxmlformats.org/officeDocument/2006/relationships/tags" Target="../tags/tag32.xml"/><Relationship Id="rId12" Type="http://schemas.openxmlformats.org/officeDocument/2006/relationships/tags" Target="../tags/tag37.xml"/><Relationship Id="rId17" Type="http://schemas.openxmlformats.org/officeDocument/2006/relationships/image" Target="../media/image12.png"/><Relationship Id="rId2" Type="http://schemas.openxmlformats.org/officeDocument/2006/relationships/tags" Target="../tags/tag27.xml"/><Relationship Id="rId16" Type="http://schemas.openxmlformats.org/officeDocument/2006/relationships/image" Target="../media/image2.jpeg"/><Relationship Id="rId20" Type="http://schemas.openxmlformats.org/officeDocument/2006/relationships/image" Target="../media/image15.png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tags" Target="../tags/tag36.xml"/><Relationship Id="rId5" Type="http://schemas.openxmlformats.org/officeDocument/2006/relationships/tags" Target="../tags/tag30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35.xml"/><Relationship Id="rId19" Type="http://schemas.openxmlformats.org/officeDocument/2006/relationships/image" Target="../media/image14.png"/><Relationship Id="rId4" Type="http://schemas.openxmlformats.org/officeDocument/2006/relationships/tags" Target="../tags/tag29.xml"/><Relationship Id="rId9" Type="http://schemas.openxmlformats.org/officeDocument/2006/relationships/tags" Target="../tags/tag34.xml"/><Relationship Id="rId14" Type="http://schemas.openxmlformats.org/officeDocument/2006/relationships/tags" Target="../tags/tag39.xml"/><Relationship Id="rId22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14.png"/><Relationship Id="rId3" Type="http://schemas.openxmlformats.org/officeDocument/2006/relationships/tags" Target="../tags/tag310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6.svg"/><Relationship Id="rId2" Type="http://schemas.openxmlformats.org/officeDocument/2006/relationships/tags" Target="../tags/tag309.xml"/><Relationship Id="rId1" Type="http://schemas.openxmlformats.org/officeDocument/2006/relationships/tags" Target="../tags/tag308.xml"/><Relationship Id="rId6" Type="http://schemas.openxmlformats.org/officeDocument/2006/relationships/tags" Target="../tags/tag313.xml"/><Relationship Id="rId11" Type="http://schemas.openxmlformats.org/officeDocument/2006/relationships/image" Target="../media/image5.png"/><Relationship Id="rId5" Type="http://schemas.openxmlformats.org/officeDocument/2006/relationships/tags" Target="../tags/tag312.xml"/><Relationship Id="rId10" Type="http://schemas.openxmlformats.org/officeDocument/2006/relationships/image" Target="../media/image4.svg"/><Relationship Id="rId4" Type="http://schemas.openxmlformats.org/officeDocument/2006/relationships/tags" Target="../tags/tag311.xml"/><Relationship Id="rId9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tags" Target="../tags/tag321.xml"/><Relationship Id="rId13" Type="http://schemas.openxmlformats.org/officeDocument/2006/relationships/image" Target="../media/image26.svg"/><Relationship Id="rId3" Type="http://schemas.openxmlformats.org/officeDocument/2006/relationships/tags" Target="../tags/tag316.xml"/><Relationship Id="rId7" Type="http://schemas.openxmlformats.org/officeDocument/2006/relationships/tags" Target="../tags/tag320.xml"/><Relationship Id="rId12" Type="http://schemas.openxmlformats.org/officeDocument/2006/relationships/image" Target="../media/image33.png"/><Relationship Id="rId2" Type="http://schemas.openxmlformats.org/officeDocument/2006/relationships/tags" Target="../tags/tag315.xml"/><Relationship Id="rId16" Type="http://schemas.openxmlformats.org/officeDocument/2006/relationships/image" Target="../media/image40.png"/><Relationship Id="rId1" Type="http://schemas.openxmlformats.org/officeDocument/2006/relationships/tags" Target="../tags/tag314.xml"/><Relationship Id="rId6" Type="http://schemas.openxmlformats.org/officeDocument/2006/relationships/tags" Target="../tags/tag319.xml"/><Relationship Id="rId11" Type="http://schemas.openxmlformats.org/officeDocument/2006/relationships/image" Target="../media/image2.jpeg"/><Relationship Id="rId5" Type="http://schemas.openxmlformats.org/officeDocument/2006/relationships/tags" Target="../tags/tag318.xml"/><Relationship Id="rId15" Type="http://schemas.openxmlformats.org/officeDocument/2006/relationships/image" Target="../media/image39.svg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317.xml"/><Relationship Id="rId9" Type="http://schemas.openxmlformats.org/officeDocument/2006/relationships/tags" Target="../tags/tag322.xml"/><Relationship Id="rId14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25.xml"/><Relationship Id="rId7" Type="http://schemas.openxmlformats.org/officeDocument/2006/relationships/image" Target="../media/image15.png"/><Relationship Id="rId2" Type="http://schemas.openxmlformats.org/officeDocument/2006/relationships/tags" Target="../tags/tag324.xml"/><Relationship Id="rId1" Type="http://schemas.openxmlformats.org/officeDocument/2006/relationships/tags" Target="../tags/tag323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27.xml"/><Relationship Id="rId4" Type="http://schemas.openxmlformats.org/officeDocument/2006/relationships/tags" Target="../tags/tag326.xml"/><Relationship Id="rId9" Type="http://schemas.openxmlformats.org/officeDocument/2006/relationships/image" Target="../media/image58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tags" Target="../tags/tag330.xml"/><Relationship Id="rId7" Type="http://schemas.openxmlformats.org/officeDocument/2006/relationships/image" Target="../media/image16.svg"/><Relationship Id="rId2" Type="http://schemas.openxmlformats.org/officeDocument/2006/relationships/tags" Target="../tags/tag329.xml"/><Relationship Id="rId1" Type="http://schemas.openxmlformats.org/officeDocument/2006/relationships/tags" Target="../tags/tag328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31.xml"/><Relationship Id="rId9" Type="http://schemas.openxmlformats.org/officeDocument/2006/relationships/image" Target="../media/image5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tags" Target="../tags/tag334.xml"/><Relationship Id="rId7" Type="http://schemas.openxmlformats.org/officeDocument/2006/relationships/image" Target="../media/image16.svg"/><Relationship Id="rId2" Type="http://schemas.openxmlformats.org/officeDocument/2006/relationships/tags" Target="../tags/tag333.xml"/><Relationship Id="rId1" Type="http://schemas.openxmlformats.org/officeDocument/2006/relationships/tags" Target="../tags/tag332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35.xml"/><Relationship Id="rId9" Type="http://schemas.openxmlformats.org/officeDocument/2006/relationships/image" Target="../media/image61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338.xml"/><Relationship Id="rId7" Type="http://schemas.openxmlformats.org/officeDocument/2006/relationships/tags" Target="../tags/tag342.xml"/><Relationship Id="rId12" Type="http://schemas.openxmlformats.org/officeDocument/2006/relationships/image" Target="../media/image62.png"/><Relationship Id="rId2" Type="http://schemas.openxmlformats.org/officeDocument/2006/relationships/tags" Target="../tags/tag337.xml"/><Relationship Id="rId1" Type="http://schemas.openxmlformats.org/officeDocument/2006/relationships/tags" Target="../tags/tag336.xml"/><Relationship Id="rId6" Type="http://schemas.openxmlformats.org/officeDocument/2006/relationships/tags" Target="../tags/tag341.xml"/><Relationship Id="rId11" Type="http://schemas.openxmlformats.org/officeDocument/2006/relationships/image" Target="../media/image58.jpeg"/><Relationship Id="rId5" Type="http://schemas.openxmlformats.org/officeDocument/2006/relationships/tags" Target="../tags/tag340.xml"/><Relationship Id="rId10" Type="http://schemas.openxmlformats.org/officeDocument/2006/relationships/image" Target="../media/image16.svg"/><Relationship Id="rId4" Type="http://schemas.openxmlformats.org/officeDocument/2006/relationships/tags" Target="../tags/tag339.xml"/><Relationship Id="rId9" Type="http://schemas.openxmlformats.org/officeDocument/2006/relationships/image" Target="../media/image1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tags" Target="../tags/tag345.xml"/><Relationship Id="rId7" Type="http://schemas.openxmlformats.org/officeDocument/2006/relationships/image" Target="../media/image16.svg"/><Relationship Id="rId2" Type="http://schemas.openxmlformats.org/officeDocument/2006/relationships/tags" Target="../tags/tag344.xml"/><Relationship Id="rId1" Type="http://schemas.openxmlformats.org/officeDocument/2006/relationships/tags" Target="../tags/tag343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64.png"/><Relationship Id="rId4" Type="http://schemas.openxmlformats.org/officeDocument/2006/relationships/tags" Target="../tags/tag346.xml"/><Relationship Id="rId9" Type="http://schemas.microsoft.com/office/2007/relationships/hdphoto" Target="../media/hdphoto1.wdp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49.xml"/><Relationship Id="rId7" Type="http://schemas.openxmlformats.org/officeDocument/2006/relationships/image" Target="../media/image15.png"/><Relationship Id="rId2" Type="http://schemas.openxmlformats.org/officeDocument/2006/relationships/tags" Target="../tags/tag348.xml"/><Relationship Id="rId1" Type="http://schemas.openxmlformats.org/officeDocument/2006/relationships/tags" Target="../tags/tag347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51.xml"/><Relationship Id="rId10" Type="http://schemas.openxmlformats.org/officeDocument/2006/relationships/image" Target="../media/image65.jpeg"/><Relationship Id="rId4" Type="http://schemas.openxmlformats.org/officeDocument/2006/relationships/tags" Target="../tags/tag350.xml"/><Relationship Id="rId9" Type="http://schemas.openxmlformats.org/officeDocument/2006/relationships/image" Target="../media/image29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tags" Target="../tags/tag354.xml"/><Relationship Id="rId7" Type="http://schemas.openxmlformats.org/officeDocument/2006/relationships/image" Target="../media/image16.svg"/><Relationship Id="rId2" Type="http://schemas.openxmlformats.org/officeDocument/2006/relationships/tags" Target="../tags/tag353.xml"/><Relationship Id="rId1" Type="http://schemas.openxmlformats.org/officeDocument/2006/relationships/tags" Target="../tags/tag352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55.xml"/><Relationship Id="rId9" Type="http://schemas.openxmlformats.org/officeDocument/2006/relationships/image" Target="../media/image6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tags" Target="../tags/tag363.xml"/><Relationship Id="rId13" Type="http://schemas.openxmlformats.org/officeDocument/2006/relationships/image" Target="../media/image16.svg"/><Relationship Id="rId3" Type="http://schemas.openxmlformats.org/officeDocument/2006/relationships/tags" Target="../tags/tag358.xml"/><Relationship Id="rId7" Type="http://schemas.openxmlformats.org/officeDocument/2006/relationships/tags" Target="../tags/tag362.xml"/><Relationship Id="rId12" Type="http://schemas.openxmlformats.org/officeDocument/2006/relationships/image" Target="../media/image15.png"/><Relationship Id="rId2" Type="http://schemas.openxmlformats.org/officeDocument/2006/relationships/tags" Target="../tags/tag357.xml"/><Relationship Id="rId1" Type="http://schemas.openxmlformats.org/officeDocument/2006/relationships/tags" Target="../tags/tag356.xml"/><Relationship Id="rId6" Type="http://schemas.openxmlformats.org/officeDocument/2006/relationships/tags" Target="../tags/tag361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360.xml"/><Relationship Id="rId10" Type="http://schemas.openxmlformats.org/officeDocument/2006/relationships/tags" Target="../tags/tag365.xml"/><Relationship Id="rId4" Type="http://schemas.openxmlformats.org/officeDocument/2006/relationships/tags" Target="../tags/tag359.xml"/><Relationship Id="rId9" Type="http://schemas.openxmlformats.org/officeDocument/2006/relationships/tags" Target="../tags/tag364.xml"/><Relationship Id="rId1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52.xml"/><Relationship Id="rId18" Type="http://schemas.openxmlformats.org/officeDocument/2006/relationships/tags" Target="../tags/tag57.xml"/><Relationship Id="rId26" Type="http://schemas.openxmlformats.org/officeDocument/2006/relationships/image" Target="../media/image18.jpeg"/><Relationship Id="rId3" Type="http://schemas.openxmlformats.org/officeDocument/2006/relationships/tags" Target="../tags/tag42.xml"/><Relationship Id="rId21" Type="http://schemas.openxmlformats.org/officeDocument/2006/relationships/tags" Target="../tags/tag60.xml"/><Relationship Id="rId7" Type="http://schemas.openxmlformats.org/officeDocument/2006/relationships/tags" Target="../tags/tag46.xml"/><Relationship Id="rId12" Type="http://schemas.openxmlformats.org/officeDocument/2006/relationships/tags" Target="../tags/tag51.xml"/><Relationship Id="rId17" Type="http://schemas.openxmlformats.org/officeDocument/2006/relationships/tags" Target="../tags/tag56.xml"/><Relationship Id="rId25" Type="http://schemas.openxmlformats.org/officeDocument/2006/relationships/image" Target="../media/image13.svg"/><Relationship Id="rId33" Type="http://schemas.openxmlformats.org/officeDocument/2006/relationships/image" Target="../media/image25.png"/><Relationship Id="rId2" Type="http://schemas.openxmlformats.org/officeDocument/2006/relationships/tags" Target="../tags/tag41.xml"/><Relationship Id="rId16" Type="http://schemas.openxmlformats.org/officeDocument/2006/relationships/tags" Target="../tags/tag55.xml"/><Relationship Id="rId20" Type="http://schemas.openxmlformats.org/officeDocument/2006/relationships/tags" Target="../tags/tag59.xml"/><Relationship Id="rId29" Type="http://schemas.openxmlformats.org/officeDocument/2006/relationships/image" Target="../media/image21.png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11" Type="http://schemas.openxmlformats.org/officeDocument/2006/relationships/tags" Target="../tags/tag50.xml"/><Relationship Id="rId24" Type="http://schemas.openxmlformats.org/officeDocument/2006/relationships/image" Target="../media/image12.png"/><Relationship Id="rId32" Type="http://schemas.openxmlformats.org/officeDocument/2006/relationships/image" Target="../media/image24.png"/><Relationship Id="rId5" Type="http://schemas.openxmlformats.org/officeDocument/2006/relationships/tags" Target="../tags/tag44.xml"/><Relationship Id="rId15" Type="http://schemas.openxmlformats.org/officeDocument/2006/relationships/tags" Target="../tags/tag54.xml"/><Relationship Id="rId23" Type="http://schemas.openxmlformats.org/officeDocument/2006/relationships/image" Target="../media/image2.jpeg"/><Relationship Id="rId28" Type="http://schemas.openxmlformats.org/officeDocument/2006/relationships/image" Target="../media/image20.png"/><Relationship Id="rId10" Type="http://schemas.openxmlformats.org/officeDocument/2006/relationships/tags" Target="../tags/tag49.xml"/><Relationship Id="rId19" Type="http://schemas.openxmlformats.org/officeDocument/2006/relationships/tags" Target="../tags/tag58.xml"/><Relationship Id="rId31" Type="http://schemas.openxmlformats.org/officeDocument/2006/relationships/image" Target="../media/image23.jpeg"/><Relationship Id="rId4" Type="http://schemas.openxmlformats.org/officeDocument/2006/relationships/tags" Target="../tags/tag43.xml"/><Relationship Id="rId9" Type="http://schemas.openxmlformats.org/officeDocument/2006/relationships/tags" Target="../tags/tag48.xml"/><Relationship Id="rId14" Type="http://schemas.openxmlformats.org/officeDocument/2006/relationships/tags" Target="../tags/tag53.xml"/><Relationship Id="rId22" Type="http://schemas.openxmlformats.org/officeDocument/2006/relationships/slideLayout" Target="../slideLayouts/slideLayout7.xml"/><Relationship Id="rId27" Type="http://schemas.openxmlformats.org/officeDocument/2006/relationships/image" Target="../media/image19.png"/><Relationship Id="rId30" Type="http://schemas.openxmlformats.org/officeDocument/2006/relationships/image" Target="../media/image22.jpeg"/><Relationship Id="rId8" Type="http://schemas.openxmlformats.org/officeDocument/2006/relationships/tags" Target="../tags/tag4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tags" Target="../tags/tag368.xml"/><Relationship Id="rId7" Type="http://schemas.openxmlformats.org/officeDocument/2006/relationships/image" Target="../media/image16.svg"/><Relationship Id="rId2" Type="http://schemas.openxmlformats.org/officeDocument/2006/relationships/tags" Target="../tags/tag367.xml"/><Relationship Id="rId1" Type="http://schemas.openxmlformats.org/officeDocument/2006/relationships/tags" Target="../tags/tag366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69.xml"/><Relationship Id="rId9" Type="http://schemas.openxmlformats.org/officeDocument/2006/relationships/image" Target="../media/image66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tags" Target="../tags/tag372.xml"/><Relationship Id="rId7" Type="http://schemas.openxmlformats.org/officeDocument/2006/relationships/image" Target="../media/image16.svg"/><Relationship Id="rId2" Type="http://schemas.openxmlformats.org/officeDocument/2006/relationships/tags" Target="../tags/tag371.xml"/><Relationship Id="rId1" Type="http://schemas.openxmlformats.org/officeDocument/2006/relationships/tags" Target="../tags/tag370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73.xml"/><Relationship Id="rId9" Type="http://schemas.openxmlformats.org/officeDocument/2006/relationships/image" Target="../media/image67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376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375.xml"/><Relationship Id="rId1" Type="http://schemas.openxmlformats.org/officeDocument/2006/relationships/tags" Target="../tags/tag374.xml"/><Relationship Id="rId6" Type="http://schemas.openxmlformats.org/officeDocument/2006/relationships/tags" Target="../tags/tag379.xml"/><Relationship Id="rId5" Type="http://schemas.openxmlformats.org/officeDocument/2006/relationships/tags" Target="../tags/tag378.xml"/><Relationship Id="rId10" Type="http://schemas.openxmlformats.org/officeDocument/2006/relationships/image" Target="../media/image62.png"/><Relationship Id="rId4" Type="http://schemas.openxmlformats.org/officeDocument/2006/relationships/tags" Target="../tags/tag377.xml"/><Relationship Id="rId9" Type="http://schemas.openxmlformats.org/officeDocument/2006/relationships/image" Target="../media/image16.sv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tags" Target="../tags/tag382.xml"/><Relationship Id="rId7" Type="http://schemas.openxmlformats.org/officeDocument/2006/relationships/image" Target="../media/image16.svg"/><Relationship Id="rId2" Type="http://schemas.openxmlformats.org/officeDocument/2006/relationships/tags" Target="../tags/tag381.xml"/><Relationship Id="rId1" Type="http://schemas.openxmlformats.org/officeDocument/2006/relationships/tags" Target="../tags/tag380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68.png"/><Relationship Id="rId4" Type="http://schemas.openxmlformats.org/officeDocument/2006/relationships/tags" Target="../tags/tag383.xml"/><Relationship Id="rId9" Type="http://schemas.microsoft.com/office/2007/relationships/hdphoto" Target="../media/hdphoto1.wdp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386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385.xml"/><Relationship Id="rId1" Type="http://schemas.openxmlformats.org/officeDocument/2006/relationships/tags" Target="../tags/tag384.xml"/><Relationship Id="rId6" Type="http://schemas.openxmlformats.org/officeDocument/2006/relationships/tags" Target="../tags/tag389.xml"/><Relationship Id="rId11" Type="http://schemas.openxmlformats.org/officeDocument/2006/relationships/image" Target="../media/image42.png"/><Relationship Id="rId5" Type="http://schemas.openxmlformats.org/officeDocument/2006/relationships/tags" Target="../tags/tag388.xml"/><Relationship Id="rId10" Type="http://schemas.openxmlformats.org/officeDocument/2006/relationships/image" Target="../media/image29.png"/><Relationship Id="rId4" Type="http://schemas.openxmlformats.org/officeDocument/2006/relationships/tags" Target="../tags/tag387.xml"/><Relationship Id="rId9" Type="http://schemas.openxmlformats.org/officeDocument/2006/relationships/image" Target="../media/image16.sv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tags" Target="../tags/tag397.xml"/><Relationship Id="rId13" Type="http://schemas.openxmlformats.org/officeDocument/2006/relationships/image" Target="../media/image16.svg"/><Relationship Id="rId3" Type="http://schemas.openxmlformats.org/officeDocument/2006/relationships/tags" Target="../tags/tag392.xml"/><Relationship Id="rId7" Type="http://schemas.openxmlformats.org/officeDocument/2006/relationships/tags" Target="../tags/tag396.xml"/><Relationship Id="rId12" Type="http://schemas.openxmlformats.org/officeDocument/2006/relationships/image" Target="../media/image15.png"/><Relationship Id="rId2" Type="http://schemas.openxmlformats.org/officeDocument/2006/relationships/tags" Target="../tags/tag391.xml"/><Relationship Id="rId1" Type="http://schemas.openxmlformats.org/officeDocument/2006/relationships/tags" Target="../tags/tag390.xml"/><Relationship Id="rId6" Type="http://schemas.openxmlformats.org/officeDocument/2006/relationships/tags" Target="../tags/tag395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394.xml"/><Relationship Id="rId10" Type="http://schemas.openxmlformats.org/officeDocument/2006/relationships/tags" Target="../tags/tag399.xml"/><Relationship Id="rId4" Type="http://schemas.openxmlformats.org/officeDocument/2006/relationships/tags" Target="../tags/tag393.xml"/><Relationship Id="rId9" Type="http://schemas.openxmlformats.org/officeDocument/2006/relationships/tags" Target="../tags/tag398.xml"/><Relationship Id="rId14" Type="http://schemas.openxmlformats.org/officeDocument/2006/relationships/image" Target="../media/image43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402.xml"/><Relationship Id="rId7" Type="http://schemas.openxmlformats.org/officeDocument/2006/relationships/image" Target="../media/image15.png"/><Relationship Id="rId2" Type="http://schemas.openxmlformats.org/officeDocument/2006/relationships/tags" Target="../tags/tag401.xml"/><Relationship Id="rId1" Type="http://schemas.openxmlformats.org/officeDocument/2006/relationships/tags" Target="../tags/tag400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404.xml"/><Relationship Id="rId10" Type="http://schemas.openxmlformats.org/officeDocument/2006/relationships/image" Target="../media/image30.png"/><Relationship Id="rId4" Type="http://schemas.openxmlformats.org/officeDocument/2006/relationships/tags" Target="../tags/tag403.xml"/><Relationship Id="rId9" Type="http://schemas.openxmlformats.org/officeDocument/2006/relationships/image" Target="../media/image69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407.xml"/><Relationship Id="rId7" Type="http://schemas.openxmlformats.org/officeDocument/2006/relationships/image" Target="../media/image15.png"/><Relationship Id="rId2" Type="http://schemas.openxmlformats.org/officeDocument/2006/relationships/tags" Target="../tags/tag406.xml"/><Relationship Id="rId1" Type="http://schemas.openxmlformats.org/officeDocument/2006/relationships/tags" Target="../tags/tag405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409.xml"/><Relationship Id="rId10" Type="http://schemas.openxmlformats.org/officeDocument/2006/relationships/image" Target="../media/image37.png"/><Relationship Id="rId4" Type="http://schemas.openxmlformats.org/officeDocument/2006/relationships/tags" Target="../tags/tag408.xml"/><Relationship Id="rId9" Type="http://schemas.openxmlformats.org/officeDocument/2006/relationships/image" Target="../media/image65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tags" Target="../tags/tag417.xml"/><Relationship Id="rId13" Type="http://schemas.openxmlformats.org/officeDocument/2006/relationships/image" Target="../media/image23.jpeg"/><Relationship Id="rId3" Type="http://schemas.openxmlformats.org/officeDocument/2006/relationships/tags" Target="../tags/tag412.xml"/><Relationship Id="rId7" Type="http://schemas.openxmlformats.org/officeDocument/2006/relationships/tags" Target="../tags/tag416.xml"/><Relationship Id="rId12" Type="http://schemas.openxmlformats.org/officeDocument/2006/relationships/image" Target="../media/image16.svg"/><Relationship Id="rId2" Type="http://schemas.openxmlformats.org/officeDocument/2006/relationships/tags" Target="../tags/tag411.xml"/><Relationship Id="rId1" Type="http://schemas.openxmlformats.org/officeDocument/2006/relationships/tags" Target="../tags/tag410.xml"/><Relationship Id="rId6" Type="http://schemas.openxmlformats.org/officeDocument/2006/relationships/tags" Target="../tags/tag415.xml"/><Relationship Id="rId11" Type="http://schemas.openxmlformats.org/officeDocument/2006/relationships/image" Target="../media/image15.png"/><Relationship Id="rId5" Type="http://schemas.openxmlformats.org/officeDocument/2006/relationships/tags" Target="../tags/tag414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413.xml"/><Relationship Id="rId9" Type="http://schemas.openxmlformats.org/officeDocument/2006/relationships/tags" Target="../tags/tag418.xml"/><Relationship Id="rId14" Type="http://schemas.openxmlformats.org/officeDocument/2006/relationships/image" Target="../media/image70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microsoft.com/office/2007/relationships/media" Target="../media/media2.mp3"/><Relationship Id="rId7" Type="http://schemas.openxmlformats.org/officeDocument/2006/relationships/tags" Target="../tags/tag423.xml"/><Relationship Id="rId12" Type="http://schemas.openxmlformats.org/officeDocument/2006/relationships/image" Target="../media/image16.svg"/><Relationship Id="rId2" Type="http://schemas.openxmlformats.org/officeDocument/2006/relationships/tags" Target="../tags/tag420.xml"/><Relationship Id="rId1" Type="http://schemas.openxmlformats.org/officeDocument/2006/relationships/tags" Target="../tags/tag419.xml"/><Relationship Id="rId6" Type="http://schemas.openxmlformats.org/officeDocument/2006/relationships/tags" Target="../tags/tag422.xml"/><Relationship Id="rId11" Type="http://schemas.openxmlformats.org/officeDocument/2006/relationships/image" Target="../media/image15.png"/><Relationship Id="rId5" Type="http://schemas.openxmlformats.org/officeDocument/2006/relationships/tags" Target="../tags/tag421.xml"/><Relationship Id="rId10" Type="http://schemas.openxmlformats.org/officeDocument/2006/relationships/image" Target="../media/image49.png"/><Relationship Id="rId4" Type="http://schemas.openxmlformats.org/officeDocument/2006/relationships/audio" Target="../media/media2.mp3"/><Relationship Id="rId9" Type="http://schemas.openxmlformats.org/officeDocument/2006/relationships/image" Target="../media/image7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68.xml"/><Relationship Id="rId13" Type="http://schemas.openxmlformats.org/officeDocument/2006/relationships/tags" Target="../tags/tag73.xml"/><Relationship Id="rId18" Type="http://schemas.openxmlformats.org/officeDocument/2006/relationships/tags" Target="../tags/tag78.xml"/><Relationship Id="rId26" Type="http://schemas.openxmlformats.org/officeDocument/2006/relationships/image" Target="../media/image27.png"/><Relationship Id="rId3" Type="http://schemas.openxmlformats.org/officeDocument/2006/relationships/tags" Target="../tags/tag63.xml"/><Relationship Id="rId21" Type="http://schemas.openxmlformats.org/officeDocument/2006/relationships/slideLayout" Target="../slideLayouts/slideLayout18.xml"/><Relationship Id="rId7" Type="http://schemas.openxmlformats.org/officeDocument/2006/relationships/tags" Target="../tags/tag67.xml"/><Relationship Id="rId12" Type="http://schemas.openxmlformats.org/officeDocument/2006/relationships/tags" Target="../tags/tag72.xml"/><Relationship Id="rId17" Type="http://schemas.openxmlformats.org/officeDocument/2006/relationships/tags" Target="../tags/tag77.xml"/><Relationship Id="rId25" Type="http://schemas.openxmlformats.org/officeDocument/2006/relationships/image" Target="../media/image10.png"/><Relationship Id="rId2" Type="http://schemas.openxmlformats.org/officeDocument/2006/relationships/tags" Target="../tags/tag62.xml"/><Relationship Id="rId16" Type="http://schemas.openxmlformats.org/officeDocument/2006/relationships/tags" Target="../tags/tag76.xml"/><Relationship Id="rId20" Type="http://schemas.openxmlformats.org/officeDocument/2006/relationships/tags" Target="../tags/tag80.xml"/><Relationship Id="rId29" Type="http://schemas.openxmlformats.org/officeDocument/2006/relationships/image" Target="../media/image30.png"/><Relationship Id="rId1" Type="http://schemas.openxmlformats.org/officeDocument/2006/relationships/tags" Target="../tags/tag61.xml"/><Relationship Id="rId6" Type="http://schemas.openxmlformats.org/officeDocument/2006/relationships/tags" Target="../tags/tag66.xml"/><Relationship Id="rId11" Type="http://schemas.openxmlformats.org/officeDocument/2006/relationships/tags" Target="../tags/tag71.xml"/><Relationship Id="rId24" Type="http://schemas.openxmlformats.org/officeDocument/2006/relationships/image" Target="../media/image26.svg"/><Relationship Id="rId5" Type="http://schemas.openxmlformats.org/officeDocument/2006/relationships/tags" Target="../tags/tag65.xml"/><Relationship Id="rId15" Type="http://schemas.openxmlformats.org/officeDocument/2006/relationships/tags" Target="../tags/tag75.xml"/><Relationship Id="rId23" Type="http://schemas.openxmlformats.org/officeDocument/2006/relationships/image" Target="../media/image12.png"/><Relationship Id="rId28" Type="http://schemas.openxmlformats.org/officeDocument/2006/relationships/image" Target="../media/image29.png"/><Relationship Id="rId10" Type="http://schemas.openxmlformats.org/officeDocument/2006/relationships/tags" Target="../tags/tag70.xml"/><Relationship Id="rId19" Type="http://schemas.openxmlformats.org/officeDocument/2006/relationships/tags" Target="../tags/tag79.xml"/><Relationship Id="rId4" Type="http://schemas.openxmlformats.org/officeDocument/2006/relationships/tags" Target="../tags/tag64.xml"/><Relationship Id="rId9" Type="http://schemas.openxmlformats.org/officeDocument/2006/relationships/tags" Target="../tags/tag69.xml"/><Relationship Id="rId14" Type="http://schemas.openxmlformats.org/officeDocument/2006/relationships/tags" Target="../tags/tag74.xml"/><Relationship Id="rId22" Type="http://schemas.openxmlformats.org/officeDocument/2006/relationships/image" Target="../media/image2.jpeg"/><Relationship Id="rId27" Type="http://schemas.openxmlformats.org/officeDocument/2006/relationships/image" Target="../media/image28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74.jpg"/><Relationship Id="rId3" Type="http://schemas.openxmlformats.org/officeDocument/2006/relationships/tags" Target="../tags/tag426.xml"/><Relationship Id="rId7" Type="http://schemas.openxmlformats.org/officeDocument/2006/relationships/tags" Target="../tags/tag430.xml"/><Relationship Id="rId12" Type="http://schemas.openxmlformats.org/officeDocument/2006/relationships/image" Target="../media/image73.jpeg"/><Relationship Id="rId2" Type="http://schemas.openxmlformats.org/officeDocument/2006/relationships/tags" Target="../tags/tag425.xml"/><Relationship Id="rId16" Type="http://schemas.openxmlformats.org/officeDocument/2006/relationships/image" Target="../media/image76.png"/><Relationship Id="rId1" Type="http://schemas.openxmlformats.org/officeDocument/2006/relationships/tags" Target="../tags/tag424.xml"/><Relationship Id="rId6" Type="http://schemas.openxmlformats.org/officeDocument/2006/relationships/tags" Target="../tags/tag429.xml"/><Relationship Id="rId11" Type="http://schemas.openxmlformats.org/officeDocument/2006/relationships/image" Target="../media/image72.jpg"/><Relationship Id="rId5" Type="http://schemas.openxmlformats.org/officeDocument/2006/relationships/tags" Target="../tags/tag428.xml"/><Relationship Id="rId15" Type="http://schemas.microsoft.com/office/2007/relationships/hdphoto" Target="../media/hdphoto2.wdp"/><Relationship Id="rId10" Type="http://schemas.openxmlformats.org/officeDocument/2006/relationships/image" Target="../media/image16.svg"/><Relationship Id="rId4" Type="http://schemas.openxmlformats.org/officeDocument/2006/relationships/tags" Target="../tags/tag427.xml"/><Relationship Id="rId9" Type="http://schemas.openxmlformats.org/officeDocument/2006/relationships/image" Target="../media/image15.png"/><Relationship Id="rId14" Type="http://schemas.openxmlformats.org/officeDocument/2006/relationships/image" Target="../media/image75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tags" Target="../tags/tag438.xml"/><Relationship Id="rId13" Type="http://schemas.openxmlformats.org/officeDocument/2006/relationships/image" Target="../media/image41.png"/><Relationship Id="rId3" Type="http://schemas.openxmlformats.org/officeDocument/2006/relationships/tags" Target="../tags/tag433.xml"/><Relationship Id="rId7" Type="http://schemas.openxmlformats.org/officeDocument/2006/relationships/tags" Target="../tags/tag437.xml"/><Relationship Id="rId12" Type="http://schemas.openxmlformats.org/officeDocument/2006/relationships/image" Target="../media/image16.svg"/><Relationship Id="rId2" Type="http://schemas.openxmlformats.org/officeDocument/2006/relationships/tags" Target="../tags/tag432.xml"/><Relationship Id="rId1" Type="http://schemas.openxmlformats.org/officeDocument/2006/relationships/tags" Target="../tags/tag431.xml"/><Relationship Id="rId6" Type="http://schemas.openxmlformats.org/officeDocument/2006/relationships/tags" Target="../tags/tag436.xml"/><Relationship Id="rId11" Type="http://schemas.openxmlformats.org/officeDocument/2006/relationships/image" Target="../media/image15.png"/><Relationship Id="rId5" Type="http://schemas.openxmlformats.org/officeDocument/2006/relationships/tags" Target="../tags/tag435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434.xml"/><Relationship Id="rId9" Type="http://schemas.openxmlformats.org/officeDocument/2006/relationships/tags" Target="../tags/tag43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32.png"/><Relationship Id="rId3" Type="http://schemas.openxmlformats.org/officeDocument/2006/relationships/tags" Target="../tags/tag83.xml"/><Relationship Id="rId7" Type="http://schemas.openxmlformats.org/officeDocument/2006/relationships/tags" Target="../tags/tag87.xml"/><Relationship Id="rId12" Type="http://schemas.openxmlformats.org/officeDocument/2006/relationships/image" Target="../media/image31.png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tags" Target="../tags/tag86.xml"/><Relationship Id="rId11" Type="http://schemas.openxmlformats.org/officeDocument/2006/relationships/image" Target="../media/image26.svg"/><Relationship Id="rId5" Type="http://schemas.openxmlformats.org/officeDocument/2006/relationships/tags" Target="../tags/tag85.xml"/><Relationship Id="rId10" Type="http://schemas.openxmlformats.org/officeDocument/2006/relationships/image" Target="../media/image12.png"/><Relationship Id="rId4" Type="http://schemas.openxmlformats.org/officeDocument/2006/relationships/tags" Target="../tags/tag84.xml"/><Relationship Id="rId9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90.xml"/><Relationship Id="rId7" Type="http://schemas.openxmlformats.org/officeDocument/2006/relationships/image" Target="../media/image2.jpeg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5" Type="http://schemas.openxmlformats.org/officeDocument/2006/relationships/tags" Target="../tags/tag92.xml"/><Relationship Id="rId10" Type="http://schemas.openxmlformats.org/officeDocument/2006/relationships/image" Target="../media/image5.png"/><Relationship Id="rId4" Type="http://schemas.openxmlformats.org/officeDocument/2006/relationships/tags" Target="../tags/tag91.xml"/><Relationship Id="rId9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00.xml"/><Relationship Id="rId3" Type="http://schemas.openxmlformats.org/officeDocument/2006/relationships/tags" Target="../tags/tag95.xml"/><Relationship Id="rId7" Type="http://schemas.openxmlformats.org/officeDocument/2006/relationships/tags" Target="../tags/tag99.xml"/><Relationship Id="rId12" Type="http://schemas.openxmlformats.org/officeDocument/2006/relationships/image" Target="../media/image26.svg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tags" Target="../tags/tag98.xml"/><Relationship Id="rId11" Type="http://schemas.openxmlformats.org/officeDocument/2006/relationships/image" Target="../media/image12.png"/><Relationship Id="rId5" Type="http://schemas.openxmlformats.org/officeDocument/2006/relationships/tags" Target="../tags/tag97.xml"/><Relationship Id="rId10" Type="http://schemas.openxmlformats.org/officeDocument/2006/relationships/image" Target="../media/image2.jpeg"/><Relationship Id="rId4" Type="http://schemas.openxmlformats.org/officeDocument/2006/relationships/tags" Target="../tags/tag96.xml"/><Relationship Id="rId9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E48B176-737A-9792-E08B-7DC87159D4F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Freeform 9"/>
          <p:cNvSpPr/>
          <p:nvPr>
            <p:custDataLst>
              <p:tags r:id="rId2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/>
          <p:cNvSpPr/>
          <p:nvPr>
            <p:custDataLst>
              <p:tags r:id="rId3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212C47DE-24FE-3D2A-2BF4-CF85C52978E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437500" y="2237707"/>
            <a:ext cx="2232407" cy="2382389"/>
          </a:xfrm>
          <a:custGeom>
            <a:avLst/>
            <a:gdLst/>
            <a:ahLst/>
            <a:cxnLst/>
            <a:rect l="l" t="t" r="r" b="b"/>
            <a:pathLst>
              <a:path w="1446572" h="1650653">
                <a:moveTo>
                  <a:pt x="0" y="0"/>
                </a:moveTo>
                <a:lnTo>
                  <a:pt x="1446572" y="0"/>
                </a:lnTo>
                <a:lnTo>
                  <a:pt x="1446572" y="1650653"/>
                </a:lnTo>
                <a:lnTo>
                  <a:pt x="0" y="165065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B6C207-E5D2-BF11-2359-9226E7D8408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200401" y="4086296"/>
            <a:ext cx="6963158" cy="1030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7869"/>
              </a:lnSpc>
              <a:defRPr/>
            </a:pPr>
            <a:r>
              <a:rPr lang="en-US" sz="8001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Français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10F4B7C3-30C1-1BB2-02D4-6F424706D30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174729" y="2943079"/>
            <a:ext cx="2757950" cy="605935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139"/>
              </a:lnSpc>
              <a:defRPr/>
            </a:pPr>
            <a:r>
              <a:rPr lang="en-US" sz="4001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Niveau</a:t>
            </a:r>
            <a:r>
              <a:rPr lang="en-US" sz="36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</a:t>
            </a:r>
            <a:r>
              <a:rPr lang="en-US" sz="32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  </a:t>
            </a:r>
            <a:r>
              <a:rPr lang="en-US" sz="30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</a:t>
            </a:r>
            <a:r>
              <a:rPr lang="en-US" sz="33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       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4E4B761-C372-0F2B-E9CC-0DF7A0D44B70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0867902" y="3516626"/>
            <a:ext cx="1371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5">
              <a:defRPr/>
            </a:pPr>
            <a:r>
              <a:rPr lang="en-US" sz="6000" b="1" dirty="0">
                <a:solidFill>
                  <a:srgbClr val="FCBF18"/>
                </a:solidFill>
                <a:latin typeface="Dosis Bold"/>
              </a:rPr>
              <a:t>1 </a:t>
            </a:r>
            <a:endParaRPr lang="fr-MA" sz="6000" b="1" dirty="0">
              <a:solidFill>
                <a:srgbClr val="FCBF18"/>
              </a:solidFill>
              <a:latin typeface="Dosis" pitchFamily="2" charset="0"/>
            </a:endParaRPr>
          </a:p>
        </p:txBody>
      </p:sp>
      <p:pic>
        <p:nvPicPr>
          <p:cNvPr id="8" name="Picture 2" descr="الصفحة الرئيسية">
            <a:extLst>
              <a:ext uri="{FF2B5EF4-FFF2-40B4-BE49-F238E27FC236}">
                <a16:creationId xmlns:a16="http://schemas.microsoft.com/office/drawing/2014/main" id="{C974ACDD-10FD-D838-8D0D-6B5470FEED51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623" y="753919"/>
            <a:ext cx="6963158" cy="105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11D2F2D-4AAE-4EEF-B851-D408755FBC0C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3771711" y="7148621"/>
            <a:ext cx="6172578" cy="966680"/>
          </a:xfrm>
          <a:prstGeom prst="roundRect">
            <a:avLst>
              <a:gd name="adj" fmla="val 32324"/>
            </a:avLst>
          </a:prstGeom>
          <a:solidFill>
            <a:srgbClr val="215968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D13C3FE6-2C2A-82BC-D09A-A78C99C5328D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3771711" y="7328993"/>
            <a:ext cx="6172578" cy="605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139"/>
              </a:lnSpc>
              <a:defRPr/>
            </a:pPr>
            <a:r>
              <a:rPr lang="en-US" sz="4001" dirty="0" err="1">
                <a:solidFill>
                  <a:prstClr val="white"/>
                </a:solidFill>
                <a:latin typeface="Dosis Bold"/>
              </a:rPr>
              <a:t>Semaine</a:t>
            </a:r>
            <a:r>
              <a:rPr lang="en-US" sz="4001" dirty="0">
                <a:solidFill>
                  <a:prstClr val="white"/>
                </a:solidFill>
                <a:latin typeface="Dosis Bold"/>
              </a:rPr>
              <a:t> 3 - Séance </a:t>
            </a:r>
            <a:r>
              <a:rPr lang="ar-MA" sz="4001" b="1" dirty="0">
                <a:solidFill>
                  <a:prstClr val="white"/>
                </a:solidFill>
                <a:latin typeface="Dosis Bold"/>
              </a:rPr>
              <a:t>3</a:t>
            </a:r>
            <a:endParaRPr lang="en-US" sz="4001" b="1" dirty="0">
              <a:solidFill>
                <a:prstClr val="white"/>
              </a:solidFill>
              <a:latin typeface="Dosis Bold"/>
            </a:endParaRPr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A3E8B26A-E360-4F3F-FCFA-79DC61061806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599772" y="5354312"/>
            <a:ext cx="8164415" cy="893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45">
              <a:lnSpc>
                <a:spcPts val="7869"/>
              </a:lnSpc>
              <a:defRPr/>
            </a:pPr>
            <a:r>
              <a:rPr lang="en-US" sz="4400" b="1" dirty="0" err="1">
                <a:solidFill>
                  <a:srgbClr val="F79646">
                    <a:lumMod val="75000"/>
                  </a:srgbClr>
                </a:solidFill>
                <a:latin typeface="Dosis" pitchFamily="2" charset="0"/>
                <a:cs typeface="DokChampa" panose="020B0604020202020204" pitchFamily="34" charset="-34"/>
              </a:rPr>
              <a:t>Période</a:t>
            </a:r>
            <a:r>
              <a:rPr lang="en-US" sz="4400" b="1" dirty="0">
                <a:solidFill>
                  <a:srgbClr val="F79646">
                    <a:lumMod val="75000"/>
                  </a:srgbClr>
                </a:solidFill>
                <a:latin typeface="Dosis" pitchFamily="2" charset="0"/>
                <a:cs typeface="DokChampa" panose="020B0604020202020204" pitchFamily="34" charset="-34"/>
              </a:rPr>
              <a:t> 3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B17E0C8-16BE-B035-04C3-D705EA2163D5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6730000" y="8574280"/>
            <a:ext cx="253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spcAft>
                <a:spcPts val="1800"/>
              </a:spcAft>
            </a:pPr>
            <a:r>
              <a:rPr lang="fr-FR" sz="2400" b="1" i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endParaRPr lang="fr-FR" sz="2400" i="1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6169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E48B176-737A-9792-E08B-7DC87159D4F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/>
          <p:cNvSpPr txBox="1"/>
          <p:nvPr>
            <p:custDataLst>
              <p:tags r:id="rId2"/>
            </p:custDataLst>
          </p:nvPr>
        </p:nvSpPr>
        <p:spPr>
          <a:xfrm>
            <a:off x="641110" y="4460417"/>
            <a:ext cx="12769469" cy="985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     Programme de la période 3</a:t>
            </a:r>
            <a:endParaRPr lang="ar-MA" sz="60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/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/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C1086E2-7A06-62F6-C796-804478648CE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6305167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2AB2B-E08D-FD95-174D-B5C493127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62C3D07-5313-E483-D4BA-5D8B351EF0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762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8835C2D-3F07-748D-8E88-CE32FBAC10A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-26983"/>
            <a:ext cx="12954000" cy="9771484"/>
            <a:chOff x="0" y="-47625"/>
            <a:chExt cx="3895412" cy="260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5959232-B229-B6AC-ADE5-27BA78E7320C}"/>
                </a:ext>
              </a:extLst>
            </p:cNvPr>
            <p:cNvSpPr/>
            <p:nvPr/>
          </p:nvSpPr>
          <p:spPr>
            <a:xfrm>
              <a:off x="0" y="190027"/>
              <a:ext cx="3895412" cy="2365148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D7FB049-5BEA-0DDC-E3DE-2C34D32F915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54FA5C11-2166-6EFA-09E1-A9E569F1D7B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61989" y="315096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9F867EC-A436-557F-BE85-94A4D139101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067236" y="181198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ECC94E17-0C62-CC81-3A06-A8B33AC9655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84509" y="1588129"/>
            <a:ext cx="129540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spcAft>
                <a:spcPts val="1800"/>
              </a:spcAft>
              <a:defRPr/>
            </a:pPr>
            <a:r>
              <a:rPr lang="fr-FR" sz="3600" b="1" dirty="0">
                <a:solidFill>
                  <a:srgbClr val="106585"/>
                </a:solidFill>
                <a:latin typeface="Dosis" pitchFamily="2" charset="0"/>
              </a:rPr>
              <a:t>Attendus de la période 3 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231ED9A6-5C3B-580D-7650-184F1CB14D9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71806" y="8571776"/>
            <a:ext cx="13897946" cy="4750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85835">
              <a:lnSpc>
                <a:spcPts val="4199"/>
              </a:lnSpc>
              <a:defRPr/>
            </a:pP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CO: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Compréhension Orale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PO: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Production Orale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LF: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Lecture-Fluence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PE: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Production Ecrite 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OL: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Outils de Langue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F2402F7-7663-1953-47AB-B96874F5CD7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1806" y="2809760"/>
            <a:ext cx="12465135" cy="499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2788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2AB2B-E08D-FD95-174D-B5C493127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62C3D07-5313-E483-D4BA-5D8B351EF0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259080"/>
            <a:ext cx="13716000" cy="1054608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8835C2D-3F07-748D-8E88-CE32FBAC10A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41030"/>
            <a:ext cx="12954000" cy="9603471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5959232-B229-B6AC-ADE5-27BA78E7320C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D7FB049-5BEA-0DDC-E3DE-2C34D32F915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54FA5C11-2166-6EFA-09E1-A9E569F1D7B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09539" y="-25908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9F867EC-A436-557F-BE85-94A4D139101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067236" y="-294369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A1C5B658-B5A3-9509-A0B7-C410DEE8338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083926" y="3351362"/>
            <a:ext cx="7902872" cy="4651620"/>
          </a:xfrm>
          <a:prstGeom prst="roundRect">
            <a:avLst>
              <a:gd name="adj" fmla="val 9885"/>
            </a:avLst>
          </a:prstGeom>
          <a:solidFill>
            <a:srgbClr val="FFFFCC"/>
          </a:solidFill>
          <a:ln>
            <a:solidFill>
              <a:schemeClr val="bg1">
                <a:lumMod val="65000"/>
              </a:schemeClr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67B8B06D-75C4-F895-FF45-3E9EBF1A2B9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611368" y="4389093"/>
            <a:ext cx="6345436" cy="158766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1  :   C’est qui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2 :  Comment est ton papa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  <a:latin typeface="Dosis" pitchFamily="2" charset="0"/>
              </a:rPr>
              <a:t>Semaine 3 </a:t>
            </a:r>
            <a:r>
              <a:rPr lang="fr-FR" sz="2400" b="1" dirty="0">
                <a:solidFill>
                  <a:schemeClr val="accent1"/>
                </a:solidFill>
                <a:latin typeface="Dosis" pitchFamily="2" charset="0"/>
              </a:rPr>
              <a:t>:  Tu es où 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64B3988-DB73-5A36-57CC-8242BB4DDED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3552371" y="6031316"/>
            <a:ext cx="7452574" cy="1527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4 :  Qu’est-ce qu’il y a dans ta chambre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5 :  Qu’est-ce que tu fais dans ta chambre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6 :  Révision et évaluation 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3B8EEA35-906C-F5B1-42FC-BFFBD1ED65A9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509538" y="1609842"/>
            <a:ext cx="12954000" cy="1259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spcAft>
                <a:spcPts val="1800"/>
              </a:spcAft>
              <a:defRPr/>
            </a:pPr>
            <a:r>
              <a:rPr lang="fr-FR" sz="3300" b="1" dirty="0">
                <a:solidFill>
                  <a:srgbClr val="106585"/>
                </a:solidFill>
                <a:latin typeface="Dosis" pitchFamily="2" charset="0"/>
              </a:rPr>
              <a:t>Programmation thématique de la période 3 </a:t>
            </a:r>
          </a:p>
          <a:p>
            <a:pPr algn="ctr" defTabSz="685835">
              <a:lnSpc>
                <a:spcPts val="4199"/>
              </a:lnSpc>
              <a:defRPr/>
            </a:pPr>
            <a:r>
              <a:rPr lang="fr-FR" sz="3000" b="1" dirty="0">
                <a:solidFill>
                  <a:schemeClr val="accent1"/>
                </a:solidFill>
                <a:latin typeface="Dosis" pitchFamily="2" charset="0"/>
              </a:rPr>
              <a:t>Thème : « Ma maison – Ma famille »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40D96284-86EB-E4B0-178E-351340DA94F7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3083926" y="3582463"/>
            <a:ext cx="7902872" cy="4818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b="1" dirty="0">
                <a:solidFill>
                  <a:schemeClr val="accent1"/>
                </a:solidFill>
                <a:latin typeface="Dosis" pitchFamily="2" charset="0"/>
              </a:rPr>
              <a:t>Sous-thèmes : </a:t>
            </a:r>
          </a:p>
        </p:txBody>
      </p:sp>
    </p:spTree>
    <p:extLst>
      <p:ext uri="{BB962C8B-B14F-4D97-AF65-F5344CB8AC3E}">
        <p14:creationId xmlns:p14="http://schemas.microsoft.com/office/powerpoint/2010/main" val="34605860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3356E9-2DD3-2CAF-FE5E-788FEF4BF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5CA1DC7-0F89-BB7D-4856-C9A04512711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641A55F0-50AB-8A73-84FB-C8B71F70147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73266" y="4159577"/>
            <a:ext cx="12769469" cy="9791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6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Programme de la semaine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75D01213-5235-E4EE-5DDD-00C1129E940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037C1E40-66EF-1C75-CFA0-1BF7F13110D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23C687E-9055-5979-2EEC-7B7FBE1E5CF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1653238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26EA7-462D-C43A-9F07-ED4E12358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54917E2-7B11-EB88-0AF5-5F10224C35E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0591482F-C33D-2BF2-A6E4-D76C48BF1DE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79174"/>
            <a:ext cx="12954000" cy="889137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B13234C7-1B92-8C5D-0939-3A437A86C193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2ACC2D9-6F4B-148B-BA4E-64A92990B16A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ctr" defTabSz="685835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9802089F-EB4B-1103-F7FA-08E30DBF0C1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1221" y="215597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A9F1370A-3C49-0AA2-BC0F-7ECBE758889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81000" y="1202789"/>
            <a:ext cx="129540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Organisation de la semaine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A6FBDA94-9A55-AA4A-70CC-B30F4794DF1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68946" y="2660253"/>
            <a:ext cx="5405315" cy="1829709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157D1591-2A7A-F913-EF24-F44780F10E4E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867272" y="2281627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5958A974-6352-CF26-B135-C4EBE8F331C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9307" y="2356206"/>
            <a:ext cx="2076215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1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CF6F5EDA-2010-DE82-6861-37413D6195E6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027076" y="2964116"/>
            <a:ext cx="5181600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Rituels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Vocabulaire 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Écoute active du dialogue</a:t>
            </a:r>
            <a:endParaRPr kumimoji="0" lang="fr-FR" sz="21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5E2D54C8-A8D0-C0DF-587F-8E92B28B7783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879308" y="5154814"/>
            <a:ext cx="5398229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94367586-0F7C-1D58-72E0-A907A2E2204E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79306" y="4835299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C8D8F739-8705-558E-14F2-0F607342DC94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879307" y="4907267"/>
            <a:ext cx="2076215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2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CB3056E3-C8B9-F253-13FB-F0E94E45DF48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027076" y="5329862"/>
            <a:ext cx="5138603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Rituels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Acte de parole 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EF6A7BB9-02C4-E499-7C22-CA0AA5E0338E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879307" y="7428083"/>
            <a:ext cx="5421092" cy="1549301"/>
          </a:xfrm>
          <a:prstGeom prst="roundRect">
            <a:avLst/>
          </a:prstGeom>
          <a:solidFill>
            <a:srgbClr val="FDEADA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E7088AB2-F340-6AC3-995E-379617155FD6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867270" y="7095290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E46C0A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E2A56A2D-497F-BE0F-2034-E12FBD7B19DB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198516" y="7578776"/>
            <a:ext cx="4462598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Rituels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Acte de parole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Écriture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6C494A8F-181A-DF4D-982C-B5CD87D0C1B3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7118982" y="2660253"/>
            <a:ext cx="5521239" cy="182970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4D02EE39-3D3F-9C7E-7746-40970F43C904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7118982" y="2281627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0" name="TextBox 10">
            <a:extLst>
              <a:ext uri="{FF2B5EF4-FFF2-40B4-BE49-F238E27FC236}">
                <a16:creationId xmlns:a16="http://schemas.microsoft.com/office/drawing/2014/main" id="{17921F4B-54C5-AAF9-9E82-E046EB86A5C1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7118982" y="2357007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4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1" name="TextBox 10">
            <a:extLst>
              <a:ext uri="{FF2B5EF4-FFF2-40B4-BE49-F238E27FC236}">
                <a16:creationId xmlns:a16="http://schemas.microsoft.com/office/drawing/2014/main" id="{817AEF75-A9F9-AF27-32AF-70479EF7BFBF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7322351" y="2959118"/>
            <a:ext cx="5054430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Rituels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Acte de parole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</a:t>
            </a:r>
            <a:endParaRPr kumimoji="0" lang="fr-FR" sz="21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10D6DB2F-D74E-757C-5150-9C07C41D1654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7164437" y="5154814"/>
            <a:ext cx="5521239" cy="154930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B42C1C5E-E1D5-BCEE-2E40-496805D8A2FC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7118982" y="4835299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4" name="TextBox 10">
            <a:extLst>
              <a:ext uri="{FF2B5EF4-FFF2-40B4-BE49-F238E27FC236}">
                <a16:creationId xmlns:a16="http://schemas.microsoft.com/office/drawing/2014/main" id="{B1661B79-F159-C036-4A43-4881CC26DF20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7118982" y="4907267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5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5" name="TextBox 10">
            <a:extLst>
              <a:ext uri="{FF2B5EF4-FFF2-40B4-BE49-F238E27FC236}">
                <a16:creationId xmlns:a16="http://schemas.microsoft.com/office/drawing/2014/main" id="{0BE592F4-404B-9350-A1A3-1943A53CEB8F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7382420" y="5333666"/>
            <a:ext cx="4994361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Rituels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Appropriation de l'acte de parole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Écriture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49A775F8-78C6-3BB4-2D21-01DE5AF2AD5B}"/>
              </a:ext>
            </a:extLst>
          </p:cNvPr>
          <p:cNvSpPr/>
          <p:nvPr>
            <p:custDataLst>
              <p:tags r:id="rId24"/>
            </p:custDataLst>
          </p:nvPr>
        </p:nvSpPr>
        <p:spPr>
          <a:xfrm>
            <a:off x="7164437" y="7428082"/>
            <a:ext cx="5521239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id="{589764F6-37CA-963E-2EED-E12AD8468618}"/>
              </a:ext>
            </a:extLst>
          </p:cNvPr>
          <p:cNvSpPr/>
          <p:nvPr>
            <p:custDataLst>
              <p:tags r:id="rId25"/>
            </p:custDataLst>
          </p:nvPr>
        </p:nvSpPr>
        <p:spPr>
          <a:xfrm>
            <a:off x="7118982" y="7095290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8" name="TextBox 10">
            <a:extLst>
              <a:ext uri="{FF2B5EF4-FFF2-40B4-BE49-F238E27FC236}">
                <a16:creationId xmlns:a16="http://schemas.microsoft.com/office/drawing/2014/main" id="{361575BF-65D0-716D-E24F-6310280C6CF2}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7118982" y="7157231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6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9" name="TextBox 10">
            <a:extLst>
              <a:ext uri="{FF2B5EF4-FFF2-40B4-BE49-F238E27FC236}">
                <a16:creationId xmlns:a16="http://schemas.microsoft.com/office/drawing/2014/main" id="{E1162664-CD36-5CA8-4EBB-D33ACFA7041E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7382420" y="8021069"/>
            <a:ext cx="4616907" cy="395853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 de la semaine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7CCAA73-75BC-153F-62F2-C117C5FF911F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8794004" y="103890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6F5DDA-3373-F94C-6266-5693F1D011A1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879306" y="7182768"/>
            <a:ext cx="2076213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0" i="0" u="none" strike="noStrike" kern="1200" cap="none" spc="0" normalizeH="0" baseline="0" noProof="0" dirty="0">
                <a:ln>
                  <a:noFill/>
                </a:ln>
                <a:solidFill>
                  <a:srgbClr val="8DC63F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</a:t>
            </a:r>
            <a:r>
              <a:rPr kumimoji="0" lang="en-US" sz="28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3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48818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C2D792-9661-6DE2-F93A-CE24F2471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B37AE72-DC16-3C78-995C-4740D41AEB3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189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4291967E-5785-70E4-C0C7-61B2213E227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58002"/>
            <a:ext cx="12954000" cy="8875604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5846EB5E-0791-9E8A-8414-9D2BA4FB24EE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54538ACF-B9E6-7444-3F8C-7FA6C4BFC867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32F5C805-999C-9E73-E861-0A7A6376180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45454" y="246774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0DA22D1-6F2D-80F8-E798-214474E162B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950689" y="109221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BE74FF86-0289-553A-32AE-8779741EB24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81001" y="1631585"/>
            <a:ext cx="12954000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Contenus de la semaine 3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4BD4D7D-3E67-BDF8-A2F8-26AF3F5DBC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2602" y="3001458"/>
            <a:ext cx="3802710" cy="5372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FFF57C0-BE86-F7C0-D9C3-9AE042244F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64266" y="3012889"/>
            <a:ext cx="3779848" cy="5349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4C6E789-910A-D8DA-2134-3B8A664400A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50689" y="3024320"/>
            <a:ext cx="3787468" cy="5349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56531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3607C-46CE-B412-9374-10EDE2E672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EF6C34B-343B-5FE9-418E-502C8F28BA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8125F813-5C32-E481-CDFA-D7C98402340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012633" y="2857500"/>
            <a:ext cx="10416929" cy="46397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1.  Rituel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Révision des lettres - révision du vocabulaire.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2. Acte de parole 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Qu’est-ce qu’il y a dans ta maison ?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3. Écriture 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Écrire la lettre </a:t>
            </a:r>
            <a:r>
              <a:rPr lang="fr-MA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b</a:t>
            </a: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 en minuscule et en majuscule.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4EE29260-58D4-CD76-984F-6EC678B29BF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CFF5CB8B-3D1A-4336-0186-2679B0616C2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1A94D9E-C903-BDB3-757C-F19CB4192D4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77895" y="3021680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8D4B78C5-36D0-DFAD-C71A-4ED4A898EF62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32131" y="1140774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</a:t>
            </a:r>
            <a:r>
              <a:rPr lang="ar-MA" sz="6000" b="1" dirty="0">
                <a:solidFill>
                  <a:srgbClr val="215968"/>
                </a:solidFill>
                <a:latin typeface="Dosis" pitchFamily="2" charset="0"/>
              </a:rPr>
              <a:t>3</a:t>
            </a: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5119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-193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00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5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4971621" y="2167870"/>
            <a:ext cx="5029200" cy="497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relia"/>
                <a:ea typeface="+mn-ea"/>
                <a:cs typeface="+mn-cs"/>
              </a:rPr>
              <a:t>Objectifs des rituels</a:t>
            </a: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C1D261BA-3ABE-2DE1-E789-F4046D0C832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0800000" flipH="1">
            <a:off x="1381346" y="3736257"/>
            <a:ext cx="11115454" cy="3304116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395C32B6-3F71-2033-BA88-FCA970C59DCF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615091" y="3825285"/>
            <a:ext cx="706508" cy="3166298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109199" t="-6937" r="-896458" b="-8293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686236" y="441300"/>
            <a:ext cx="664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444E5172-1FEC-C726-0EF2-92DE9D6F9BD3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702599" y="5749003"/>
            <a:ext cx="5709984" cy="425648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Réviser des mots du vocabulaire.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6CF2F32-CD60-B83B-E47B-2BBFF6B8E015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788925" y="5653523"/>
            <a:ext cx="504425" cy="549067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EF196A93-E68D-1372-8AE7-C3B1CFBDEE2F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2702599" y="4800541"/>
            <a:ext cx="5709984" cy="425648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Réviser des lettres étudiées.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C75F036-BA9D-7899-1EE8-CECE1BF402A2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788925" y="4705061"/>
            <a:ext cx="504425" cy="54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2551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82BF15-BB8E-989A-E985-B85960309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EF208EB-CBC0-D417-8786-FCDD4B590EA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09CB912-DCEA-98D8-0632-D26B8638023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71B6C95-808C-274D-88CD-53626543F258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67803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6AC0830-E62D-97D2-A32A-6FDEE5945A34}"/>
                </a:ext>
              </a:extLst>
            </p:cNvPr>
            <p:cNvGrpSpPr/>
            <p:nvPr/>
          </p:nvGrpSpPr>
          <p:grpSpPr>
            <a:xfrm>
              <a:off x="228600" y="259752"/>
              <a:ext cx="8686800" cy="6338496"/>
              <a:chOff x="183903" y="177800"/>
              <a:chExt cx="8776195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469B0D59-FCFA-73A1-A5F7-BB29DECD18D2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BBD8E0A-9302-BA3F-35EF-51D7975A006A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16610" cy="810309"/>
                <a:chOff x="195880" y="180292"/>
                <a:chExt cx="8719520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E013A098-CA5F-A92B-10C3-E6DD7614B986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19520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6D0B8788-CC1A-A112-6526-1B40637EC622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DEA6562E-F05C-00F7-13C2-2F5E359BE3F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41786" y="779888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9926730-19A1-3596-B730-AE339E499EB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74975" y="687484"/>
            <a:ext cx="12076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Bonjour les enfants. Nous allons commencer une nouvelle leçon de français.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E388BA8-E9EE-DE41-DCA3-773498CEA85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059771" y="2695098"/>
            <a:ext cx="7596461" cy="623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4466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FE8049-5033-D1AE-50FE-3CEB4EF2C3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8">
            <a:extLst>
              <a:ext uri="{FF2B5EF4-FFF2-40B4-BE49-F238E27FC236}">
                <a16:creationId xmlns:a16="http://schemas.microsoft.com/office/drawing/2014/main" id="{5F535EE7-1904-E12B-7AF8-DB8E119529A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57062" y="773546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2">
            <a:extLst>
              <a:ext uri="{FF2B5EF4-FFF2-40B4-BE49-F238E27FC236}">
                <a16:creationId xmlns:a16="http://schemas.microsoft.com/office/drawing/2014/main" id="{CE625457-CC88-C482-6411-EC59DC889B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29542" y="716394"/>
            <a:ext cx="11529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Observez bien. C’est la lettre « v ».</a:t>
            </a:r>
          </a:p>
        </p:txBody>
      </p:sp>
      <p:pic>
        <p:nvPicPr>
          <p:cNvPr id="4" name="Image 3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E9B19D76-D731-5043-20B9-DF5C4B618BC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72472" y="545263"/>
            <a:ext cx="1250264" cy="1512774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C812351-58E9-DE57-98FB-DDEB9DC317C2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465413995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35BC2B0D-D8C7-75DE-6751-75DE9B664EE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71475" y="3258368"/>
            <a:ext cx="12973049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23900" b="1" dirty="0">
                <a:solidFill>
                  <a:srgbClr val="106585"/>
                </a:solidFill>
                <a:latin typeface="+mj-lt"/>
              </a:rPr>
              <a:t>v</a:t>
            </a:r>
            <a:r>
              <a:rPr kumimoji="0" lang="fr-MA" sz="23900" b="0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endParaRPr kumimoji="0" lang="fr-MA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0340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590B-F6CF-70CD-6E72-F5ABDBC90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57E4082-F9D7-0AF5-296D-96E1BB8E53E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1B37076-2361-6711-89A3-907EE4DD21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58380" y="3592489"/>
            <a:ext cx="1279924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spcAft>
                <a:spcPts val="1800"/>
              </a:spcAft>
              <a:defRPr/>
            </a:pPr>
            <a:r>
              <a:rPr lang="fr-FR" sz="5400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fr-FR" sz="42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Ce support est optimisé pour un visionnage en mode diaporama sur un écran d’ordinateur. </a:t>
            </a:r>
            <a:endParaRPr lang="ar-MA" sz="54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940B444-C795-AF51-E15B-D70F755F0AC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BD3357F-7577-9817-B590-13AEBCBCE04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901C97-7D2E-EE20-D308-59045434FE9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C9A77FA-585D-127F-845B-8EBC71313FA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77748" y="1237915"/>
            <a:ext cx="2360504" cy="205878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FA3FF9E-96AB-CA64-0E5A-B49A3A31BB7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rcRect t="3549" r="25825"/>
          <a:stretch/>
        </p:blipFill>
        <p:spPr>
          <a:xfrm>
            <a:off x="2569153" y="5661395"/>
            <a:ext cx="8969576" cy="1454457"/>
          </a:xfrm>
          <a:prstGeom prst="round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31DAD90C-01DC-919D-FDFB-9AC4E695309E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373218" y="5739229"/>
            <a:ext cx="1363695" cy="129878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050" dirty="0"/>
          </a:p>
        </p:txBody>
      </p:sp>
    </p:spTree>
    <p:extLst>
      <p:ext uri="{BB962C8B-B14F-4D97-AF65-F5344CB8AC3E}">
        <p14:creationId xmlns:p14="http://schemas.microsoft.com/office/powerpoint/2010/main" val="26029975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8252A3-5679-18F9-D7E9-933597243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8">
            <a:extLst>
              <a:ext uri="{FF2B5EF4-FFF2-40B4-BE49-F238E27FC236}">
                <a16:creationId xmlns:a16="http://schemas.microsoft.com/office/drawing/2014/main" id="{01A3A5BA-98A0-BB4F-5B4D-54BC7FAD781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57062" y="773546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2">
            <a:extLst>
              <a:ext uri="{FF2B5EF4-FFF2-40B4-BE49-F238E27FC236}">
                <a16:creationId xmlns:a16="http://schemas.microsoft.com/office/drawing/2014/main" id="{4BB3096F-7673-6BFF-2D74-05AD8519ED0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29542" y="716394"/>
            <a:ext cx="11529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Observez bien. C’est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lettre o.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4D84F29A-7D72-F795-A109-826014325E9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72472" y="545263"/>
            <a:ext cx="1250264" cy="1512774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B40B2F8-F00F-B750-6514-E90EA4D48E51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532403195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63A8B8EF-0486-54D8-EE4D-CE3B7620024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71475" y="3258368"/>
            <a:ext cx="12973049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39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o</a:t>
            </a:r>
            <a:r>
              <a:rPr kumimoji="0" lang="fr-MA" sz="239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26679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80979" y="80204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20698" y="593647"/>
            <a:ext cx="10723654" cy="546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Prenez vos ardoises et écrivez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</a:t>
            </a: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vo ».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5159D94-A626-2CE2-DE46-4CACB11C5F1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57974" y="2842863"/>
            <a:ext cx="7186176" cy="5555891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9F9451A-C328-68B1-01A7-EF1B84CCF24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75020" y="720508"/>
            <a:ext cx="1938664" cy="1074576"/>
          </a:xfrm>
          <a:prstGeom prst="rect">
            <a:avLst/>
          </a:prstGeom>
        </p:spPr>
      </p:pic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A9397E9F-1F6C-A08A-675B-08B12E09445A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10765710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3879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78F089-889B-87B6-0591-F191D3929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A7D2E1EB-858E-624C-2EC8-85E65843AF9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0745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85A5FFF-67CC-9194-C423-276684496A4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01074" y="764132"/>
            <a:ext cx="960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Levez les ardoises.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953CD38-042A-AF75-E4CB-57ECC495590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939605" y="2961707"/>
            <a:ext cx="6089298" cy="4363587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975AA039-4B23-AAC1-698D-19799EEC2989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655191971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42638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E90529-2832-6D13-61EE-4DD4FCB31D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332544AD-299F-858D-6169-FCE8AE1FCD2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80979" y="80204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864E135-C802-43D0-D2C6-87EFFE217EE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20698" y="593647"/>
            <a:ext cx="10723654" cy="546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Écrivez la syllabe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 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ov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 » </a:t>
            </a: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4B89177-506F-74BB-2D43-BFA8ED98EAF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57974" y="2842863"/>
            <a:ext cx="7186176" cy="5555891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43ED2BD-955A-5C52-1D12-E45EB51F3FC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75020" y="720508"/>
            <a:ext cx="1938664" cy="1074576"/>
          </a:xfrm>
          <a:prstGeom prst="rect">
            <a:avLst/>
          </a:prstGeom>
        </p:spPr>
      </p:pic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09D229E4-3347-971B-3F6B-445BC41D129E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3759345017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48704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91DDE-782C-2DD0-3F36-415C64629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5956850F-C5ED-C414-4D6D-5F6CF47FA4C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0745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BE2B53D-1A85-E919-963B-20003522D84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01074" y="764132"/>
            <a:ext cx="960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Levez les ardoises.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BFBFBD6-CD3C-5DDA-839B-E6C6D81536A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939605" y="2961707"/>
            <a:ext cx="6089298" cy="4363587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2A4D5856-1510-BB0C-9D49-08CA0E3215C6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577613487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90396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673770-7557-EE41-6962-F923854EC1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FF036B05-BF35-4399-05A1-0CB508A3114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65911" y="676406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5F54D3D2-56CF-5834-25D0-486AD78D5EC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73641" y="589043"/>
            <a:ext cx="10044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Nous avons vu ces mots la séance précédente.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 </a:t>
            </a:r>
          </a:p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Quel est ce mot ?  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1911A681-FEBD-9874-DA8E-1426EDB90D6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412611" y="464582"/>
            <a:ext cx="1894143" cy="1263383"/>
          </a:xfrm>
          <a:prstGeom prst="rect">
            <a:avLst/>
          </a:prstGeom>
        </p:spPr>
      </p:pic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425D4465-1671-D0BF-69CA-F173901CB2D2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610998230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7A7E8754-0039-C595-9869-2E8CAE7932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17573" y="3590468"/>
            <a:ext cx="2748944" cy="338002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8DAD501-E431-DDFC-C8CB-F1EDAB8584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26673" y="3316507"/>
            <a:ext cx="2971754" cy="3653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5537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31F63-E693-FC5E-0DF9-875623507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CB01776C-C876-8166-BE99-D62DC41F501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5EC3415-D08E-9718-CF35-528745A3171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92328" y="77138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 vais dire les mots. Répétez après moi. 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D7AA1FA7-1AFA-DAF9-E766-5B558206505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88093" y="529841"/>
            <a:ext cx="1530246" cy="1284596"/>
          </a:xfrm>
          <a:prstGeom prst="rect">
            <a:avLst/>
          </a:prstGeom>
        </p:spPr>
      </p:pic>
      <p:graphicFrame>
        <p:nvGraphicFramePr>
          <p:cNvPr id="17" name="Tableau 16">
            <a:extLst>
              <a:ext uri="{FF2B5EF4-FFF2-40B4-BE49-F238E27FC236}">
                <a16:creationId xmlns:a16="http://schemas.microsoft.com/office/drawing/2014/main" id="{FF38F483-CBF1-CE42-279C-4B6A49C0A586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546986129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55310A3D-D6C8-5EF0-43E7-F9BBFE478DF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7505353" y="6578446"/>
            <a:ext cx="1957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le salon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9136FB8-4ECA-DD0B-E025-B60FAC4FEAD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461705" y="6578445"/>
            <a:ext cx="2748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la cuisine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3BDE0B1-9A39-8ED8-7F97-55F698ED594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61705" y="3104586"/>
            <a:ext cx="2748944" cy="338002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5FB6253-4EE7-B840-191E-CE848125910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8048" y="2830625"/>
            <a:ext cx="2971754" cy="3653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3048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F49EBF-02E7-DF35-C8D5-D69727A04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55A9E35D-598B-2412-5921-A19D1976CD2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3A92671D-ECD8-96EC-A86E-94F4CCF99BA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012633" y="2857500"/>
            <a:ext cx="10416929" cy="46397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1.  Rituel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Révision des lettres - révision du vocabulaire.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cs typeface="Calibri" panose="020F0502020204030204" pitchFamily="34" charset="0"/>
              </a:rPr>
              <a:t>2. Acte de parole </a:t>
            </a:r>
          </a:p>
          <a:p>
            <a:pPr defTabSz="914445"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Qu’est-ce qu’il y a dans ta maison ?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3. Écriture </a:t>
            </a:r>
            <a:endParaRPr lang="fr-FR" sz="4200" b="1" dirty="0">
              <a:solidFill>
                <a:schemeClr val="bg1">
                  <a:lumMod val="65000"/>
                </a:schemeClr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Écrire la lettre b en minuscule et en majuscule.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65A2F269-8203-AE2A-2593-DD963AF1666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23EFBED-2F38-6CF5-0E88-370C2E0786A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83439FE-AC15-5FD8-D1B6-4B9C89ECCE8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77895" y="4764764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3855B124-D0A7-4F85-61DC-C9828EBEBB0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32131" y="1140774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3</a:t>
            </a:r>
          </a:p>
        </p:txBody>
      </p:sp>
    </p:spTree>
    <p:extLst>
      <p:ext uri="{BB962C8B-B14F-4D97-AF65-F5344CB8AC3E}">
        <p14:creationId xmlns:p14="http://schemas.microsoft.com/office/powerpoint/2010/main" val="21496695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-3810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733455"/>
            <a:ext cx="12954000" cy="8765811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6222" y="13625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4747428" y="1822448"/>
            <a:ext cx="50292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r>
              <a:rPr lang="fr-FR" sz="3200" dirty="0">
                <a:solidFill>
                  <a:srgbClr val="106585"/>
                </a:solidFill>
                <a:latin typeface="Carelia"/>
              </a:rPr>
              <a:t>Objectifs de l’activité 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7C03ED0A-C5B0-D998-5D5C-0C9D119281B4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981638" y="3335592"/>
            <a:ext cx="11752727" cy="4200876"/>
            <a:chOff x="1021947" y="3100970"/>
            <a:chExt cx="11752727" cy="3654320"/>
          </a:xfrm>
        </p:grpSpPr>
        <p:sp>
          <p:nvSpPr>
            <p:cNvPr id="12" name="Freeform 17">
              <a:extLst>
                <a:ext uri="{FF2B5EF4-FFF2-40B4-BE49-F238E27FC236}">
                  <a16:creationId xmlns:a16="http://schemas.microsoft.com/office/drawing/2014/main" id="{C1D261BA-3ABE-2DE1-E789-F4046D0C8328}"/>
                </a:ext>
              </a:extLst>
            </p:cNvPr>
            <p:cNvSpPr/>
            <p:nvPr/>
          </p:nvSpPr>
          <p:spPr>
            <a:xfrm rot="10800000" flipH="1">
              <a:off x="1021947" y="3100970"/>
              <a:ext cx="11752727" cy="3654320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395C32B6-3F71-2033-BA88-FCA970C59DCF}"/>
                </a:ext>
              </a:extLst>
            </p:cNvPr>
            <p:cNvSpPr/>
            <p:nvPr/>
          </p:nvSpPr>
          <p:spPr>
            <a:xfrm>
              <a:off x="1255693" y="3189998"/>
              <a:ext cx="706508" cy="3565292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 l="-109199" t="-6937" r="-896458" b="-829367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id="{CCC5F9BE-BCEA-3D50-20D4-F48CE3775C7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480252" y="3962089"/>
            <a:ext cx="504425" cy="54906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49151" y="33334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Dosis"/>
              </a:rPr>
              <a:t>Pour l’enseignant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6D1AA5F5-9721-BDFB-5D84-C9B03241E66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507530" y="4010714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S’approprier des actes de parole : 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6D1AA5F5-9721-BDFB-5D84-C9B03241E66C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2507530" y="4670448"/>
            <a:ext cx="8678662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914490">
              <a:defRPr/>
            </a:pPr>
            <a:r>
              <a:rPr lang="fr-FR" sz="3200" kern="100" dirty="0">
                <a:solidFill>
                  <a:srgbClr val="106585"/>
                </a:solidFill>
                <a:latin typeface="Dosis" pitchFamily="2" charset="0"/>
                <a:cs typeface="Arial" panose="020B0604020202020204" pitchFamily="34" charset="0"/>
              </a:rPr>
              <a:t>Qu’est-ce qu’il y a dans ta maison ?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7C75934-EA09-FAF7-A0F8-3A93E9B0AD9D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525597" y="5880388"/>
            <a:ext cx="504425" cy="549068"/>
          </a:xfrm>
          <a:prstGeom prst="rect">
            <a:avLst/>
          </a:prstGeom>
        </p:spPr>
      </p:pic>
      <p:sp>
        <p:nvSpPr>
          <p:cNvPr id="15" name="TextBox 10">
            <a:extLst>
              <a:ext uri="{FF2B5EF4-FFF2-40B4-BE49-F238E27FC236}">
                <a16:creationId xmlns:a16="http://schemas.microsoft.com/office/drawing/2014/main" id="{940A627E-03E1-78D4-52F2-DAEFE422D83B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552875" y="5886149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Utiliser des outils de langue : </a:t>
            </a: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2DA6B2EC-A123-8022-FC7A-ECF860402227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2507530" y="6504261"/>
            <a:ext cx="8930297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914490">
              <a:defRPr/>
            </a:pPr>
            <a:r>
              <a:rPr lang="fr-FR" sz="3200" kern="100" dirty="0">
                <a:solidFill>
                  <a:srgbClr val="106585"/>
                </a:solidFill>
                <a:latin typeface="Dosis" pitchFamily="2" charset="0"/>
                <a:cs typeface="Arial" panose="020B0604020202020204" pitchFamily="34" charset="0"/>
              </a:rPr>
              <a:t>Dans …, il y a … et … .</a:t>
            </a:r>
          </a:p>
        </p:txBody>
      </p:sp>
    </p:spTree>
    <p:extLst>
      <p:ext uri="{BB962C8B-B14F-4D97-AF65-F5344CB8AC3E}">
        <p14:creationId xmlns:p14="http://schemas.microsoft.com/office/powerpoint/2010/main" val="16431639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7090A0-7D28-47D0-1F6A-F1A39FB74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FB101090-FFFF-110A-367C-B3258319D3F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4DD41D1-CBD3-A388-722D-730911CECCD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28572" y="736196"/>
            <a:ext cx="9666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Nous allons réécouter le dialogue entre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</a:rPr>
              <a:t>Rita et Karim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. 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EF862B41-83E7-A96B-363F-062037AA719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98559" y="543874"/>
            <a:ext cx="1427019" cy="1575467"/>
          </a:xfrm>
          <a:prstGeom prst="rect">
            <a:avLst/>
          </a:prstGeom>
        </p:spPr>
      </p:pic>
      <p:pic>
        <p:nvPicPr>
          <p:cNvPr id="12" name="Image 11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0774F60C-B678-845F-F9E1-85247DD8308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335" y="3321180"/>
            <a:ext cx="2988006" cy="505438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525AF10-8DB1-D0FE-46A5-431087BE85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81126" y="3773294"/>
            <a:ext cx="2988006" cy="4150156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4CB5DB5-64EB-1847-8B1C-B0BFD85ADFE6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1962560780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3503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590B-F6CF-70CD-6E72-F5ABDBC90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57E4082-F9D7-0AF5-296D-96E1BB8E53E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1B37076-2361-6711-89A3-907EE4DD21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85802" y="4168131"/>
            <a:ext cx="12769469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72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   Orientations générales</a:t>
            </a:r>
            <a:endParaRPr lang="ar-MA" sz="72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940B444-C795-AF51-E15B-D70F755F0AC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BD3357F-7577-9817-B590-13AEBCBCE04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901C97-7D2E-EE20-D308-59045434FE9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32901161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D1722-C290-4661-6AD5-91378327A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511AE82C-208F-6491-6223-DD244B737BD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19677" y="749000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i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Première écoute (diffusion automatique).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69A0AAA-BCE5-3E93-CD8D-671C2DEE027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sp>
        <p:nvSpPr>
          <p:cNvPr id="16" name="Bulle narrative : ronde 15">
            <a:extLst>
              <a:ext uri="{FF2B5EF4-FFF2-40B4-BE49-F238E27FC236}">
                <a16:creationId xmlns:a16="http://schemas.microsoft.com/office/drawing/2014/main" id="{66BE2145-F78E-BD47-4954-0DDEBCC069B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175638" y="2524792"/>
            <a:ext cx="2228282" cy="1569923"/>
          </a:xfrm>
          <a:prstGeom prst="wedgeEllipseCallout">
            <a:avLst>
              <a:gd name="adj1" fmla="val 41240"/>
              <a:gd name="adj2" fmla="val 7468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Bulle narrative : ronde 19">
            <a:extLst>
              <a:ext uri="{FF2B5EF4-FFF2-40B4-BE49-F238E27FC236}">
                <a16:creationId xmlns:a16="http://schemas.microsoft.com/office/drawing/2014/main" id="{494F8938-6466-7461-9E52-79F95CD1C7E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186118" y="2544527"/>
            <a:ext cx="2228282" cy="1569923"/>
          </a:xfrm>
          <a:prstGeom prst="wedgeEllipseCallout">
            <a:avLst>
              <a:gd name="adj1" fmla="val -43465"/>
              <a:gd name="adj2" fmla="val 69012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Image 1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53DAF97D-8616-F1D4-471D-A2C5DA0BDD0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973" y="4521663"/>
            <a:ext cx="2988006" cy="505438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A03FF5E-CEAA-11B0-E7B5-009C5FB6411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46764" y="4973777"/>
            <a:ext cx="2988006" cy="4150156"/>
          </a:xfrm>
          <a:prstGeom prst="rect">
            <a:avLst/>
          </a:prstGeom>
        </p:spPr>
      </p:pic>
      <p:pic>
        <p:nvPicPr>
          <p:cNvPr id="5" name="Parcours_1_Pd3_S3_Dialogue">
            <a:hlinkClick r:id="" action="ppaction://media"/>
            <a:extLst>
              <a:ext uri="{FF2B5EF4-FFF2-40B4-BE49-F238E27FC236}">
                <a16:creationId xmlns:a16="http://schemas.microsoft.com/office/drawing/2014/main" id="{533B661D-673F-5479-D0C6-E9F6D5C6F27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056577" y="805835"/>
            <a:ext cx="487363" cy="487363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444353DF-6CE2-E25E-5C2D-DD8D5C775504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2530920798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8264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emph" presetSubtype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7" presetClass="emph" presetSubtype="1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mph" presetSubtype="1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14" dur="3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3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7" presetClass="emph" presetSubtype="1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7" dur="8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8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7" presetClass="emph" presetSubtype="1" nodeType="withEffect">
                                  <p:stCondLst>
                                    <p:cond delay="17250"/>
                                  </p:stCondLst>
                                  <p:childTnLst>
                                    <p:set>
                                      <p:cBhvr>
                                        <p:cTn id="20" dur="2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2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7" presetClass="emph" presetSubtype="1" nodeType="withEffect">
                                  <p:stCondLst>
                                    <p:cond delay="19750"/>
                                  </p:stCondLst>
                                  <p:childTnLst>
                                    <p:set>
                                      <p:cBhvr>
                                        <p:cTn id="23" dur="3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3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11411D-AB82-CD69-C19B-64D5996D9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0F08B29D-CBF2-D3A4-2118-B69C6D7A2D2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316A457-0875-5003-0735-2C503C88F46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28572" y="736196"/>
            <a:ext cx="10905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Je vais diffuser le dialogue une deuxième fois. Écoutez attentivement. </a:t>
            </a:r>
          </a:p>
        </p:txBody>
      </p:sp>
      <p:pic>
        <p:nvPicPr>
          <p:cNvPr id="13" name="Image 12" descr="Une image contenant clipart, dessin, illustration, dessin humoristique&#10;&#10;Description générée automatiquement">
            <a:extLst>
              <a:ext uri="{FF2B5EF4-FFF2-40B4-BE49-F238E27FC236}">
                <a16:creationId xmlns:a16="http://schemas.microsoft.com/office/drawing/2014/main" id="{BF74A406-552F-902E-71AD-3F309E37B3A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82" y="2965052"/>
            <a:ext cx="4368191" cy="4356896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EF74FAF-1DF7-49B9-CFF0-3D9ECB64194A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618791055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34850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D1722-C290-4661-6AD5-91378327A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511AE82C-208F-6491-6223-DD244B737BD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19677" y="749000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i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Deuxième écoute (diffusion automatique).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69A0AAA-BCE5-3E93-CD8D-671C2DEE027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sp>
        <p:nvSpPr>
          <p:cNvPr id="16" name="Bulle narrative : ronde 15">
            <a:extLst>
              <a:ext uri="{FF2B5EF4-FFF2-40B4-BE49-F238E27FC236}">
                <a16:creationId xmlns:a16="http://schemas.microsoft.com/office/drawing/2014/main" id="{66BE2145-F78E-BD47-4954-0DDEBCC069B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175638" y="2524792"/>
            <a:ext cx="2228282" cy="1569923"/>
          </a:xfrm>
          <a:prstGeom prst="wedgeEllipseCallout">
            <a:avLst>
              <a:gd name="adj1" fmla="val 41240"/>
              <a:gd name="adj2" fmla="val 7468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Bulle narrative : ronde 19">
            <a:extLst>
              <a:ext uri="{FF2B5EF4-FFF2-40B4-BE49-F238E27FC236}">
                <a16:creationId xmlns:a16="http://schemas.microsoft.com/office/drawing/2014/main" id="{494F8938-6466-7461-9E52-79F95CD1C7E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186118" y="2544527"/>
            <a:ext cx="2228282" cy="1569923"/>
          </a:xfrm>
          <a:prstGeom prst="wedgeEllipseCallout">
            <a:avLst>
              <a:gd name="adj1" fmla="val -43465"/>
              <a:gd name="adj2" fmla="val 69012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Image 1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53DAF97D-8616-F1D4-471D-A2C5DA0BDD0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973" y="4521663"/>
            <a:ext cx="2988006" cy="505438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A03FF5E-CEAA-11B0-E7B5-009C5FB6411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46764" y="4973777"/>
            <a:ext cx="2988006" cy="4150156"/>
          </a:xfrm>
          <a:prstGeom prst="rect">
            <a:avLst/>
          </a:prstGeom>
        </p:spPr>
      </p:pic>
      <p:pic>
        <p:nvPicPr>
          <p:cNvPr id="5" name="Parcours_1_Pd3_S3_Dialogue">
            <a:hlinkClick r:id="" action="ppaction://media"/>
            <a:extLst>
              <a:ext uri="{FF2B5EF4-FFF2-40B4-BE49-F238E27FC236}">
                <a16:creationId xmlns:a16="http://schemas.microsoft.com/office/drawing/2014/main" id="{533B661D-673F-5479-D0C6-E9F6D5C6F27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056577" y="805835"/>
            <a:ext cx="487363" cy="487363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B1163D87-7B23-4181-FE77-BBF8F79BBAD0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3870342514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7088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emph" presetSubtype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7" presetClass="emph" presetSubtype="1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mph" presetSubtype="1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14" dur="3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3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7" presetClass="emph" presetSubtype="1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7" dur="8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8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7" presetClass="emph" presetSubtype="1" nodeType="withEffect">
                                  <p:stCondLst>
                                    <p:cond delay="17250"/>
                                  </p:stCondLst>
                                  <p:childTnLst>
                                    <p:set>
                                      <p:cBhvr>
                                        <p:cTn id="20" dur="2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2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7" presetClass="emph" presetSubtype="1" nodeType="withEffect">
                                  <p:stCondLst>
                                    <p:cond delay="19750"/>
                                  </p:stCondLst>
                                  <p:childTnLst>
                                    <p:set>
                                      <p:cBhvr>
                                        <p:cTn id="23" dur="3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3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2AA99E-C1B6-B0FD-3F86-1AC6CF98A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2EB2A864-D8C2-2469-D8AE-4C9B34EF41B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F1AF39B-7314-5A01-87F5-7A5BBFE788D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Rita dit « Qu’est-ce qu’il y a dans ta maison ? » </a:t>
            </a:r>
          </a:p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 ? 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9329675-BE0F-6900-D888-84EA68F5834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0467F3FF-210D-8056-FDF9-B269A1DA097D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757550" y="2454481"/>
            <a:ext cx="4543238" cy="1367494"/>
          </a:xfrm>
          <a:prstGeom prst="wedgeEllipseCallout">
            <a:avLst>
              <a:gd name="adj1" fmla="val 9941"/>
              <a:gd name="adj2" fmla="val 83181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endParaRPr lang="fr-FR" sz="3200" b="1" dirty="0">
              <a:solidFill>
                <a:srgbClr val="215968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2ED6F769-05D5-A05A-C43C-A692E0857862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723337578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63C0028B-41B1-85AA-7E71-31DDD1BE04E8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148889" y="2612436"/>
            <a:ext cx="3737564" cy="1122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Qu’est-ce qu’il y a dans ta maison ? 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EDD316CD-84F5-424E-6027-1B833B5B5C39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62114" y="4834763"/>
            <a:ext cx="2524023" cy="3938439"/>
          </a:xfrm>
          <a:prstGeom prst="rect">
            <a:avLst/>
          </a:prstGeom>
        </p:spPr>
      </p:pic>
      <p:pic>
        <p:nvPicPr>
          <p:cNvPr id="17" name="Image 16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3A658EB7-630B-76E1-1D4C-83B005501990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099" y="4450030"/>
            <a:ext cx="2997493" cy="4707907"/>
          </a:xfrm>
          <a:prstGeom prst="rect">
            <a:avLst/>
          </a:prstGeom>
        </p:spPr>
      </p:pic>
      <p:pic>
        <p:nvPicPr>
          <p:cNvPr id="2" name="Image 1" descr="Une image contenant fenêtre, bâtiment, maison, illustration&#10;&#10;Description générée automatiquement">
            <a:extLst>
              <a:ext uri="{FF2B5EF4-FFF2-40B4-BE49-F238E27FC236}">
                <a16:creationId xmlns:a16="http://schemas.microsoft.com/office/drawing/2014/main" id="{F34ADA1A-56FE-C28D-2AFB-0B46EB3099B9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855" y="5143500"/>
            <a:ext cx="2114251" cy="259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7359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F97326-6CA8-AEAA-400B-7917145CBD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7B18F22C-C3BD-9D26-ED62-4EB9E266749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40720" y="793127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AD8E52B-7CD0-4EE9-D07E-132B46F2540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55984" y="697808"/>
            <a:ext cx="10001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Que signifie « Qu’est-ce qu’il y a dans ta maison ? »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</a:rPr>
              <a:t>en arabe ? 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E9C9F219-9BE8-4CB0-6882-4EE073CAB3A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99197" y="574565"/>
            <a:ext cx="1828959" cy="1268078"/>
          </a:xfrm>
          <a:prstGeom prst="rect">
            <a:avLst/>
          </a:prstGeom>
        </p:spPr>
      </p:pic>
      <p:graphicFrame>
        <p:nvGraphicFramePr>
          <p:cNvPr id="22" name="Tableau 21">
            <a:extLst>
              <a:ext uri="{FF2B5EF4-FFF2-40B4-BE49-F238E27FC236}">
                <a16:creationId xmlns:a16="http://schemas.microsoft.com/office/drawing/2014/main" id="{D628B75E-CAD3-56E9-3943-8A4EF50EE217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135829209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5" name="Bulle narrative : ronde 4">
            <a:extLst>
              <a:ext uri="{FF2B5EF4-FFF2-40B4-BE49-F238E27FC236}">
                <a16:creationId xmlns:a16="http://schemas.microsoft.com/office/drawing/2014/main" id="{83A95A0A-6EAD-8AF3-32A9-AAAD3D4CAC9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757550" y="2454481"/>
            <a:ext cx="4543238" cy="1367494"/>
          </a:xfrm>
          <a:prstGeom prst="wedgeEllipseCallout">
            <a:avLst>
              <a:gd name="adj1" fmla="val 9941"/>
              <a:gd name="adj2" fmla="val 83181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endParaRPr lang="fr-FR" sz="3200" b="1" dirty="0">
              <a:solidFill>
                <a:srgbClr val="215968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9F50FA1-B1B1-4BED-0EFD-C74CA7C0CE0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62114" y="4834763"/>
            <a:ext cx="2524023" cy="3938439"/>
          </a:xfrm>
          <a:prstGeom prst="rect">
            <a:avLst/>
          </a:prstGeom>
        </p:spPr>
      </p:pic>
      <p:pic>
        <p:nvPicPr>
          <p:cNvPr id="10" name="Image 9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DD48C689-E339-6943-B38F-072D8BFA8710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099" y="4450030"/>
            <a:ext cx="2997493" cy="470790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25273D5-021A-1E58-879A-4B719DAE9DFC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2148889" y="2612436"/>
            <a:ext cx="3737564" cy="1122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Qu’est-ce qu’il y a dans ta maison ? 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 descr="Une image contenant fenêtre, bâtiment, maison, illustration&#10;&#10;Description générée automatiquement">
            <a:extLst>
              <a:ext uri="{FF2B5EF4-FFF2-40B4-BE49-F238E27FC236}">
                <a16:creationId xmlns:a16="http://schemas.microsoft.com/office/drawing/2014/main" id="{79122D50-0F78-C5EA-9E5C-3DCFF20B13DC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855" y="5143500"/>
            <a:ext cx="2114251" cy="259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8980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4C6C4D-14A1-5E15-2E19-0B21A07B9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ECAF493D-E7B0-E1FD-509B-7764FAC0F76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7868C6A-AD2D-FDF9-8250-035E4FD5787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Karim dit « Dans ma maison, il y a un salon, une cuisine, ...». </a:t>
            </a:r>
          </a:p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 ? 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7561AF2-5A7A-FD75-B06B-E3568236999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0E882B1-6E9D-6A23-630C-0641D6E117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21896" y="4903674"/>
            <a:ext cx="2964241" cy="3941355"/>
          </a:xfrm>
          <a:prstGeom prst="rect">
            <a:avLst/>
          </a:prstGeom>
        </p:spPr>
      </p:pic>
      <p:graphicFrame>
        <p:nvGraphicFramePr>
          <p:cNvPr id="19" name="Tableau 18">
            <a:extLst>
              <a:ext uri="{FF2B5EF4-FFF2-40B4-BE49-F238E27FC236}">
                <a16:creationId xmlns:a16="http://schemas.microsoft.com/office/drawing/2014/main" id="{1186F65C-BC33-7E1E-29DD-68498C0BF2EB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97689986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1" name="Image 10" descr="Une image contenant chaussures, garçon, habits, personne&#10;&#10;Description générée automatiquement">
            <a:extLst>
              <a:ext uri="{FF2B5EF4-FFF2-40B4-BE49-F238E27FC236}">
                <a16:creationId xmlns:a16="http://schemas.microsoft.com/office/drawing/2014/main" id="{36AB9FCB-8DD2-958F-E950-78383EE59DF8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10" t="50812" r="67028" b="3274"/>
          <a:stretch/>
        </p:blipFill>
        <p:spPr>
          <a:xfrm>
            <a:off x="4332592" y="4313288"/>
            <a:ext cx="5512732" cy="4570870"/>
          </a:xfrm>
          <a:prstGeom prst="rect">
            <a:avLst/>
          </a:prstGeom>
        </p:spPr>
      </p:pic>
      <p:sp>
        <p:nvSpPr>
          <p:cNvPr id="5" name="Bulle narrative : ronde 4">
            <a:extLst>
              <a:ext uri="{FF2B5EF4-FFF2-40B4-BE49-F238E27FC236}">
                <a16:creationId xmlns:a16="http://schemas.microsoft.com/office/drawing/2014/main" id="{8F910BE8-CD05-AF68-D05A-95C078F0DF10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414962" y="2300288"/>
            <a:ext cx="5512731" cy="1551053"/>
          </a:xfrm>
          <a:prstGeom prst="wedgeEllipseCallout">
            <a:avLst>
              <a:gd name="adj1" fmla="val -8201"/>
              <a:gd name="adj2" fmla="val 81339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endParaRPr lang="fr-FR" sz="3200" b="1" dirty="0">
              <a:solidFill>
                <a:srgbClr val="215968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26E213D-317B-605D-CB89-592A8BE819D8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878032" y="2514378"/>
            <a:ext cx="4586590" cy="1122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Dans ma maison, il y a un salon, une cuisine, …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D202908-C29C-09FF-FA13-75F6F08BF7E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45324" y="6422517"/>
            <a:ext cx="1970208" cy="242251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1DA3B5E-CC94-945F-E666-11C7028F754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14439" y="3979859"/>
            <a:ext cx="2129899" cy="261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2438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07291D-B103-04C1-381A-6614D849F1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DD1F8AEC-7BB7-8BAA-7ABD-D59B895A052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01CD765-FAA7-3E22-5FBC-234BC7BC630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Karim dit « deux chambres et une salle de bain.». </a:t>
            </a:r>
          </a:p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 ? 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B65A260-D36F-9E90-94E5-531B2F9D05B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1E1CF81-F53A-094E-1A62-4E78044336D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21896" y="4903674"/>
            <a:ext cx="2964241" cy="3941355"/>
          </a:xfrm>
          <a:prstGeom prst="rect">
            <a:avLst/>
          </a:prstGeom>
        </p:spPr>
      </p:pic>
      <p:graphicFrame>
        <p:nvGraphicFramePr>
          <p:cNvPr id="19" name="Tableau 18">
            <a:extLst>
              <a:ext uri="{FF2B5EF4-FFF2-40B4-BE49-F238E27FC236}">
                <a16:creationId xmlns:a16="http://schemas.microsoft.com/office/drawing/2014/main" id="{A0130386-50B8-9026-F46B-1BFB932EC237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1" name="Image 10" descr="Une image contenant chaussures, garçon, habits, personne&#10;&#10;Description générée automatiquement">
            <a:extLst>
              <a:ext uri="{FF2B5EF4-FFF2-40B4-BE49-F238E27FC236}">
                <a16:creationId xmlns:a16="http://schemas.microsoft.com/office/drawing/2014/main" id="{C0AB0FFB-378A-2399-A6D0-46B4D37C3E6C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10" t="50812" r="67028" b="3274"/>
          <a:stretch/>
        </p:blipFill>
        <p:spPr>
          <a:xfrm>
            <a:off x="4332592" y="4313288"/>
            <a:ext cx="5512732" cy="4570870"/>
          </a:xfrm>
          <a:prstGeom prst="rect">
            <a:avLst/>
          </a:prstGeom>
        </p:spPr>
      </p:pic>
      <p:sp>
        <p:nvSpPr>
          <p:cNvPr id="5" name="Bulle narrative : ronde 4">
            <a:extLst>
              <a:ext uri="{FF2B5EF4-FFF2-40B4-BE49-F238E27FC236}">
                <a16:creationId xmlns:a16="http://schemas.microsoft.com/office/drawing/2014/main" id="{F8ED3642-EAC3-6094-8E16-E22966234361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414963" y="2483847"/>
            <a:ext cx="4430362" cy="1367494"/>
          </a:xfrm>
          <a:prstGeom prst="wedgeEllipseCallout">
            <a:avLst>
              <a:gd name="adj1" fmla="val -8763"/>
              <a:gd name="adj2" fmla="val 82136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endParaRPr lang="fr-FR" sz="3200" b="1" dirty="0">
              <a:solidFill>
                <a:srgbClr val="215968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4EB536C-7492-1B74-4106-32017A85C2EC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757561" y="2612435"/>
            <a:ext cx="3686478" cy="1122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deux chambres et une salle de bain.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4ECF1D4-AD49-FB72-843C-0A3F0B2A997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73276" y="4648512"/>
            <a:ext cx="1544096" cy="189857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B73C339-F24C-C476-BC11-B0873EA4070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171884" y="4654839"/>
            <a:ext cx="1544096" cy="189857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305AA4B-74C8-373C-9330-03736FA05A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192185" y="6547088"/>
            <a:ext cx="1403838" cy="172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9077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6F28EF-5358-EEE4-6C87-36CADF3365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DA65DAB2-BEFA-4372-E87C-E7D251AED74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40720" y="793127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E537174-CB61-2E03-6249-2F186D98166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55984" y="697808"/>
            <a:ext cx="10001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Que signifie « Dans ma maison, il y a un salon, une cuisine, ...»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</a:rPr>
              <a:t>en arabe ? 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0A0367FC-E8CF-246E-8AFB-A38ACDD877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99197" y="574565"/>
            <a:ext cx="1828959" cy="1268078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878DDABB-C862-1223-2853-C2434BE2C3EB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730921757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9EDA0A74-6131-F997-9415-4665456B67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21896" y="4903674"/>
            <a:ext cx="2964241" cy="3941355"/>
          </a:xfrm>
          <a:prstGeom prst="rect">
            <a:avLst/>
          </a:prstGeom>
        </p:spPr>
      </p:pic>
      <p:pic>
        <p:nvPicPr>
          <p:cNvPr id="10" name="Image 9" descr="Une image contenant chaussures, garçon, habits, personne&#10;&#10;Description générée automatiquement">
            <a:extLst>
              <a:ext uri="{FF2B5EF4-FFF2-40B4-BE49-F238E27FC236}">
                <a16:creationId xmlns:a16="http://schemas.microsoft.com/office/drawing/2014/main" id="{44D7BEC6-CDA8-A88D-1B32-3849EC6C99E1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10" t="50812" r="67028" b="3274"/>
          <a:stretch/>
        </p:blipFill>
        <p:spPr>
          <a:xfrm>
            <a:off x="4332592" y="4313288"/>
            <a:ext cx="5512732" cy="4570870"/>
          </a:xfrm>
          <a:prstGeom prst="rect">
            <a:avLst/>
          </a:prstGeom>
        </p:spPr>
      </p:pic>
      <p:sp>
        <p:nvSpPr>
          <p:cNvPr id="8" name="Bulle narrative : ronde 7">
            <a:extLst>
              <a:ext uri="{FF2B5EF4-FFF2-40B4-BE49-F238E27FC236}">
                <a16:creationId xmlns:a16="http://schemas.microsoft.com/office/drawing/2014/main" id="{C8B3A38F-BDD9-5204-E005-BF0ECC850F0C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414962" y="2300288"/>
            <a:ext cx="5512731" cy="1551053"/>
          </a:xfrm>
          <a:prstGeom prst="wedgeEllipseCallout">
            <a:avLst>
              <a:gd name="adj1" fmla="val -8201"/>
              <a:gd name="adj2" fmla="val 81339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endParaRPr lang="fr-FR" sz="3200" b="1" dirty="0">
              <a:solidFill>
                <a:srgbClr val="215968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314D94B-2826-ACDA-4342-E8933F34EAFA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878032" y="2514378"/>
            <a:ext cx="4586590" cy="1122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Dans ma maison, il y a un salon, une cuisine, …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95A9412-EE48-3EDD-297A-13E91CE35D3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45324" y="6422517"/>
            <a:ext cx="1970208" cy="242251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B4FC3ED-527A-CF61-5A83-0BD8A891AD9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14439" y="3979859"/>
            <a:ext cx="2129899" cy="261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8113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3D10A1-5891-EC3E-3890-FE877E92FE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96C74318-3A5E-2CAD-15AF-C0D9F71DF5F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40720" y="793127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2F27C14-0F48-2C77-B7E1-02522804A81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55984" y="697808"/>
            <a:ext cx="10001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Que signifie « deux chambres et une salle de bain.»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</a:rPr>
              <a:t>en arabe ? 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38B69A3F-C225-A5C9-0399-EF0D8BF25A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99197" y="574565"/>
            <a:ext cx="1828959" cy="1268078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88952C14-2DDC-3A4E-9DA8-D74982F0202E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F8EF0C9F-F892-D396-EC6D-35C55A39921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21896" y="4903674"/>
            <a:ext cx="2964241" cy="3941355"/>
          </a:xfrm>
          <a:prstGeom prst="rect">
            <a:avLst/>
          </a:prstGeom>
        </p:spPr>
      </p:pic>
      <p:pic>
        <p:nvPicPr>
          <p:cNvPr id="10" name="Image 9" descr="Une image contenant chaussures, garçon, habits, personne&#10;&#10;Description générée automatiquement">
            <a:extLst>
              <a:ext uri="{FF2B5EF4-FFF2-40B4-BE49-F238E27FC236}">
                <a16:creationId xmlns:a16="http://schemas.microsoft.com/office/drawing/2014/main" id="{2F493E8E-E72E-4179-F567-B271AC66F0FB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10" t="50812" r="67028" b="3274"/>
          <a:stretch/>
        </p:blipFill>
        <p:spPr>
          <a:xfrm>
            <a:off x="4332592" y="4313288"/>
            <a:ext cx="5512732" cy="4570870"/>
          </a:xfrm>
          <a:prstGeom prst="rect">
            <a:avLst/>
          </a:prstGeom>
        </p:spPr>
      </p:pic>
      <p:sp>
        <p:nvSpPr>
          <p:cNvPr id="3" name="Bulle narrative : ronde 2">
            <a:extLst>
              <a:ext uri="{FF2B5EF4-FFF2-40B4-BE49-F238E27FC236}">
                <a16:creationId xmlns:a16="http://schemas.microsoft.com/office/drawing/2014/main" id="{EAE921B7-FAD1-0D17-41A8-8AECB4BD19B2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414963" y="2483847"/>
            <a:ext cx="4430362" cy="1367494"/>
          </a:xfrm>
          <a:prstGeom prst="wedgeEllipseCallout">
            <a:avLst>
              <a:gd name="adj1" fmla="val -8763"/>
              <a:gd name="adj2" fmla="val 82136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endParaRPr lang="fr-FR" sz="3200" b="1" dirty="0">
              <a:solidFill>
                <a:srgbClr val="215968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5EC8B80-D38E-A52C-4DC0-DA43C8A368A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73276" y="4648512"/>
            <a:ext cx="1544096" cy="189857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028FCDB-C927-183F-FB97-F360F3FAC03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171884" y="4654839"/>
            <a:ext cx="1544096" cy="189857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BA6992E-2C8F-139A-F57B-9BC4FA43642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92185" y="6547088"/>
            <a:ext cx="1403838" cy="172612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A4745E65-A250-12D8-1580-A1CDE68A118A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757561" y="2612435"/>
            <a:ext cx="3686478" cy="1122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deux chambres et une salle de bain.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1425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8AC7FB-3A1A-E1EC-BAC2-423EE0794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>
            <a:extLst>
              <a:ext uri="{FF2B5EF4-FFF2-40B4-BE49-F238E27FC236}">
                <a16:creationId xmlns:a16="http://schemas.microsoft.com/office/drawing/2014/main" id="{9C3B2046-CA53-8514-616B-6A5F814C7D1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38184" y="81605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FABAF63-6006-02C6-A006-D0E55369A0E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58651" y="658958"/>
            <a:ext cx="1213906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passer au tableau pour jouer le dialogue ?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Dis qu’est-ce qu’il y a dans ta maison.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48B2302-BCBB-63D5-AED2-B7CF5EBD366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095384" y="4143375"/>
            <a:ext cx="3484594" cy="225384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7B324B6E-3637-8CFF-B169-426F55C0872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972049" y="4527946"/>
            <a:ext cx="8272463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7188" marR="0" lvl="0" indent="-357188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lang="fr-FR" sz="3200" b="1" kern="100" spc="425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- </a:t>
            </a:r>
            <a:r>
              <a:rPr kumimoji="0" lang="fr-FR" sz="3200" b="1" i="0" u="none" strike="noStrike" kern="100" cap="none" spc="425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Qu’est-ce qu’il y a dans ta maison ? 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00" cap="none" spc="425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- </a:t>
            </a:r>
            <a:r>
              <a:rPr lang="fr-FR" sz="3200" b="1" kern="100" spc="425" dirty="0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Dans ma maison, il y a … et …</a:t>
            </a:r>
            <a:r>
              <a:rPr kumimoji="0" lang="fr-FR" sz="3200" b="1" i="0" u="none" strike="noStrike" kern="100" cap="none" spc="425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1747449-33E8-7188-E1DE-02D22FB80F0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973016" y="6791641"/>
            <a:ext cx="461299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&gt; les élèves échangent les rôles.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4544CFA7-5A41-3116-5116-FA98615DA9ED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20440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13485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5555" b="-5555"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/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3276600" y="2476501"/>
            <a:ext cx="8019621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Conventions pour l’usage des supports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29601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/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7289EC27-7BBE-1564-F14F-8F211F9440ED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776932" y="366680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2180162-B144-7FD4-BB9F-A0EAFFD8A3D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6524" y="3762221"/>
            <a:ext cx="1374914" cy="7620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5B715999-34C4-2141-4830-610FF1FFFA47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606084" y="3955716"/>
            <a:ext cx="5416073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Pages réservées à l’enseignant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3F8696B5-768D-1B28-07DD-B75235E312F3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6524" y="5351607"/>
            <a:ext cx="1374914" cy="762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10E672A-213D-5DC3-723E-374E00223365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4606083" y="5545103"/>
            <a:ext cx="8401995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Explications et consignes à dire aux élèves</a:t>
            </a:r>
          </a:p>
        </p:txBody>
      </p:sp>
      <p:sp>
        <p:nvSpPr>
          <p:cNvPr id="21" name="Freeform 8">
            <a:extLst>
              <a:ext uri="{FF2B5EF4-FFF2-40B4-BE49-F238E27FC236}">
                <a16:creationId xmlns:a16="http://schemas.microsoft.com/office/drawing/2014/main" id="{953CC148-4B93-BBCE-4E28-D9EC27DDD162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 rot="10800000" flipH="1">
            <a:off x="1910312" y="5545103"/>
            <a:ext cx="929375" cy="627953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023503FF-8B75-175E-D636-720EC89779C2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1" y="7033208"/>
            <a:ext cx="1374914" cy="762000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5E1446DD-0BB2-867F-17EC-2511CA95D91E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4713291" y="7169141"/>
            <a:ext cx="8019621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Audio enregistré (déclenchement automatique)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2ABBF97-DB21-AAF2-60D3-362648DC1197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1718466" y="6989980"/>
            <a:ext cx="1543266" cy="117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183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7C2245-F486-D1D7-E3D4-9FA95ED79C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60A7A3D6-D4D4-CC8A-BA9B-80C35DFABE8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344E9FFE-8356-1D18-B264-436E99C28CF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343275" y="2857500"/>
            <a:ext cx="10086287" cy="5101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1.  Rituel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Révision des lettres - révision du vocabulaire.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2. Acte de parole 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Qu’est-ce qu’il y a dans ta maison ?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 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cs typeface="Calibri" panose="020F0502020204030204" pitchFamily="34" charset="0"/>
              </a:rPr>
              <a:t>3. Écriture </a:t>
            </a:r>
          </a:p>
          <a:p>
            <a:pPr defTabSz="914445"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Écrire la lettre b en minuscule et en majuscule.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9C1D849F-3B5F-61B1-897E-E1FF716F33F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FC15F88-B596-9CA2-3025-B9427E061517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739DBF0-417B-F941-918F-006125B83B5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77895" y="6664994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0D684207-5370-B0B9-4E7D-2DCF37AFFC76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32131" y="1140774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 </a:t>
            </a: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3 </a:t>
            </a:r>
          </a:p>
        </p:txBody>
      </p:sp>
    </p:spTree>
    <p:extLst>
      <p:ext uri="{BB962C8B-B14F-4D97-AF65-F5344CB8AC3E}">
        <p14:creationId xmlns:p14="http://schemas.microsoft.com/office/powerpoint/2010/main" val="7309719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-8015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274939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00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5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4971621" y="2167870"/>
            <a:ext cx="5029200" cy="497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relia"/>
                <a:ea typeface="+mn-ea"/>
                <a:cs typeface="+mn-cs"/>
              </a:rPr>
              <a:t>Objectif de l’activité </a:t>
            </a: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C1D261BA-3ABE-2DE1-E789-F4046D0C832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0800000" flipH="1">
            <a:off x="1381346" y="3467100"/>
            <a:ext cx="11039254" cy="3304116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395C32B6-3F71-2033-BA88-FCA970C59DCF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615091" y="3556128"/>
            <a:ext cx="706508" cy="3166298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109199" t="-6937" r="-896458" b="-8293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3B066AEB-6B71-642E-1C2E-E7CACD2CBDB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767488" y="4418770"/>
            <a:ext cx="504425" cy="54906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8686236" y="441300"/>
            <a:ext cx="664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6D1AA5F5-9721-BDFB-5D84-C9B03241E66C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2817759" y="4518787"/>
            <a:ext cx="9130753" cy="425648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Écrire la lettre « b »</a:t>
            </a:r>
            <a:r>
              <a:rPr lang="fr-FR" sz="28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en minuscule et en majuscule.</a:t>
            </a:r>
          </a:p>
        </p:txBody>
      </p:sp>
    </p:spTree>
    <p:extLst>
      <p:ext uri="{BB962C8B-B14F-4D97-AF65-F5344CB8AC3E}">
        <p14:creationId xmlns:p14="http://schemas.microsoft.com/office/powerpoint/2010/main" val="40045610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510385" y="81018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145166" y="594285"/>
            <a:ext cx="10715250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685834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Aujourd’hui, nous allons apprendre à écrire la lettre b.</a:t>
            </a:r>
          </a:p>
        </p:txBody>
      </p:sp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3C397133-3B63-D0EF-FD33-E67E00514849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EEAEF4CB-2D3D-E65E-2E2D-A7EA0C5F639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8BA30D5-F842-8174-EEA4-123688E6F2BA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42900" y="1865679"/>
            <a:ext cx="13030200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42000" dirty="0">
                <a:solidFill>
                  <a:srgbClr val="106584"/>
                </a:solidFill>
                <a:latin typeface="KG Primary Penmanship Alt" panose="02000506000000020003" pitchFamily="2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  <a:endParaRPr kumimoji="0" lang="fr-FR" sz="42000" i="0" u="none" strike="noStrike" kern="1200" cap="none" spc="0" normalizeH="0" baseline="0" noProof="0" dirty="0">
              <a:ln>
                <a:noFill/>
              </a:ln>
              <a:solidFill>
                <a:srgbClr val="106584"/>
              </a:solidFill>
              <a:effectLst/>
              <a:uLnTx/>
              <a:uFillTx/>
              <a:latin typeface="KG Primary Penmanship Alt" panose="02000506000000020003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0855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847069" y="68687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85899" y="534339"/>
            <a:ext cx="11529396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C’est la lettre b. Elle fait le son «b».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Qui veut répéter « b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» ? </a:t>
            </a:r>
          </a:p>
        </p:txBody>
      </p:sp>
      <p:graphicFrame>
        <p:nvGraphicFramePr>
          <p:cNvPr id="23" name="Tableau 22">
            <a:extLst>
              <a:ext uri="{FF2B5EF4-FFF2-40B4-BE49-F238E27FC236}">
                <a16:creationId xmlns:a16="http://schemas.microsoft.com/office/drawing/2014/main" id="{0FFEF522-D194-32CD-5357-D4DA01C3DABB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300"/>
                        </a:spcAft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09242A7C-F3FB-76D9-E671-71EF41D77A9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912C236-9E7A-0DCF-E89E-08DF1CF5CA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44869" y="3163193"/>
            <a:ext cx="4626261" cy="396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776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67983" y="794389"/>
            <a:ext cx="345516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71588" y="616270"/>
            <a:ext cx="10632983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 vais écrire la lettre b sur le tableau. Regardez comment je fais.</a:t>
            </a:r>
          </a:p>
        </p:txBody>
      </p: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0AA8F882-86C9-058D-06A8-240185C8A99F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8" name="Image 17">
            <a:extLst>
              <a:ext uri="{FF2B5EF4-FFF2-40B4-BE49-F238E27FC236}">
                <a16:creationId xmlns:a16="http://schemas.microsoft.com/office/drawing/2014/main" id="{18DE32DE-2055-3762-8F39-4BD22514AF8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rcRect t="-1" r="20017" b="6507"/>
          <a:stretch/>
        </p:blipFill>
        <p:spPr>
          <a:xfrm>
            <a:off x="11904571" y="646795"/>
            <a:ext cx="1301897" cy="1238825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B56500C-920A-6907-DB08-E33110EB23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05524" y="3470295"/>
            <a:ext cx="4704952" cy="3346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850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585852" y="70738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122408" y="449753"/>
            <a:ext cx="12227935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685834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Levez le doigt</a:t>
            </a:r>
            <a:endParaRPr kumimoji="0" lang="fr-FR" sz="22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5CDCAB31-A21D-CCF8-FB9D-037DB6EC96C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flipV="1">
            <a:off x="6476999" y="4152899"/>
            <a:ext cx="152400" cy="15239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3C87C69E-F24F-42A2-E36B-A4C25096BAF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7086600" y="422910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7" name="Tableau 16">
            <a:extLst>
              <a:ext uri="{FF2B5EF4-FFF2-40B4-BE49-F238E27FC236}">
                <a16:creationId xmlns:a16="http://schemas.microsoft.com/office/drawing/2014/main" id="{964E9903-F4C0-C95C-1E37-DAB9FB818802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CB51ECA7-A790-0642-DAEB-4B995D1E74F6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9023DB6-2940-965F-5079-403ADAC1458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5144650" y="2878242"/>
            <a:ext cx="3383728" cy="453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7398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26906" y="82501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185863" y="604451"/>
            <a:ext cx="12120891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685834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Maintenant, tracez la lettre b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 l’air avec le doigt.  </a:t>
            </a:r>
          </a:p>
        </p:txBody>
      </p:sp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BC34AFF0-2DB3-AD0D-0A55-847357D971E1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26BA8C27-2AD6-E69C-034B-31925AD391D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50" b="94375" l="3975" r="89854">
                        <a14:foregroundMark x1="17155" y1="3828" x2="17155" y2="18359"/>
                        <a14:foregroundMark x1="11192" y1="13906" x2="4079" y2="16484"/>
                        <a14:foregroundMark x1="20084" y1="48281" x2="15063" y2="59375"/>
                        <a14:foregroundMark x1="15063" y1="59375" x2="15063" y2="59688"/>
                        <a14:foregroundMark x1="18828" y1="60938" x2="31067" y2="71563"/>
                        <a14:foregroundMark x1="31067" y1="71563" x2="41423" y2="88594"/>
                        <a14:foregroundMark x1="41423" y1="88594" x2="34414" y2="943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25080" y="575875"/>
            <a:ext cx="1333683" cy="178568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D16F8F7-B223-53D9-4619-353EF62B10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93760" y="3276728"/>
            <a:ext cx="2528479" cy="373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1386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18223" y="805363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28849" y="717737"/>
            <a:ext cx="12023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Prenez vos ardoises.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66ED6EF-AFFD-DF1E-A521-AC8DEF56AD7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6735" y="2445399"/>
            <a:ext cx="6057078" cy="4682945"/>
          </a:xfrm>
          <a:prstGeom prst="rect">
            <a:avLst/>
          </a:prstGeom>
        </p:spPr>
      </p:pic>
      <p:graphicFrame>
        <p:nvGraphicFramePr>
          <p:cNvPr id="21" name="Tableau 20">
            <a:extLst>
              <a:ext uri="{FF2B5EF4-FFF2-40B4-BE49-F238E27FC236}">
                <a16:creationId xmlns:a16="http://schemas.microsoft.com/office/drawing/2014/main" id="{1235AB2B-3D73-F1B1-C598-5EAB077DE5FD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7F2BFFC0-6AB5-DD6B-ECA0-FB9E9EFD9D3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863" y="684420"/>
            <a:ext cx="1306999" cy="1136829"/>
          </a:xfrm>
          <a:prstGeom prst="rect">
            <a:avLst/>
          </a:prstGeom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376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23710" y="832063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09864" y="571087"/>
            <a:ext cx="11296271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Écrivez la lettre b.</a:t>
            </a:r>
          </a:p>
        </p:txBody>
      </p: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9DD199E0-E065-2581-4631-B9E400B51206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4B33BED6-6C5D-CBDF-B5B4-2334A686084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58040" y="795025"/>
            <a:ext cx="1658224" cy="91913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7387B4F-F664-791B-579D-78A3D1114F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05524" y="3470295"/>
            <a:ext cx="4704952" cy="3346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8009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96B78A-CF6D-7092-0124-373FADEC03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00BA6A3-E15D-CEA4-0A6B-9A7062C625D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400B04A-CC1E-622E-29FF-85BD4D0B650D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C6DF2B3-0108-33A6-EF2D-EBD7245F1EDF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EEC15A9-19DD-2727-61CF-86D6107B5725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07A9E8EA-3A9B-CC96-CE59-55A82A40D17E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A9E93467-CA91-BF87-0283-6674C68671BC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AF28B5DC-6B70-1C93-652D-0F60ADA5F435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595A592-E71B-4180-D5AB-8DC2B2F052FF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E00D6B6D-F83D-1605-B384-4EF56180036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0745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23C8FB0-0D65-BD9F-B9D9-87482D9BE1F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01074" y="764132"/>
            <a:ext cx="960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Levez les ardoises.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A3D1797-2ABA-3417-45E3-3D739B1851A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3939605" y="2961707"/>
            <a:ext cx="6089298" cy="4363587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600A0AA0-BF0C-0373-B1D3-F4C2934EB276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44400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F84DB-06AD-D0E2-8538-3F09DE4C4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D27F43D-2AAC-3924-3C8D-F1B03F83B31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828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314923F-69FD-5D4C-611C-138FFCB9BA7A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5EB3374-A76C-2A54-6038-72818B2CDB51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1758D412-727A-87EE-D7AD-DF9242B11ED6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35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AFDA5764-B6A4-60C6-DCDA-6856AC1D5FD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EA470B7-E062-15E0-33DE-CF45AE1EF64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399060" y="1865441"/>
            <a:ext cx="7271961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Pictogrammes pour la gestion de la leçon. 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D3FF3D4-5F97-F646-3844-63C78EA24D1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29601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9A451E6-42B1-DFF1-7AE4-A7F2056EC01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8491" y="4756182"/>
            <a:ext cx="3796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Modelage.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écoutent.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EE9A24F-D8C5-7E23-497C-A5D00EB35DF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000" y="2954900"/>
            <a:ext cx="1636031" cy="163180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5BB7C58-97F4-D723-60E8-49521E84193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4116140" y="2982989"/>
            <a:ext cx="2566257" cy="1711679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9EC96FEE-CB37-D47D-DC7D-94A02B44A065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3592846" y="4828793"/>
            <a:ext cx="330403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Questions directes.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désigne des élèves.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B73E3A4-703C-71EA-8A0D-2E42F69B21D4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86454" y="2977902"/>
            <a:ext cx="1747521" cy="1466991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97A78D7E-4EA3-8F6B-EB49-9380B2CCBAA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9379758" y="4770770"/>
            <a:ext cx="4308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Répétition chorale.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Toute la classe participe. 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ACD71421-7E63-0887-15F3-9B3C58CC5617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4320256" y="6354876"/>
            <a:ext cx="1849217" cy="1142676"/>
          </a:xfrm>
          <a:prstGeom prst="roundRect">
            <a:avLst>
              <a:gd name="adj" fmla="val 31362"/>
            </a:avLst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519DECAF-6F46-F2D9-3C43-0C5075904C4D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3377366" y="7796685"/>
            <a:ext cx="39154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Passage au tableau.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 élève réalise la tâche.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1BAC82B-025C-D00A-B7BA-2FDECC2C4E40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13" y="6218106"/>
            <a:ext cx="1412672" cy="133768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C7C708A-7CF6-ABB8-7BF8-C9174CC9466A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04402" y="7824352"/>
            <a:ext cx="35495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silencieuse.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30520AD-873E-13AF-FDF7-426FBF1C62A8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225" y="6234380"/>
            <a:ext cx="1846817" cy="1291715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FC81664E-77EA-659F-4F1A-E015F091A3C5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7101466" y="7711353"/>
            <a:ext cx="349570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Pratique autonome.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circule entre les rangs.  </a:t>
            </a:r>
          </a:p>
        </p:txBody>
      </p:sp>
      <p:pic>
        <p:nvPicPr>
          <p:cNvPr id="18" name="Image 17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DA3012CF-2363-2ED8-3431-EDCB4ED9ADCA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64686" y="6013321"/>
            <a:ext cx="1250264" cy="1512774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E9A6834E-AFB5-023D-9381-B94F5B6F48A0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10220479" y="7796189"/>
            <a:ext cx="3304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Observation.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observent.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7DCA9C8A-9242-4256-6CC5-A41CF76EF40C}"/>
              </a:ext>
            </a:extLst>
          </p:cNvPr>
          <p:cNvGrpSpPr/>
          <p:nvPr>
            <p:custDataLst>
              <p:tags r:id="rId20"/>
            </p:custDataLst>
          </p:nvPr>
        </p:nvGrpSpPr>
        <p:grpSpPr>
          <a:xfrm>
            <a:off x="7355492" y="3122272"/>
            <a:ext cx="1961535" cy="1238864"/>
            <a:chOff x="7152968" y="2374490"/>
            <a:chExt cx="1961535" cy="1238864"/>
          </a:xfrm>
        </p:grpSpPr>
        <p:sp>
          <p:nvSpPr>
            <p:cNvPr id="21" name="Bulle narrative : ronde 20">
              <a:extLst>
                <a:ext uri="{FF2B5EF4-FFF2-40B4-BE49-F238E27FC236}">
                  <a16:creationId xmlns:a16="http://schemas.microsoft.com/office/drawing/2014/main" id="{9FF31181-CF52-0696-E904-1C18160AA31D}"/>
                </a:ext>
              </a:extLst>
            </p:cNvPr>
            <p:cNvSpPr/>
            <p:nvPr/>
          </p:nvSpPr>
          <p:spPr>
            <a:xfrm>
              <a:off x="7152968" y="2374490"/>
              <a:ext cx="1961535" cy="1224116"/>
            </a:xfrm>
            <a:prstGeom prst="wedgeEllipseCallou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CEB0F0D4-5E2D-4A78-A130-A42049559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340077" y="2415547"/>
              <a:ext cx="1553200" cy="1197807"/>
            </a:xfrm>
            <a:prstGeom prst="rect">
              <a:avLst/>
            </a:prstGeom>
          </p:spPr>
        </p:pic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05BDA0A1-C1DE-3363-14D1-25382633DF61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6811905" y="4785518"/>
            <a:ext cx="304871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Dites-le en arabe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disent le mot en arabe. </a:t>
            </a:r>
          </a:p>
        </p:txBody>
      </p:sp>
    </p:spTree>
    <p:extLst>
      <p:ext uri="{BB962C8B-B14F-4D97-AF65-F5344CB8AC3E}">
        <p14:creationId xmlns:p14="http://schemas.microsoft.com/office/powerpoint/2010/main" val="26352967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77782" y="84098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31227" y="746209"/>
            <a:ext cx="11529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C’est la lettre b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 majuscule. Elle fait le son « b ». </a:t>
            </a:r>
          </a:p>
        </p:txBody>
      </p: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491FB1A5-8B7A-72AC-3F1C-98F91D9A987E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3F391647-629C-6B7D-A486-691573E07C9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5EE8C5E-F590-5BB6-E675-2E962D1E82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10852" y="3292585"/>
            <a:ext cx="4894296" cy="370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9667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38120" y="840012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A5BBB0D-2CC7-F3B2-E206-A3F130E62D3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156409" y="763323"/>
            <a:ext cx="10187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 vais écrire la lettre b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 majuscule au tableau. Regardez comment je fais.</a:t>
            </a:r>
          </a:p>
        </p:txBody>
      </p:sp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058CD46E-CED5-5AA6-4A37-498A5FB4F0B9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9" name="Image 18">
            <a:extLst>
              <a:ext uri="{FF2B5EF4-FFF2-40B4-BE49-F238E27FC236}">
                <a16:creationId xmlns:a16="http://schemas.microsoft.com/office/drawing/2014/main" id="{2BA4CE40-7740-59D1-4903-51EA704438C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rcRect t="-1" r="20017" b="6507"/>
          <a:stretch/>
        </p:blipFill>
        <p:spPr>
          <a:xfrm>
            <a:off x="11904571" y="646795"/>
            <a:ext cx="1301897" cy="1238825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C1A20FD-1BBE-24C1-56BF-0B50F1A298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77149" y="3047937"/>
            <a:ext cx="5161702" cy="419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7763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C9A4AD-B9B7-0992-706A-32541C3FC1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8A524720-D28C-BD90-E516-607FF07518A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97775" y="802230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0D508E9-C65D-4274-E415-27AB8FD75D8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34331" y="544598"/>
            <a:ext cx="12227935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685834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Levez le doigt</a:t>
            </a:r>
            <a:endParaRPr kumimoji="0" lang="fr-FR" sz="22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A44FC88-0D63-65DF-C65D-7B2C4F65C63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flipV="1">
            <a:off x="6476999" y="4152899"/>
            <a:ext cx="152400" cy="15239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2B1F5938-7DB9-6181-587E-2523FC0A674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7086600" y="422910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7" name="Tableau 16">
            <a:extLst>
              <a:ext uri="{FF2B5EF4-FFF2-40B4-BE49-F238E27FC236}">
                <a16:creationId xmlns:a16="http://schemas.microsoft.com/office/drawing/2014/main" id="{63B3E6AD-307F-9ED9-F825-B4E27D2313B4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62F63EB9-509F-1A07-F9D5-D6128326FB1C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5144650" y="2878242"/>
            <a:ext cx="3383728" cy="453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9509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3539FD-409A-2F78-E371-C53EFB493E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A6076EB3-277A-02EA-4817-E4BD1731EB9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26906" y="79643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D226640-FE2A-DA40-BFFA-96B4B75914F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43013" y="575875"/>
            <a:ext cx="12063741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685834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Maintenant, tracez la lettre b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majuscule en l’air avec le doigt.  </a:t>
            </a:r>
          </a:p>
        </p:txBody>
      </p:sp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F16D72B0-2E76-E485-910C-5BFC422E9FFD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EBCE9DA8-2D66-CDCB-1698-3EEA2439F6C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50" b="94375" l="3975" r="89854">
                        <a14:foregroundMark x1="17155" y1="3828" x2="17155" y2="18359"/>
                        <a14:foregroundMark x1="11192" y1="13906" x2="4079" y2="16484"/>
                        <a14:foregroundMark x1="20084" y1="48281" x2="15063" y2="59375"/>
                        <a14:foregroundMark x1="15063" y1="59375" x2="15063" y2="59688"/>
                        <a14:foregroundMark x1="18828" y1="60938" x2="31067" y2="71563"/>
                        <a14:foregroundMark x1="31067" y1="71563" x2="41423" y2="88594"/>
                        <a14:foregroundMark x1="41423" y1="88594" x2="34414" y2="943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25080" y="575875"/>
            <a:ext cx="1333683" cy="178568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11B81C6-1E85-A05A-F084-5A29366272C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20323" y="3166488"/>
            <a:ext cx="3075353" cy="395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4818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63EB4A4-3A46-952B-7425-A46965B3E72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0" y="1485901"/>
            <a:ext cx="13030201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80979" y="80204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220698" y="593647"/>
            <a:ext cx="10723654" cy="546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Prenez vos ardoises et écrivez la lettre b en majuscule.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5159D94-A626-2CE2-DE46-4CACB11C5F1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57974" y="2842863"/>
            <a:ext cx="7186176" cy="5555891"/>
          </a:xfrm>
          <a:prstGeom prst="rect">
            <a:avLst/>
          </a:prstGeom>
        </p:spPr>
      </p:pic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D9BA79AA-1088-1A5B-BBFE-A5CDEE33A5BC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59F9451A-C328-68B1-01A7-EF1B84CCF246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75020" y="720508"/>
            <a:ext cx="1938664" cy="107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62277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78F089-889B-87B6-0591-F191D3929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843A89D7-053F-03D1-408B-C62601A628B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F6F31AA-D977-8209-1045-ED74E7F93E9F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4D27285-988E-2EF8-885E-8ACBC7D1BB6B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529BB99A-6A9F-00DE-A9FF-E6F0C6FE1EED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C7453B1F-2478-3590-2C72-F0C1A1F07249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CA6B0082-8F6D-4DF7-8826-C417E9BA43AC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C28123A8-346C-D79E-0F4F-D7ED369ED4E7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9AD4DC20-95C4-8F8C-65A3-E06F8D2E968E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A7D2E1EB-858E-624C-2EC8-85E65843AF9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0745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85A5FFF-67CC-9194-C423-276684496A4D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01074" y="764132"/>
            <a:ext cx="960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Levez les ardoises.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953CD38-042A-AF75-E4CB-57ECC495590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3939605" y="2961707"/>
            <a:ext cx="6089298" cy="4363587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EBB3A263-5CB7-95D8-DFCB-941352D9EAD2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332346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ECF20E-FF45-A43A-6F3A-99B7D48DBE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01032046-D188-65BB-F18E-E78D3BE3000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05597" y="722301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8DF5453-4153-358A-36D5-F86A47E71BE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46424" y="634508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Prenez vos livrets et un crayon. </a:t>
            </a:r>
          </a:p>
        </p:txBody>
      </p:sp>
      <p:pic>
        <p:nvPicPr>
          <p:cNvPr id="4" name="Image 3" descr="Une image contenant dessin, croquis, briquet, illustration&#10;&#10;Description générée automatiquement">
            <a:extLst>
              <a:ext uri="{FF2B5EF4-FFF2-40B4-BE49-F238E27FC236}">
                <a16:creationId xmlns:a16="http://schemas.microsoft.com/office/drawing/2014/main" id="{6ED62753-EA9F-94B6-0569-6B6CE03A9D3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992" y="4190466"/>
            <a:ext cx="2010942" cy="247259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9577B13-6923-0D00-948F-1DE0691CD30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38206" y="1111691"/>
            <a:ext cx="124973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/>
                <a:ea typeface="+mn-ea"/>
                <a:cs typeface="+mn-cs"/>
              </a:rPr>
              <a:t>&gt;  </a:t>
            </a:r>
            <a:r>
              <a:rPr kumimoji="0" lang="fr-FR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/>
                <a:ea typeface="+mn-ea"/>
                <a:cs typeface="+mn-cs"/>
              </a:rPr>
              <a:t>Si  les élèves ne disposent pas de livret,  l’activité doit </a:t>
            </a:r>
            <a:r>
              <a:rPr kumimoji="0" lang="fr-FR" sz="20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/>
                <a:ea typeface="+mn-ea"/>
                <a:cs typeface="+mn-cs"/>
              </a:rPr>
              <a:t>être réalisée sur </a:t>
            </a:r>
            <a:r>
              <a:rPr kumimoji="0" lang="fr-FR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/>
                <a:ea typeface="+mn-ea"/>
                <a:cs typeface="+mn-cs"/>
              </a:rPr>
              <a:t>les cahiers à partir du modèle affiché à l’écran. </a:t>
            </a:r>
            <a:endParaRPr kumimoji="0" lang="fr-FR" sz="1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BC5ABFAF-6C55-9CF0-5692-6EAC7F3D0B93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Écriture 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478B4DBC-37EF-A79F-29A1-ECE75F0E2A1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69066" y="2744292"/>
            <a:ext cx="3779848" cy="536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0391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25EE3C-0552-3C9A-85D5-A5225BBA6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4EDD629C-DEB6-EF56-BE04-277E91383D89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20" name="Freeform 8">
            <a:extLst>
              <a:ext uri="{FF2B5EF4-FFF2-40B4-BE49-F238E27FC236}">
                <a16:creationId xmlns:a16="http://schemas.microsoft.com/office/drawing/2014/main" id="{1A6C8F40-046A-D562-4E97-F761077A29E8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>
            <a:off x="712019" y="790333"/>
            <a:ext cx="364161" cy="31857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2C822F5-D118-EF17-441A-34FD6190E260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257300" y="710527"/>
            <a:ext cx="6558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Allez à la page 14.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90AA06D1-2946-1283-742C-17523ECD057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4350" y="577671"/>
            <a:ext cx="1282512" cy="1115530"/>
          </a:xfrm>
          <a:prstGeom prst="rect">
            <a:avLst/>
          </a:prstGeom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1C25B83-9282-00AD-9B20-69E51F417A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04845" y="1693201"/>
            <a:ext cx="5706310" cy="806002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EFDA06A-2F7B-BC3B-F054-EFA04E03B3CB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958981" y="2743197"/>
            <a:ext cx="5718183" cy="16144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476386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1A3279-11C3-B735-0761-431161D0AD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A61601A7-CF3C-5F6B-F41F-13EBFF875834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1"/>
            <a:ext cx="13716000" cy="10286999"/>
            <a:chOff x="0" y="1"/>
            <a:chExt cx="9144000" cy="6857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B577C40-E5BF-5A33-3633-D8D1A4F8A196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1403637C-6DF6-53A0-9A1A-B3E95913B068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7" name="Rectangle : coins arrondis 6">
                <a:extLst>
                  <a:ext uri="{FF2B5EF4-FFF2-40B4-BE49-F238E27FC236}">
                    <a16:creationId xmlns:a16="http://schemas.microsoft.com/office/drawing/2014/main" id="{10BCFF06-2F5A-50AB-3E33-E432165034B0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11" name="Groupe 10">
                <a:extLst>
                  <a:ext uri="{FF2B5EF4-FFF2-40B4-BE49-F238E27FC236}">
                    <a16:creationId xmlns:a16="http://schemas.microsoft.com/office/drawing/2014/main" id="{EA6AABD4-0512-68D0-3E8E-B956D434FF9F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12" name="Rectangle : coins arrondis 11">
                  <a:extLst>
                    <a:ext uri="{FF2B5EF4-FFF2-40B4-BE49-F238E27FC236}">
                      <a16:creationId xmlns:a16="http://schemas.microsoft.com/office/drawing/2014/main" id="{04EEBC8A-224D-8270-3EFC-7CA45C7BCC3E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2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3DD4D321-6EBF-93E9-FD39-E2AEB82143C0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2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16" name="Freeform 8">
            <a:extLst>
              <a:ext uri="{FF2B5EF4-FFF2-40B4-BE49-F238E27FC236}">
                <a16:creationId xmlns:a16="http://schemas.microsoft.com/office/drawing/2014/main" id="{A7E40AAE-A75E-3F1E-C316-DA2D02306E1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28662" y="630538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0FAC788-4730-067C-885A-FEBFBBC9C46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411358" y="539065"/>
            <a:ext cx="11529396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Activité 1. J’écris la lettre b en minuscule et en majuscule.</a:t>
            </a:r>
            <a:endParaRPr kumimoji="0" lang="ar-MA" sz="24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 "/>
              <a:ea typeface="+mn-ea"/>
              <a:cs typeface="Arial" panose="020B0604020202020204" pitchFamily="34" charset="0"/>
            </a:endParaRP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Je vais circuler entre les rangs pour vous aider.</a:t>
            </a:r>
          </a:p>
        </p:txBody>
      </p:sp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9ADD39F4-D318-87F7-0B8B-F1807E993B94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7FCD3040-7B6A-3E2C-B036-8DB72764C7D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924" y="824665"/>
            <a:ext cx="1733762" cy="121264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D90FF08-7566-E5E4-17F3-C70DE06D839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6196" y="3188800"/>
            <a:ext cx="12543607" cy="390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03187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557D75E-34B8-6D08-8F73-C8894F1BE51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24601" y="548413"/>
            <a:ext cx="12181673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le moment de l’étoile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 !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 gagnant de l’étoile est : [nom de l’élève]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009A303-6D9C-7702-0466-447FDE2DFFB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646" y="3462101"/>
            <a:ext cx="8007737" cy="6005802"/>
          </a:xfrm>
          <a:prstGeom prst="rect">
            <a:avLst/>
          </a:prstGeom>
        </p:spPr>
      </p:pic>
      <p:pic>
        <p:nvPicPr>
          <p:cNvPr id="4" name="goodresult-82807">
            <a:hlinkClick r:id="" action="ppaction://media"/>
            <a:extLst>
              <a:ext uri="{FF2B5EF4-FFF2-40B4-BE49-F238E27FC236}">
                <a16:creationId xmlns:a16="http://schemas.microsoft.com/office/drawing/2014/main" id="{01360A0C-738B-70AF-3B98-F09175FAD604}"/>
              </a:ext>
            </a:extLst>
          </p:cNvPr>
          <p:cNvPicPr>
            <a:picLocks noChangeAspect="1"/>
          </p:cNvPicPr>
          <p:nvPr>
            <a:audioFile r:link="rId4"/>
            <p:custDataLst>
              <p:tags r:id="rId5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27789" y="676802"/>
            <a:ext cx="731045" cy="73104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BF6599C-569A-BF44-7F14-82BA88AEC82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401711" y="2584939"/>
            <a:ext cx="47820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Moment de l’étoile</a:t>
            </a: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C6D25A24-7A69-0520-4DEF-D518C18F4484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 rot="10800000" flipH="1">
            <a:off x="763011" y="67243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991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CB165543-4DBF-48F7-57E1-EF9DF479B2E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0"/>
            <a:ext cx="13716000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F708FCD2-6BF9-00A9-A27E-4ABFC613E86D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CF0E36C0-C341-AACC-60EE-1249E2D9C505}"/>
                </a:ext>
              </a:extLst>
            </p:cNvPr>
            <p:cNvGrpSpPr/>
            <p:nvPr/>
          </p:nvGrpSpPr>
          <p:grpSpPr>
            <a:xfrm>
              <a:off x="800100" y="353997"/>
              <a:ext cx="12001500" cy="9132906"/>
              <a:chOff x="800100" y="353997"/>
              <a:chExt cx="12001500" cy="9132906"/>
            </a:xfrm>
          </p:grpSpPr>
          <p:grpSp>
            <p:nvGrpSpPr>
              <p:cNvPr id="12" name="Group 3">
                <a:extLst>
                  <a:ext uri="{FF2B5EF4-FFF2-40B4-BE49-F238E27FC236}">
                    <a16:creationId xmlns:a16="http://schemas.microsoft.com/office/drawing/2014/main" id="{6856C84E-5D28-B1BE-B422-DE634E79C01D}"/>
                  </a:ext>
                </a:extLst>
              </p:cNvPr>
              <p:cNvGrpSpPr/>
              <p:nvPr/>
            </p:nvGrpSpPr>
            <p:grpSpPr>
              <a:xfrm>
                <a:off x="800100" y="876302"/>
                <a:ext cx="12001500" cy="8610601"/>
                <a:chOff x="0" y="-485141"/>
                <a:chExt cx="3895412" cy="3519867"/>
              </a:xfrm>
            </p:grpSpPr>
            <p:sp>
              <p:nvSpPr>
                <p:cNvPr id="14" name="Freeform 4">
                  <a:extLst>
                    <a:ext uri="{FF2B5EF4-FFF2-40B4-BE49-F238E27FC236}">
                      <a16:creationId xmlns:a16="http://schemas.microsoft.com/office/drawing/2014/main" id="{E467593A-A3AA-574E-C98C-D79D5650552D}"/>
                    </a:ext>
                  </a:extLst>
                </p:cNvPr>
                <p:cNvSpPr/>
                <p:nvPr/>
              </p:nvSpPr>
              <p:spPr>
                <a:xfrm>
                  <a:off x="0" y="-485141"/>
                  <a:ext cx="3895412" cy="3519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pPr defTabSz="914445">
                    <a:defRPr/>
                  </a:pPr>
                  <a:endParaRPr lang="fr-MA"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EBF35789-EF5A-9231-2393-AA2D13C5F56A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8100" tIns="38100" rIns="38100" bIns="38100" rtlCol="0" anchor="ctr"/>
                <a:lstStyle/>
                <a:p>
                  <a:pPr algn="ctr" defTabSz="914445">
                    <a:lnSpc>
                      <a:spcPts val="2408"/>
                    </a:lnSpc>
                    <a:defRPr/>
                  </a:pPr>
                  <a:endParaRPr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</p:grp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04888450-80DC-3049-7195-02CD36824DB4}"/>
                  </a:ext>
                </a:extLst>
              </p:cNvPr>
              <p:cNvSpPr/>
              <p:nvPr/>
            </p:nvSpPr>
            <p:spPr>
              <a:xfrm>
                <a:off x="914402" y="353997"/>
                <a:ext cx="929375" cy="892200"/>
              </a:xfrm>
              <a:custGeom>
                <a:avLst/>
                <a:gdLst/>
                <a:ahLst/>
                <a:cxnLst/>
                <a:rect l="l" t="t" r="r" b="b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3">
                  <a:extLst>
                    <a:ext uri="{96DAC541-7B7A-43D3-8B79-37D633B846F1}">
                      <asvg:svgBlip xmlns:asvg="http://schemas.microsoft.com/office/drawing/2016/SVG/main" r:embed="rId2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45">
                  <a:defRPr/>
                </a:pPr>
                <a:endParaRPr lang="fr-MA" sz="1350" dirty="0">
                  <a:solidFill>
                    <a:prstClr val="black"/>
                  </a:solidFill>
                  <a:latin typeface="Dosis" pitchFamily="2" charset="0"/>
                </a:endParaRPr>
              </a:p>
            </p:txBody>
          </p:sp>
        </p:grpSp>
      </p:grpSp>
      <p:sp>
        <p:nvSpPr>
          <p:cNvPr id="9" name="TextBox 9"/>
          <p:cNvSpPr txBox="1"/>
          <p:nvPr>
            <p:custDataLst>
              <p:tags r:id="rId2"/>
            </p:custDataLst>
          </p:nvPr>
        </p:nvSpPr>
        <p:spPr>
          <a:xfrm>
            <a:off x="3097817" y="5585909"/>
            <a:ext cx="7520366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Matériel didactique</a:t>
            </a: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EFB9B008-41AC-BDC5-4B91-5A497B148B4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00100" y="1407111"/>
            <a:ext cx="120015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Matériel technique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915D381-18F3-43EC-F8E3-6D366476685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2204900" y="2644612"/>
            <a:ext cx="1912502" cy="1668047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9441BD0-3475-3561-9867-7AA9199CD64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811857" y="4394611"/>
            <a:ext cx="2504181" cy="53861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5AF469B-2419-1460-4D0E-2A3F112415E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394902" y="4393589"/>
            <a:ext cx="1425005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PC + PPT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3544874-45A9-6686-34C5-F066052CB44F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5612942" y="4407713"/>
            <a:ext cx="2269574" cy="53861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E08D40C-2D68-A73A-2381-029481DAF740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027753" y="4446212"/>
            <a:ext cx="1343701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Pointeur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31C257C-687C-6F5D-9E7D-C97F5E15A1EC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07662" y="2170848"/>
            <a:ext cx="2232162" cy="2229782"/>
          </a:xfrm>
          <a:prstGeom prst="rect">
            <a:avLst/>
          </a:prstGeom>
        </p:spPr>
      </p:pic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CC74D983-3D6D-C529-D40A-5A387E869EC4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683290" y="4374481"/>
            <a:ext cx="3254772" cy="549254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DA954E7-6A2C-C5AF-3AE0-19B26D8976E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8976816" y="4400630"/>
            <a:ext cx="2582566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Projection ajustée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E53E6545-78B9-1C0F-4AE2-7DEF0DA141E8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7"/>
          <a:stretch>
            <a:fillRect/>
          </a:stretch>
        </p:blipFill>
        <p:spPr>
          <a:xfrm>
            <a:off x="8730084" y="2895119"/>
            <a:ext cx="3160415" cy="992903"/>
          </a:xfrm>
          <a:prstGeom prst="rect">
            <a:avLst/>
          </a:prstGeom>
        </p:spPr>
      </p:pic>
      <p:grpSp>
        <p:nvGrpSpPr>
          <p:cNvPr id="28" name="Groupe 27">
            <a:extLst>
              <a:ext uri="{FF2B5EF4-FFF2-40B4-BE49-F238E27FC236}">
                <a16:creationId xmlns:a16="http://schemas.microsoft.com/office/drawing/2014/main" id="{9D132A3B-F0F2-35FE-99DC-A96843AFCA2E}"/>
              </a:ext>
            </a:extLst>
          </p:cNvPr>
          <p:cNvGrpSpPr/>
          <p:nvPr>
            <p:custDataLst>
              <p:tags r:id="rId13"/>
            </p:custDataLst>
          </p:nvPr>
        </p:nvGrpSpPr>
        <p:grpSpPr>
          <a:xfrm>
            <a:off x="4508617" y="8682834"/>
            <a:ext cx="1779566" cy="538610"/>
            <a:chOff x="5802255" y="5807067"/>
            <a:chExt cx="1186377" cy="359073"/>
          </a:xfrm>
        </p:grpSpPr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C804A669-72C6-3FA1-5791-E7CB5CA77B20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5802255" y="5807067"/>
              <a:ext cx="1186377" cy="359073"/>
            </a:xfrm>
            <a:prstGeom prst="roundRect">
              <a:avLst>
                <a:gd name="adj" fmla="val 32258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4BFB723B-1198-9769-D313-3CDD4CA76B05}"/>
                </a:ext>
              </a:extLst>
            </p:cNvPr>
            <p:cNvSpPr txBox="1"/>
            <p:nvPr>
              <p:custDataLst>
                <p:tags r:id="rId20"/>
              </p:custDataLst>
            </p:nvPr>
          </p:nvSpPr>
          <p:spPr>
            <a:xfrm>
              <a:off x="5936723" y="5815168"/>
              <a:ext cx="92606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FR" sz="2250" b="1" dirty="0">
                  <a:solidFill>
                    <a:srgbClr val="4BACC6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Livret  </a:t>
              </a:r>
            </a:p>
          </p:txBody>
        </p:sp>
      </p:grpSp>
      <p:sp>
        <p:nvSpPr>
          <p:cNvPr id="36" name="ZoneTexte 35">
            <a:extLst>
              <a:ext uri="{FF2B5EF4-FFF2-40B4-BE49-F238E27FC236}">
                <a16:creationId xmlns:a16="http://schemas.microsoft.com/office/drawing/2014/main" id="{D3E0DBCB-E98C-6943-0AAE-117B0145F952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256C08F-FE2D-887C-5E62-41F4AC8B3721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00030" y="6777206"/>
            <a:ext cx="1789002" cy="1383142"/>
          </a:xfrm>
          <a:prstGeom prst="rect">
            <a:avLst/>
          </a:prstGeo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7E9C0502-A7A0-8331-FC77-BD2C8A83A92A}"/>
              </a:ext>
            </a:extLst>
          </p:cNvPr>
          <p:cNvGrpSpPr/>
          <p:nvPr>
            <p:custDataLst>
              <p:tags r:id="rId16"/>
            </p:custDataLst>
          </p:nvPr>
        </p:nvGrpSpPr>
        <p:grpSpPr>
          <a:xfrm>
            <a:off x="7485754" y="8644972"/>
            <a:ext cx="1779566" cy="538610"/>
            <a:chOff x="5802255" y="5807067"/>
            <a:chExt cx="1186377" cy="359073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C0574431-818E-FFD3-517F-8DDEF3199CC3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5802255" y="5807067"/>
              <a:ext cx="1186377" cy="359073"/>
            </a:xfrm>
            <a:prstGeom prst="roundRect">
              <a:avLst>
                <a:gd name="adj" fmla="val 32258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D7CDBCFE-A308-E8B1-B716-E2FC5EEA178C}"/>
                </a:ext>
              </a:extLst>
            </p:cNvPr>
            <p:cNvSpPr txBox="1"/>
            <p:nvPr>
              <p:custDataLst>
                <p:tags r:id="rId18"/>
              </p:custDataLst>
            </p:nvPr>
          </p:nvSpPr>
          <p:spPr>
            <a:xfrm>
              <a:off x="5936723" y="5815168"/>
              <a:ext cx="92606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FR" sz="2250" b="1" dirty="0">
                  <a:solidFill>
                    <a:srgbClr val="4BACC6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Ardoise </a:t>
              </a:r>
            </a:p>
          </p:txBody>
        </p:sp>
      </p:grpSp>
      <p:pic>
        <p:nvPicPr>
          <p:cNvPr id="23" name="Image 22">
            <a:extLst>
              <a:ext uri="{FF2B5EF4-FFF2-40B4-BE49-F238E27FC236}">
                <a16:creationId xmlns:a16="http://schemas.microsoft.com/office/drawing/2014/main" id="{3A860A98-00B9-94C9-3A82-5E484D961FE6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771965" y="6489192"/>
            <a:ext cx="1370088" cy="194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3962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8">
            <a:extLst>
              <a:ext uri="{FF2B5EF4-FFF2-40B4-BE49-F238E27FC236}">
                <a16:creationId xmlns:a16="http://schemas.microsoft.com/office/drawing/2014/main" id="{AE68790A-C24D-0752-F2E5-ABDAB46CB30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79034" y="85438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B7698C9-EAE2-243D-A2EB-6815B0A6624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191428" y="755605"/>
            <a:ext cx="12181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peut me dire pourquoi [prénom] a obtenu l’étoile ? </a:t>
            </a:r>
          </a:p>
        </p:txBody>
      </p:sp>
      <p:pic>
        <p:nvPicPr>
          <p:cNvPr id="4" name="Image 3" descr="Une image contenant dessin humoristique, dessin, illustration, Dessin animé&#10;&#10;Description générée automatiquement">
            <a:extLst>
              <a:ext uri="{FF2B5EF4-FFF2-40B4-BE49-F238E27FC236}">
                <a16:creationId xmlns:a16="http://schemas.microsoft.com/office/drawing/2014/main" id="{46908B26-A7C8-3F3D-5114-72CB39CF0EC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6" r="50000" b="19885"/>
          <a:stretch/>
        </p:blipFill>
        <p:spPr>
          <a:xfrm>
            <a:off x="4954556" y="2048287"/>
            <a:ext cx="4387476" cy="3824222"/>
          </a:xfrm>
          <a:prstGeom prst="rect">
            <a:avLst/>
          </a:prstGeom>
        </p:spPr>
      </p:pic>
      <p:pic>
        <p:nvPicPr>
          <p:cNvPr id="5" name="Picture 2" descr="12,300+ Right Wrong Stock Illustrations, Royalty-Free Vector ...">
            <a:extLst>
              <a:ext uri="{FF2B5EF4-FFF2-40B4-BE49-F238E27FC236}">
                <a16:creationId xmlns:a16="http://schemas.microsoft.com/office/drawing/2014/main" id="{F5673CDC-8C8F-BC98-4208-11A227320114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0164560" y="3186112"/>
            <a:ext cx="1666068" cy="206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97312AA-0A54-3438-5874-FFD7FE46601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634" y="2674828"/>
            <a:ext cx="2390028" cy="271473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9D98A1C-AD3B-D986-CF2B-B4CFC3915A46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73040"/>
          <a:stretch/>
        </p:blipFill>
        <p:spPr>
          <a:xfrm>
            <a:off x="907633" y="5208703"/>
            <a:ext cx="11641322" cy="85304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0466F9F-AB2D-552F-CDEF-065074FDEAA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5151195" y="6349561"/>
            <a:ext cx="3042222" cy="293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31014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5A159-DB48-9BA9-C5B0-5E337AAB4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42C1FBB-1CD9-2106-0A0B-D4CE048292E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6428922-DA23-7D63-9667-947520F87F7E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775BF59-3F8D-9B5C-D1ED-F735B20CA707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F508E3EA-9EE0-5287-329A-9D0072439D0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F5E4F832-9B09-AF3F-2863-C16F1D533072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E515C95D-8C64-C416-29AB-6970CCFB983E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56F2E216-AD23-A509-095D-B8ACC75615E5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427134C-F818-8C64-86C7-D9873BFEFDF9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19" name="Freeform 8">
            <a:extLst>
              <a:ext uri="{FF2B5EF4-FFF2-40B4-BE49-F238E27FC236}">
                <a16:creationId xmlns:a16="http://schemas.microsoft.com/office/drawing/2014/main" id="{6DC4A37A-0359-4A44-D3EE-8AF3AFFA9F2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62D5AFA-9333-F74B-ECE0-BCDA41DD36D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28573" y="736196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La séance d’aujourd’hui est terminée. À demain !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6F8A514-48C9-75D9-E3BC-64145D5D657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059771" y="2695098"/>
            <a:ext cx="7596461" cy="623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626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18098-65E3-31C9-CE7D-49857F747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41B91B76-2A60-DF51-1350-92E0875FBDC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0"/>
            <a:ext cx="13716000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C219C2DB-1D6E-A29D-F77C-09590E1A3393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D43D12F6-0094-868E-4887-AD45CB6FD089}"/>
                </a:ext>
              </a:extLst>
            </p:cNvPr>
            <p:cNvGrpSpPr/>
            <p:nvPr/>
          </p:nvGrpSpPr>
          <p:grpSpPr>
            <a:xfrm>
              <a:off x="800100" y="353997"/>
              <a:ext cx="12001500" cy="9132906"/>
              <a:chOff x="800100" y="353997"/>
              <a:chExt cx="12001500" cy="9132906"/>
            </a:xfrm>
          </p:grpSpPr>
          <p:grpSp>
            <p:nvGrpSpPr>
              <p:cNvPr id="12" name="Group 3">
                <a:extLst>
                  <a:ext uri="{FF2B5EF4-FFF2-40B4-BE49-F238E27FC236}">
                    <a16:creationId xmlns:a16="http://schemas.microsoft.com/office/drawing/2014/main" id="{7AC9F87B-A6FC-0F3F-8438-E3DE63D8BB21}"/>
                  </a:ext>
                </a:extLst>
              </p:cNvPr>
              <p:cNvGrpSpPr/>
              <p:nvPr/>
            </p:nvGrpSpPr>
            <p:grpSpPr>
              <a:xfrm>
                <a:off x="800100" y="876302"/>
                <a:ext cx="12001500" cy="8610601"/>
                <a:chOff x="0" y="-485141"/>
                <a:chExt cx="3895412" cy="3519867"/>
              </a:xfrm>
            </p:grpSpPr>
            <p:sp>
              <p:nvSpPr>
                <p:cNvPr id="14" name="Freeform 4">
                  <a:extLst>
                    <a:ext uri="{FF2B5EF4-FFF2-40B4-BE49-F238E27FC236}">
                      <a16:creationId xmlns:a16="http://schemas.microsoft.com/office/drawing/2014/main" id="{DC44881D-FFE1-709C-0B11-CCA9D335342A}"/>
                    </a:ext>
                  </a:extLst>
                </p:cNvPr>
                <p:cNvSpPr/>
                <p:nvPr/>
              </p:nvSpPr>
              <p:spPr>
                <a:xfrm>
                  <a:off x="0" y="-485141"/>
                  <a:ext cx="3895412" cy="3519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pPr defTabSz="914445">
                    <a:defRPr/>
                  </a:pPr>
                  <a:endParaRPr lang="fr-MA"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6DEF2B2F-E576-DFFD-8399-E50C22FC7DF7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8100" tIns="38100" rIns="38100" bIns="38100" rtlCol="0" anchor="ctr"/>
                <a:lstStyle/>
                <a:p>
                  <a:pPr algn="ctr" defTabSz="914445">
                    <a:lnSpc>
                      <a:spcPts val="2408"/>
                    </a:lnSpc>
                    <a:defRPr/>
                  </a:pPr>
                  <a:endParaRPr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</p:grp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232A479E-7CF0-BB20-7403-63D5CD4EAC07}"/>
                  </a:ext>
                </a:extLst>
              </p:cNvPr>
              <p:cNvSpPr/>
              <p:nvPr/>
            </p:nvSpPr>
            <p:spPr>
              <a:xfrm>
                <a:off x="914402" y="353997"/>
                <a:ext cx="929375" cy="892200"/>
              </a:xfrm>
              <a:custGeom>
                <a:avLst/>
                <a:gdLst/>
                <a:ahLst/>
                <a:cxnLst/>
                <a:rect l="l" t="t" r="r" b="b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45">
                  <a:defRPr/>
                </a:pPr>
                <a:endParaRPr lang="fr-MA" sz="1350" dirty="0">
                  <a:solidFill>
                    <a:prstClr val="black"/>
                  </a:solidFill>
                  <a:latin typeface="Dosis" pitchFamily="2" charset="0"/>
                </a:endParaRPr>
              </a:p>
            </p:txBody>
          </p:sp>
        </p:grpSp>
      </p:grpSp>
      <p:sp>
        <p:nvSpPr>
          <p:cNvPr id="2" name="TextBox 9">
            <a:extLst>
              <a:ext uri="{FF2B5EF4-FFF2-40B4-BE49-F238E27FC236}">
                <a16:creationId xmlns:a16="http://schemas.microsoft.com/office/drawing/2014/main" id="{1C340341-1BB1-F6E8-6167-449AF8F847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00100" y="1617969"/>
            <a:ext cx="120015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Exemples de projection bien </a:t>
            </a:r>
            <a:r>
              <a:rPr lang="en-US" sz="3600" b="1" dirty="0" err="1">
                <a:solidFill>
                  <a:srgbClr val="1F497D"/>
                </a:solidFill>
                <a:latin typeface="Dosis" pitchFamily="2" charset="0"/>
              </a:rPr>
              <a:t>ajustée</a:t>
            </a: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 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20E6E7F1-8C5D-A744-2451-2C3AAAA8DF2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683F1D80-5E5D-94B9-BC94-826AC18B6CA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rcRect t="8226" b="4216"/>
          <a:stretch/>
        </p:blipFill>
        <p:spPr>
          <a:xfrm>
            <a:off x="3404621" y="3061171"/>
            <a:ext cx="6601130" cy="2723317"/>
          </a:xfrm>
          <a:prstGeom prst="roundRect">
            <a:avLst>
              <a:gd name="adj" fmla="val 12597"/>
            </a:avLst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7D9E8320-52FD-BC9F-E33E-E6E63E53978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rcRect t="3047"/>
          <a:stretch/>
        </p:blipFill>
        <p:spPr>
          <a:xfrm>
            <a:off x="3159371" y="6660789"/>
            <a:ext cx="7142603" cy="1917889"/>
          </a:xfrm>
          <a:prstGeom prst="roundRect">
            <a:avLst>
              <a:gd name="adj" fmla="val 13055"/>
            </a:avLst>
          </a:prstGeom>
        </p:spPr>
      </p:pic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A0A45337-F82C-CDA1-7832-70798E696A51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4530436" y="6306793"/>
            <a:ext cx="831273" cy="872837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533E49BF-E1DF-DE67-87C6-6B4EA6B194BD}"/>
              </a:ext>
            </a:extLst>
          </p:cNvPr>
          <p:cNvCxnSpPr>
            <a:cxnSpLocks/>
          </p:cNvCxnSpPr>
          <p:nvPr>
            <p:custDataLst>
              <p:tags r:id="rId7"/>
            </p:custDataLst>
          </p:nvPr>
        </p:nvCxnSpPr>
        <p:spPr>
          <a:xfrm>
            <a:off x="4530436" y="2883526"/>
            <a:ext cx="1039091" cy="105048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974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4D853-9A8B-A09C-2310-C37E1BAF1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1DE7BB3E-6390-1C50-18A4-BCDFD52D11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71520CC2-BAA8-D301-162C-A465799DA8D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-1" y="4165441"/>
            <a:ext cx="13716001" cy="985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Organisation pédagogique</a:t>
            </a:r>
            <a:endParaRPr lang="ar-MA" sz="60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3B6A7112-7B25-F615-C8CD-747F1AABA08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33373C81-CB0E-8516-83E4-138442C6741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78C0463-A237-1630-B010-0DB99E1AECC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1205267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4F410-4BCC-4A6A-8C64-D566F2430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AD7AECF-C1BF-8311-9244-8E3BB4CA504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EFCFD14-1E82-0356-EC79-E7FFE0D2C15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441300"/>
            <a:ext cx="12954000" cy="90579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AA8565BE-8587-EE12-0FDD-11E6991B9488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9AA32D00-B2D8-2293-F056-5AE587E26A74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B34FD747-C30E-E0AB-6CD3-9EEE522E0C1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86384" y="3134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B319638-CFCF-BEE0-C1A3-DB5071C1CBF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211267" y="831689"/>
            <a:ext cx="7238546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Organisation pédagogique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94B8504D-C843-3262-D2C0-142A1F25F357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35183" y="1586276"/>
            <a:ext cx="12192000" cy="4747350"/>
          </a:xfrm>
          <a:prstGeom prst="roundRect">
            <a:avLst>
              <a:gd name="adj" fmla="val 835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1DD44DDA-8376-1144-5CA4-E9AC843407B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31414" y="1809095"/>
            <a:ext cx="11963400" cy="431181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L’objectif de l’enseignement du français en 1</a:t>
            </a:r>
            <a:r>
              <a:rPr lang="fr-FR" sz="2400" baseline="30000" noProof="1">
                <a:solidFill>
                  <a:srgbClr val="106585"/>
                </a:solidFill>
                <a:latin typeface="Dosis" pitchFamily="2" charset="0"/>
              </a:rPr>
              <a:t>ère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 année est d’atteindre le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palier 2 en lecture</a:t>
            </a:r>
            <a:r>
              <a:rPr lang="fr-FR" sz="2400" b="1" noProof="1">
                <a:solidFill>
                  <a:srgbClr val="106585"/>
                </a:solidFill>
                <a:latin typeface="Dosis" pitchFamily="2" charset="0"/>
              </a:rPr>
              <a:t>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(lire des mots avec des syllabes simples) ainsi que le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niveau A1.1  à l’oral et à l’écrit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(capacités élémentaires en compréhension et en production).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L’année est organisée en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5 périodes </a:t>
            </a:r>
            <a:r>
              <a:rPr lang="fr-FR" sz="2400" noProof="1">
                <a:solidFill>
                  <a:srgbClr val="215968"/>
                </a:solidFill>
                <a:latin typeface="Dosis" pitchFamily="2" charset="0"/>
              </a:rPr>
              <a:t>de 6 semaines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chacune. Les 5 premières semaines de la période sont consacrées à l’étude d’un thème, tandis que la sixième semaine est réservée au rebrassage et à l’évaluation des apprentissages de la période.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Chaque semaine comprend une liste de mots de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vocabulaire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, un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dialogue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, la découverte d’un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graphème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 et des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points de langue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(structures syntaxiques, conjugaison etc.).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Chaque séance comprend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2 activités principales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et s’ouvre par des rituels. </a:t>
            </a:r>
            <a:endParaRPr lang="fr-FR" sz="2100" noProof="1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8437462-F7F5-AE53-D834-01EDCFD32DC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831317" y="4821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Pour l’enseignant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5FB32DC9-3DD7-DDE8-5057-C00C962270D0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686382" y="6703496"/>
            <a:ext cx="12256725" cy="2071133"/>
            <a:chOff x="457588" y="4537445"/>
            <a:chExt cx="8171150" cy="1380755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6449314D-753C-6389-7F12-91793FC4DFA6}"/>
                </a:ext>
              </a:extLst>
            </p:cNvPr>
            <p:cNvSpPr/>
            <p:nvPr/>
          </p:nvSpPr>
          <p:spPr>
            <a:xfrm>
              <a:off x="457588" y="4537445"/>
              <a:ext cx="8160533" cy="1380755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5">
                <a:defRPr/>
              </a:pPr>
              <a:endParaRPr lang="fr-FR" sz="18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TextBox 10">
              <a:extLst>
                <a:ext uri="{FF2B5EF4-FFF2-40B4-BE49-F238E27FC236}">
                  <a16:creationId xmlns:a16="http://schemas.microsoft.com/office/drawing/2014/main" id="{B20CFC84-9C14-5078-FD01-23AF13E02E32}"/>
                </a:ext>
              </a:extLst>
            </p:cNvPr>
            <p:cNvSpPr txBox="1"/>
            <p:nvPr/>
          </p:nvSpPr>
          <p:spPr>
            <a:xfrm>
              <a:off x="537925" y="4699000"/>
              <a:ext cx="4034075" cy="1058446"/>
            </a:xfrm>
            <a:prstGeom prst="round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1  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Je me présente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2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classe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3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famille et ma maison</a:t>
              </a:r>
              <a:endParaRPr lang="fr-FR" sz="2100" b="1" dirty="0">
                <a:solidFill>
                  <a:srgbClr val="106585"/>
                </a:solidFill>
                <a:latin typeface="Dosis" pitchFamily="2" charset="0"/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47CEF19C-EABA-3900-4506-32DB619CEF11}"/>
                </a:ext>
              </a:extLst>
            </p:cNvPr>
            <p:cNvSpPr txBox="1"/>
            <p:nvPr/>
          </p:nvSpPr>
          <p:spPr>
            <a:xfrm>
              <a:off x="4340662" y="4710249"/>
              <a:ext cx="4288076" cy="6591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4 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Mon corps et mon alimentation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5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journée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14966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17559</TotalTime>
  <Words>1627</Words>
  <PresentationFormat>Personnalisé</PresentationFormat>
  <Paragraphs>308</Paragraphs>
  <Slides>61</Slides>
  <Notes>0</Notes>
  <HiddenSlides>0</HiddenSlides>
  <MMClips>3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61</vt:i4>
      </vt:variant>
    </vt:vector>
  </HeadingPairs>
  <TitlesOfParts>
    <vt:vector size="71" baseType="lpstr">
      <vt:lpstr>Calibri</vt:lpstr>
      <vt:lpstr>Dosis</vt:lpstr>
      <vt:lpstr>Dosis Bold</vt:lpstr>
      <vt:lpstr>Calibri </vt:lpstr>
      <vt:lpstr>Cambria</vt:lpstr>
      <vt:lpstr>KG Primary Penmanship Alt</vt:lpstr>
      <vt:lpstr>Carelia</vt:lpstr>
      <vt:lpstr>Arial</vt:lpstr>
      <vt:lpstr>1_Office Theme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2023-09-22T04:26:48Z</dcterms:created>
  <dcterms:modified xsi:type="dcterms:W3CDTF">2025-07-27T08:49:16Z</dcterms:modified>
</cp:coreProperties>
</file>