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  <p:sldMasterId id="2147483679" r:id="rId3"/>
    <p:sldMasterId id="2147483680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Arial Black" panose="020B0A04020102020204" pitchFamily="34" charset="0"/>
      <p:regular r:id="rId56"/>
      <p:bold r:id="rId57"/>
    </p:embeddedFont>
    <p:embeddedFont>
      <p:font typeface="Red Hat Display Black" panose="020B0604020202020204" charset="0"/>
      <p:bold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EHPqBDSIS+cMUy/pONFheRki1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12421-CA3B-42A4-8740-16DD20F4EB33}">
  <a:tblStyle styleId="{73412421-CA3B-42A4-8740-16DD20F4EB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3"/>
          </a:solidFill>
        </a:fill>
      </a:tcStyle>
    </a:wholeTbl>
    <a:band1H>
      <a:tcTxStyle/>
      <a:tcStyle>
        <a:tcBdr/>
        <a:fill>
          <a:solidFill>
            <a:srgbClr val="CCDC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C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48"/>
          <p:cNvGrpSpPr/>
          <p:nvPr/>
        </p:nvGrpSpPr>
        <p:grpSpPr>
          <a:xfrm>
            <a:off x="128336" y="112294"/>
            <a:ext cx="11919284" cy="6577264"/>
            <a:chOff x="6173788" y="657225"/>
            <a:chExt cx="8070850" cy="4506913"/>
          </a:xfrm>
        </p:grpSpPr>
        <p:sp>
          <p:nvSpPr>
            <p:cNvPr id="12" name="Google Shape;12;p48"/>
            <p:cNvSpPr/>
            <p:nvPr/>
          </p:nvSpPr>
          <p:spPr>
            <a:xfrm>
              <a:off x="6670675" y="895350"/>
              <a:ext cx="152400" cy="127000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8"/>
            <p:cNvSpPr/>
            <p:nvPr/>
          </p:nvSpPr>
          <p:spPr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8"/>
            <p:cNvSpPr/>
            <p:nvPr/>
          </p:nvSpPr>
          <p:spPr>
            <a:xfrm>
              <a:off x="6605588" y="835025"/>
              <a:ext cx="287337" cy="287338"/>
            </a:xfrm>
            <a:custGeom>
              <a:avLst/>
              <a:gdLst/>
              <a:ahLst/>
              <a:cxnLst/>
              <a:rect l="l" t="t" r="r" b="b"/>
              <a:pathLst>
                <a:path w="131" h="131" extrusionOk="0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8"/>
            <p:cNvSpPr/>
            <p:nvPr/>
          </p:nvSpPr>
          <p:spPr>
            <a:xfrm>
              <a:off x="6446838" y="1081088"/>
              <a:ext cx="347662" cy="285750"/>
            </a:xfrm>
            <a:custGeom>
              <a:avLst/>
              <a:gdLst/>
              <a:ahLst/>
              <a:cxnLst/>
              <a:rect l="l" t="t" r="r" b="b"/>
              <a:pathLst>
                <a:path w="158" h="130" extrusionOk="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8"/>
            <p:cNvSpPr/>
            <p:nvPr/>
          </p:nvSpPr>
          <p:spPr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8"/>
            <p:cNvSpPr/>
            <p:nvPr/>
          </p:nvSpPr>
          <p:spPr>
            <a:xfrm>
              <a:off x="6176963" y="4116388"/>
              <a:ext cx="647700" cy="557213"/>
            </a:xfrm>
            <a:custGeom>
              <a:avLst/>
              <a:gdLst/>
              <a:ahLst/>
              <a:cxnLst/>
              <a:rect l="l" t="t" r="r" b="b"/>
              <a:pathLst>
                <a:path w="295" h="254" extrusionOk="0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8"/>
            <p:cNvSpPr/>
            <p:nvPr/>
          </p:nvSpPr>
          <p:spPr>
            <a:xfrm>
              <a:off x="6389688" y="4251325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8"/>
            <p:cNvSpPr/>
            <p:nvPr/>
          </p:nvSpPr>
          <p:spPr>
            <a:xfrm>
              <a:off x="6173788" y="806450"/>
              <a:ext cx="366712" cy="315913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8"/>
            <p:cNvSpPr/>
            <p:nvPr/>
          </p:nvSpPr>
          <p:spPr>
            <a:xfrm>
              <a:off x="6530975" y="706438"/>
              <a:ext cx="85725" cy="8731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8"/>
            <p:cNvSpPr/>
            <p:nvPr/>
          </p:nvSpPr>
          <p:spPr>
            <a:xfrm>
              <a:off x="6807200" y="3937000"/>
              <a:ext cx="152400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8"/>
            <p:cNvSpPr/>
            <p:nvPr/>
          </p:nvSpPr>
          <p:spPr>
            <a:xfrm>
              <a:off x="6664325" y="3416300"/>
              <a:ext cx="217487" cy="215900"/>
            </a:xfrm>
            <a:custGeom>
              <a:avLst/>
              <a:gdLst/>
              <a:ahLst/>
              <a:cxnLst/>
              <a:rect l="l" t="t" r="r" b="b"/>
              <a:pathLst>
                <a:path w="99" h="98" extrusionOk="0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8"/>
            <p:cNvSpPr/>
            <p:nvPr/>
          </p:nvSpPr>
          <p:spPr>
            <a:xfrm>
              <a:off x="6829425" y="13319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8"/>
            <p:cNvSpPr/>
            <p:nvPr/>
          </p:nvSpPr>
          <p:spPr>
            <a:xfrm>
              <a:off x="6559550" y="2795588"/>
              <a:ext cx="571500" cy="492125"/>
            </a:xfrm>
            <a:custGeom>
              <a:avLst/>
              <a:gdLst/>
              <a:ahLst/>
              <a:cxnLst/>
              <a:rect l="l" t="t" r="r" b="b"/>
              <a:pathLst>
                <a:path w="260" h="224" extrusionOk="0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8"/>
            <p:cNvSpPr/>
            <p:nvPr/>
          </p:nvSpPr>
          <p:spPr>
            <a:xfrm>
              <a:off x="6238875" y="3368675"/>
              <a:ext cx="150812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8"/>
            <p:cNvSpPr/>
            <p:nvPr/>
          </p:nvSpPr>
          <p:spPr>
            <a:xfrm>
              <a:off x="6462713" y="1985963"/>
              <a:ext cx="246062" cy="244475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8"/>
            <p:cNvSpPr/>
            <p:nvPr/>
          </p:nvSpPr>
          <p:spPr>
            <a:xfrm>
              <a:off x="6240463" y="1206500"/>
              <a:ext cx="141287" cy="138113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8"/>
            <p:cNvSpPr/>
            <p:nvPr/>
          </p:nvSpPr>
          <p:spPr>
            <a:xfrm>
              <a:off x="7624763" y="1743075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8"/>
            <p:cNvSpPr/>
            <p:nvPr/>
          </p:nvSpPr>
          <p:spPr>
            <a:xfrm>
              <a:off x="6297613" y="4819650"/>
              <a:ext cx="244475" cy="246063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8"/>
            <p:cNvSpPr/>
            <p:nvPr/>
          </p:nvSpPr>
          <p:spPr>
            <a:xfrm>
              <a:off x="7802563" y="1230313"/>
              <a:ext cx="266700" cy="223838"/>
            </a:xfrm>
            <a:custGeom>
              <a:avLst/>
              <a:gdLst/>
              <a:ahLst/>
              <a:cxnLst/>
              <a:rect l="l" t="t" r="r" b="b"/>
              <a:pathLst>
                <a:path w="122" h="102" extrusionOk="0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8"/>
            <p:cNvSpPr/>
            <p:nvPr/>
          </p:nvSpPr>
          <p:spPr>
            <a:xfrm>
              <a:off x="7231063" y="2841625"/>
              <a:ext cx="446087" cy="446088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8"/>
            <p:cNvSpPr/>
            <p:nvPr/>
          </p:nvSpPr>
          <p:spPr>
            <a:xfrm>
              <a:off x="8520113" y="1279525"/>
              <a:ext cx="246062" cy="246063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8"/>
            <p:cNvSpPr/>
            <p:nvPr/>
          </p:nvSpPr>
          <p:spPr>
            <a:xfrm>
              <a:off x="8039100" y="4570413"/>
              <a:ext cx="153987" cy="153988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8"/>
            <p:cNvSpPr/>
            <p:nvPr/>
          </p:nvSpPr>
          <p:spPr>
            <a:xfrm>
              <a:off x="8235950" y="3578225"/>
              <a:ext cx="244475" cy="246063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8"/>
            <p:cNvSpPr/>
            <p:nvPr/>
          </p:nvSpPr>
          <p:spPr>
            <a:xfrm>
              <a:off x="7334250" y="2932113"/>
              <a:ext cx="234950" cy="196850"/>
            </a:xfrm>
            <a:custGeom>
              <a:avLst/>
              <a:gdLst/>
              <a:ahLst/>
              <a:cxnLst/>
              <a:rect l="l" t="t" r="r" b="b"/>
              <a:pathLst>
                <a:path w="107" h="90" extrusionOk="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8"/>
            <p:cNvSpPr/>
            <p:nvPr/>
          </p:nvSpPr>
          <p:spPr>
            <a:xfrm>
              <a:off x="7407275" y="1560513"/>
              <a:ext cx="612775" cy="503238"/>
            </a:xfrm>
            <a:custGeom>
              <a:avLst/>
              <a:gdLst/>
              <a:ahLst/>
              <a:cxnLst/>
              <a:rect l="l" t="t" r="r" b="b"/>
              <a:pathLst>
                <a:path w="279" h="229" extrusionOk="0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8"/>
            <p:cNvSpPr/>
            <p:nvPr/>
          </p:nvSpPr>
          <p:spPr>
            <a:xfrm>
              <a:off x="7685088" y="1127125"/>
              <a:ext cx="508000" cy="506413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8"/>
            <p:cNvSpPr/>
            <p:nvPr/>
          </p:nvSpPr>
          <p:spPr>
            <a:xfrm>
              <a:off x="6661150" y="4600575"/>
              <a:ext cx="611187" cy="503238"/>
            </a:xfrm>
            <a:custGeom>
              <a:avLst/>
              <a:gdLst/>
              <a:ahLst/>
              <a:cxnLst/>
              <a:rect l="l" t="t" r="r" b="b"/>
              <a:pathLst>
                <a:path w="279" h="229" extrusionOk="0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8"/>
            <p:cNvSpPr/>
            <p:nvPr/>
          </p:nvSpPr>
          <p:spPr>
            <a:xfrm>
              <a:off x="6877050" y="4783138"/>
              <a:ext cx="209550" cy="206375"/>
            </a:xfrm>
            <a:custGeom>
              <a:avLst/>
              <a:gdLst/>
              <a:ahLst/>
              <a:cxnLst/>
              <a:rect l="l" t="t" r="r" b="b"/>
              <a:pathLst>
                <a:path w="95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8"/>
            <p:cNvSpPr/>
            <p:nvPr/>
          </p:nvSpPr>
          <p:spPr>
            <a:xfrm>
              <a:off x="7054850" y="4268788"/>
              <a:ext cx="268287" cy="225425"/>
            </a:xfrm>
            <a:custGeom>
              <a:avLst/>
              <a:gdLst/>
              <a:ahLst/>
              <a:cxnLst/>
              <a:rect l="l" t="t" r="r" b="b"/>
              <a:pathLst>
                <a:path w="122" h="102" extrusionOk="0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8"/>
            <p:cNvSpPr/>
            <p:nvPr/>
          </p:nvSpPr>
          <p:spPr>
            <a:xfrm>
              <a:off x="6985000" y="3224213"/>
              <a:ext cx="539750" cy="442913"/>
            </a:xfrm>
            <a:custGeom>
              <a:avLst/>
              <a:gdLst/>
              <a:ahLst/>
              <a:cxnLst/>
              <a:rect l="l" t="t" r="r" b="b"/>
              <a:pathLst>
                <a:path w="246" h="202" extrusionOk="0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8"/>
            <p:cNvSpPr/>
            <p:nvPr/>
          </p:nvSpPr>
          <p:spPr>
            <a:xfrm>
              <a:off x="7334250" y="5040313"/>
              <a:ext cx="87312" cy="889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8"/>
            <p:cNvSpPr/>
            <p:nvPr/>
          </p:nvSpPr>
          <p:spPr>
            <a:xfrm>
              <a:off x="7177088" y="3384550"/>
              <a:ext cx="180975" cy="18256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8"/>
            <p:cNvSpPr/>
            <p:nvPr/>
          </p:nvSpPr>
          <p:spPr>
            <a:xfrm>
              <a:off x="7580313" y="3609975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8"/>
            <p:cNvSpPr/>
            <p:nvPr/>
          </p:nvSpPr>
          <p:spPr>
            <a:xfrm>
              <a:off x="6938963" y="4168775"/>
              <a:ext cx="508000" cy="504825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8"/>
            <p:cNvSpPr/>
            <p:nvPr/>
          </p:nvSpPr>
          <p:spPr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8"/>
            <p:cNvSpPr/>
            <p:nvPr/>
          </p:nvSpPr>
          <p:spPr>
            <a:xfrm>
              <a:off x="12604750" y="874713"/>
              <a:ext cx="176212" cy="177800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8"/>
            <p:cNvSpPr/>
            <p:nvPr/>
          </p:nvSpPr>
          <p:spPr>
            <a:xfrm>
              <a:off x="12018963" y="1890713"/>
              <a:ext cx="284162" cy="280988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8"/>
            <p:cNvSpPr/>
            <p:nvPr/>
          </p:nvSpPr>
          <p:spPr>
            <a:xfrm>
              <a:off x="11171238" y="2625725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8"/>
            <p:cNvSpPr/>
            <p:nvPr/>
          </p:nvSpPr>
          <p:spPr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8"/>
            <p:cNvSpPr/>
            <p:nvPr/>
          </p:nvSpPr>
          <p:spPr>
            <a:xfrm>
              <a:off x="11180763" y="1622425"/>
              <a:ext cx="242887" cy="242888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8"/>
            <p:cNvSpPr/>
            <p:nvPr/>
          </p:nvSpPr>
          <p:spPr>
            <a:xfrm>
              <a:off x="12925425" y="2789238"/>
              <a:ext cx="290512" cy="292100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8"/>
            <p:cNvSpPr/>
            <p:nvPr/>
          </p:nvSpPr>
          <p:spPr>
            <a:xfrm>
              <a:off x="11458575" y="735013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8"/>
            <p:cNvSpPr/>
            <p:nvPr/>
          </p:nvSpPr>
          <p:spPr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8"/>
            <p:cNvSpPr/>
            <p:nvPr/>
          </p:nvSpPr>
          <p:spPr>
            <a:xfrm>
              <a:off x="12144375" y="1244600"/>
              <a:ext cx="280987" cy="28098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8"/>
            <p:cNvSpPr/>
            <p:nvPr/>
          </p:nvSpPr>
          <p:spPr>
            <a:xfrm>
              <a:off x="13596938" y="1058863"/>
              <a:ext cx="647700" cy="560388"/>
            </a:xfrm>
            <a:custGeom>
              <a:avLst/>
              <a:gdLst/>
              <a:ahLst/>
              <a:cxnLst/>
              <a:rect l="l" t="t" r="r" b="b"/>
              <a:pathLst>
                <a:path w="295" h="255" extrusionOk="0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8"/>
            <p:cNvSpPr/>
            <p:nvPr/>
          </p:nvSpPr>
          <p:spPr>
            <a:xfrm>
              <a:off x="12688888" y="1847850"/>
              <a:ext cx="236537" cy="238125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8"/>
            <p:cNvSpPr/>
            <p:nvPr/>
          </p:nvSpPr>
          <p:spPr>
            <a:xfrm>
              <a:off x="13212763" y="21447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8"/>
            <p:cNvSpPr/>
            <p:nvPr/>
          </p:nvSpPr>
          <p:spPr>
            <a:xfrm>
              <a:off x="13811250" y="1195388"/>
              <a:ext cx="258762" cy="258763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8"/>
            <p:cNvSpPr/>
            <p:nvPr/>
          </p:nvSpPr>
          <p:spPr>
            <a:xfrm>
              <a:off x="13284200" y="657225"/>
              <a:ext cx="150812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8"/>
            <p:cNvSpPr/>
            <p:nvPr/>
          </p:nvSpPr>
          <p:spPr>
            <a:xfrm>
              <a:off x="12436475" y="1636713"/>
              <a:ext cx="706437" cy="581025"/>
            </a:xfrm>
            <a:custGeom>
              <a:avLst/>
              <a:gdLst/>
              <a:ahLst/>
              <a:cxnLst/>
              <a:rect l="l" t="t" r="r" b="b"/>
              <a:pathLst>
                <a:path w="322" h="264" extrusionOk="0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8"/>
            <p:cNvSpPr/>
            <p:nvPr/>
          </p:nvSpPr>
          <p:spPr>
            <a:xfrm>
              <a:off x="12757150" y="1138238"/>
              <a:ext cx="585787" cy="582613"/>
            </a:xfrm>
            <a:custGeom>
              <a:avLst/>
              <a:gdLst/>
              <a:ahLst/>
              <a:cxnLst/>
              <a:rect l="l" t="t" r="r" b="b"/>
              <a:pathLst>
                <a:path w="267" h="265" extrusionOk="0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8"/>
            <p:cNvSpPr/>
            <p:nvPr/>
          </p:nvSpPr>
          <p:spPr>
            <a:xfrm>
              <a:off x="12892088" y="1257300"/>
              <a:ext cx="307975" cy="257175"/>
            </a:xfrm>
            <a:custGeom>
              <a:avLst/>
              <a:gdLst/>
              <a:ahLst/>
              <a:cxnLst/>
              <a:rect l="l" t="t" r="r" b="b"/>
              <a:pathLst>
                <a:path w="140" h="117" extrusionOk="0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8"/>
            <p:cNvSpPr/>
            <p:nvPr/>
          </p:nvSpPr>
          <p:spPr>
            <a:xfrm>
              <a:off x="11880850" y="1079500"/>
              <a:ext cx="744537" cy="642938"/>
            </a:xfrm>
            <a:custGeom>
              <a:avLst/>
              <a:gdLst/>
              <a:ahLst/>
              <a:cxnLst/>
              <a:rect l="l" t="t" r="r" b="b"/>
              <a:pathLst>
                <a:path w="339" h="293" extrusionOk="0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8"/>
            <p:cNvSpPr/>
            <p:nvPr/>
          </p:nvSpPr>
          <p:spPr>
            <a:xfrm>
              <a:off x="8948738" y="2065338"/>
              <a:ext cx="387350" cy="388938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8"/>
            <p:cNvSpPr/>
            <p:nvPr/>
          </p:nvSpPr>
          <p:spPr>
            <a:xfrm>
              <a:off x="9193213" y="3824288"/>
              <a:ext cx="153987" cy="155575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8"/>
            <p:cNvSpPr/>
            <p:nvPr/>
          </p:nvSpPr>
          <p:spPr>
            <a:xfrm>
              <a:off x="9582150" y="1555750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8"/>
            <p:cNvSpPr/>
            <p:nvPr/>
          </p:nvSpPr>
          <p:spPr>
            <a:xfrm>
              <a:off x="10961688" y="2489200"/>
              <a:ext cx="644525" cy="558800"/>
            </a:xfrm>
            <a:custGeom>
              <a:avLst/>
              <a:gdLst/>
              <a:ahLst/>
              <a:cxnLst/>
              <a:rect l="l" t="t" r="r" b="b"/>
              <a:pathLst>
                <a:path w="294" h="254" extrusionOk="0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8"/>
            <p:cNvSpPr/>
            <p:nvPr/>
          </p:nvSpPr>
          <p:spPr>
            <a:xfrm>
              <a:off x="9026525" y="850900"/>
              <a:ext cx="153987" cy="155575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8"/>
            <p:cNvSpPr/>
            <p:nvPr/>
          </p:nvSpPr>
          <p:spPr>
            <a:xfrm>
              <a:off x="7356475" y="714375"/>
              <a:ext cx="246062" cy="246063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8"/>
            <p:cNvSpPr/>
            <p:nvPr/>
          </p:nvSpPr>
          <p:spPr>
            <a:xfrm>
              <a:off x="8159750" y="2678113"/>
              <a:ext cx="153987" cy="153988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8"/>
            <p:cNvSpPr/>
            <p:nvPr/>
          </p:nvSpPr>
          <p:spPr>
            <a:xfrm>
              <a:off x="8583613" y="1836738"/>
              <a:ext cx="1027112" cy="887413"/>
            </a:xfrm>
            <a:custGeom>
              <a:avLst/>
              <a:gdLst/>
              <a:ahLst/>
              <a:cxnLst/>
              <a:rect l="l" t="t" r="r" b="b"/>
              <a:pathLst>
                <a:path w="468" h="404" extrusionOk="0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8"/>
            <p:cNvSpPr/>
            <p:nvPr/>
          </p:nvSpPr>
          <p:spPr>
            <a:xfrm>
              <a:off x="8774113" y="2957513"/>
              <a:ext cx="388937" cy="388938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8"/>
            <p:cNvSpPr/>
            <p:nvPr/>
          </p:nvSpPr>
          <p:spPr>
            <a:xfrm>
              <a:off x="10075863" y="661988"/>
              <a:ext cx="647700" cy="560388"/>
            </a:xfrm>
            <a:custGeom>
              <a:avLst/>
              <a:gdLst/>
              <a:ahLst/>
              <a:cxnLst/>
              <a:rect l="l" t="t" r="r" b="b"/>
              <a:pathLst>
                <a:path w="295" h="255" extrusionOk="0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8"/>
            <p:cNvSpPr/>
            <p:nvPr/>
          </p:nvSpPr>
          <p:spPr>
            <a:xfrm>
              <a:off x="10288588" y="800100"/>
              <a:ext cx="260350" cy="25717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8"/>
            <p:cNvSpPr/>
            <p:nvPr/>
          </p:nvSpPr>
          <p:spPr>
            <a:xfrm>
              <a:off x="9793288" y="1920875"/>
              <a:ext cx="808037" cy="803275"/>
            </a:xfrm>
            <a:custGeom>
              <a:avLst/>
              <a:gdLst/>
              <a:ahLst/>
              <a:cxnLst/>
              <a:rect l="l" t="t" r="r" b="b"/>
              <a:pathLst>
                <a:path w="368" h="366" extrusionOk="0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8"/>
            <p:cNvSpPr/>
            <p:nvPr/>
          </p:nvSpPr>
          <p:spPr>
            <a:xfrm>
              <a:off x="10996613" y="3613150"/>
              <a:ext cx="150812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8"/>
            <p:cNvSpPr/>
            <p:nvPr/>
          </p:nvSpPr>
          <p:spPr>
            <a:xfrm>
              <a:off x="9698038" y="2898775"/>
              <a:ext cx="327025" cy="328613"/>
            </a:xfrm>
            <a:custGeom>
              <a:avLst/>
              <a:gdLst/>
              <a:ahLst/>
              <a:cxnLst/>
              <a:rect l="l" t="t" r="r" b="b"/>
              <a:pathLst>
                <a:path w="149" h="150" extrusionOk="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8"/>
            <p:cNvSpPr/>
            <p:nvPr/>
          </p:nvSpPr>
          <p:spPr>
            <a:xfrm>
              <a:off x="9979025" y="2082800"/>
              <a:ext cx="423862" cy="357188"/>
            </a:xfrm>
            <a:custGeom>
              <a:avLst/>
              <a:gdLst/>
              <a:ahLst/>
              <a:cxnLst/>
              <a:rect l="l" t="t" r="r" b="b"/>
              <a:pathLst>
                <a:path w="193" h="162" extrusionOk="0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8"/>
            <p:cNvSpPr/>
            <p:nvPr/>
          </p:nvSpPr>
          <p:spPr>
            <a:xfrm>
              <a:off x="9350375" y="2608263"/>
              <a:ext cx="976312" cy="800100"/>
            </a:xfrm>
            <a:custGeom>
              <a:avLst/>
              <a:gdLst/>
              <a:ahLst/>
              <a:cxnLst/>
              <a:rect l="l" t="t" r="r" b="b"/>
              <a:pathLst>
                <a:path w="445" h="364" extrusionOk="0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8"/>
            <p:cNvSpPr/>
            <p:nvPr/>
          </p:nvSpPr>
          <p:spPr>
            <a:xfrm>
              <a:off x="6302375" y="887413"/>
              <a:ext cx="141287" cy="139700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8"/>
            <p:cNvSpPr/>
            <p:nvPr/>
          </p:nvSpPr>
          <p:spPr>
            <a:xfrm>
              <a:off x="9444038" y="4157663"/>
              <a:ext cx="265112" cy="223838"/>
            </a:xfrm>
            <a:custGeom>
              <a:avLst/>
              <a:gdLst/>
              <a:ahLst/>
              <a:cxnLst/>
              <a:rect l="l" t="t" r="r" b="b"/>
              <a:pathLst>
                <a:path w="121" h="102" extrusionOk="0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8"/>
            <p:cNvSpPr/>
            <p:nvPr/>
          </p:nvSpPr>
          <p:spPr>
            <a:xfrm>
              <a:off x="9328150" y="4054475"/>
              <a:ext cx="506412" cy="504825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8"/>
            <p:cNvSpPr/>
            <p:nvPr/>
          </p:nvSpPr>
          <p:spPr>
            <a:xfrm>
              <a:off x="9048750" y="4487863"/>
              <a:ext cx="612775" cy="501650"/>
            </a:xfrm>
            <a:custGeom>
              <a:avLst/>
              <a:gdLst/>
              <a:ahLst/>
              <a:cxnLst/>
              <a:rect l="l" t="t" r="r" b="b"/>
              <a:pathLst>
                <a:path w="279" h="229" extrusionOk="0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8"/>
            <p:cNvSpPr/>
            <p:nvPr/>
          </p:nvSpPr>
          <p:spPr>
            <a:xfrm>
              <a:off x="13923963" y="4873625"/>
              <a:ext cx="168275" cy="169863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8"/>
            <p:cNvSpPr/>
            <p:nvPr/>
          </p:nvSpPr>
          <p:spPr>
            <a:xfrm>
              <a:off x="13061950" y="4386263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8"/>
            <p:cNvSpPr/>
            <p:nvPr/>
          </p:nvSpPr>
          <p:spPr>
            <a:xfrm>
              <a:off x="12649200" y="4043363"/>
              <a:ext cx="1158875" cy="949325"/>
            </a:xfrm>
            <a:custGeom>
              <a:avLst/>
              <a:gdLst/>
              <a:ahLst/>
              <a:cxnLst/>
              <a:rect l="l" t="t" r="r" b="b"/>
              <a:pathLst>
                <a:path w="528" h="432" extrusionOk="0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8"/>
            <p:cNvSpPr/>
            <p:nvPr/>
          </p:nvSpPr>
          <p:spPr>
            <a:xfrm>
              <a:off x="13176250" y="3221038"/>
              <a:ext cx="958850" cy="958850"/>
            </a:xfrm>
            <a:custGeom>
              <a:avLst/>
              <a:gdLst/>
              <a:ahLst/>
              <a:cxnLst/>
              <a:rect l="l" t="t" r="r" b="b"/>
              <a:pathLst>
                <a:path w="437" h="436" extrusionOk="0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8"/>
            <p:cNvSpPr/>
            <p:nvPr/>
          </p:nvSpPr>
          <p:spPr>
            <a:xfrm>
              <a:off x="9723438" y="4926013"/>
              <a:ext cx="87312" cy="90488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8"/>
            <p:cNvSpPr/>
            <p:nvPr/>
          </p:nvSpPr>
          <p:spPr>
            <a:xfrm>
              <a:off x="9266238" y="4668838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8"/>
            <p:cNvSpPr/>
            <p:nvPr/>
          </p:nvSpPr>
          <p:spPr>
            <a:xfrm>
              <a:off x="13398500" y="3416300"/>
              <a:ext cx="501650" cy="425450"/>
            </a:xfrm>
            <a:custGeom>
              <a:avLst/>
              <a:gdLst/>
              <a:ahLst/>
              <a:cxnLst/>
              <a:rect l="l" t="t" r="r" b="b"/>
              <a:pathLst>
                <a:path w="229" h="193" extrusionOk="0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8"/>
            <p:cNvSpPr/>
            <p:nvPr/>
          </p:nvSpPr>
          <p:spPr>
            <a:xfrm>
              <a:off x="11736388" y="3122613"/>
              <a:ext cx="1222375" cy="1058863"/>
            </a:xfrm>
            <a:custGeom>
              <a:avLst/>
              <a:gdLst/>
              <a:ahLst/>
              <a:cxnLst/>
              <a:rect l="l" t="t" r="r" b="b"/>
              <a:pathLst>
                <a:path w="557" h="482" extrusionOk="0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8"/>
            <p:cNvSpPr/>
            <p:nvPr/>
          </p:nvSpPr>
          <p:spPr>
            <a:xfrm>
              <a:off x="10783888" y="4168775"/>
              <a:ext cx="506412" cy="504825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8"/>
            <p:cNvSpPr/>
            <p:nvPr/>
          </p:nvSpPr>
          <p:spPr>
            <a:xfrm>
              <a:off x="10899775" y="4268788"/>
              <a:ext cx="265112" cy="225425"/>
            </a:xfrm>
            <a:custGeom>
              <a:avLst/>
              <a:gdLst/>
              <a:ahLst/>
              <a:cxnLst/>
              <a:rect l="l" t="t" r="r" b="b"/>
              <a:pathLst>
                <a:path w="121" h="102" extrusionOk="0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8"/>
            <p:cNvSpPr/>
            <p:nvPr/>
          </p:nvSpPr>
          <p:spPr>
            <a:xfrm>
              <a:off x="8686800" y="4706938"/>
              <a:ext cx="242887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8"/>
            <p:cNvSpPr/>
            <p:nvPr/>
          </p:nvSpPr>
          <p:spPr>
            <a:xfrm>
              <a:off x="12171363" y="3397250"/>
              <a:ext cx="460375" cy="458788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8"/>
            <p:cNvSpPr/>
            <p:nvPr/>
          </p:nvSpPr>
          <p:spPr>
            <a:xfrm>
              <a:off x="11964988" y="4456113"/>
              <a:ext cx="461962" cy="461963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8"/>
            <p:cNvSpPr/>
            <p:nvPr/>
          </p:nvSpPr>
          <p:spPr>
            <a:xfrm>
              <a:off x="10423525" y="330993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8"/>
            <p:cNvSpPr/>
            <p:nvPr/>
          </p:nvSpPr>
          <p:spPr>
            <a:xfrm>
              <a:off x="10502900" y="4600575"/>
              <a:ext cx="614362" cy="503238"/>
            </a:xfrm>
            <a:custGeom>
              <a:avLst/>
              <a:gdLst/>
              <a:ahLst/>
              <a:cxnLst/>
              <a:rect l="l" t="t" r="r" b="b"/>
              <a:pathLst>
                <a:path w="280" h="229" extrusionOk="0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8"/>
            <p:cNvSpPr/>
            <p:nvPr/>
          </p:nvSpPr>
          <p:spPr>
            <a:xfrm>
              <a:off x="10156825" y="4168775"/>
              <a:ext cx="246062" cy="242888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8"/>
            <p:cNvSpPr/>
            <p:nvPr/>
          </p:nvSpPr>
          <p:spPr>
            <a:xfrm>
              <a:off x="10721975" y="4783138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8"/>
            <p:cNvSpPr/>
            <p:nvPr/>
          </p:nvSpPr>
          <p:spPr>
            <a:xfrm>
              <a:off x="11456988" y="4919663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8"/>
            <p:cNvSpPr/>
            <p:nvPr/>
          </p:nvSpPr>
          <p:spPr>
            <a:xfrm>
              <a:off x="8566150" y="4002088"/>
              <a:ext cx="647700" cy="557213"/>
            </a:xfrm>
            <a:custGeom>
              <a:avLst/>
              <a:gdLst/>
              <a:ahLst/>
              <a:cxnLst/>
              <a:rect l="l" t="t" r="r" b="b"/>
              <a:pathLst>
                <a:path w="295" h="254" extrusionOk="0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8"/>
            <p:cNvSpPr/>
            <p:nvPr/>
          </p:nvSpPr>
          <p:spPr>
            <a:xfrm>
              <a:off x="13811250" y="2447925"/>
              <a:ext cx="258762" cy="258763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8"/>
            <p:cNvSpPr/>
            <p:nvPr/>
          </p:nvSpPr>
          <p:spPr>
            <a:xfrm>
              <a:off x="13596938" y="2311400"/>
              <a:ext cx="647700" cy="558800"/>
            </a:xfrm>
            <a:custGeom>
              <a:avLst/>
              <a:gdLst/>
              <a:ahLst/>
              <a:cxnLst/>
              <a:rect l="l" t="t" r="r" b="b"/>
              <a:pathLst>
                <a:path w="295" h="254" extrusionOk="0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8"/>
            <p:cNvSpPr/>
            <p:nvPr/>
          </p:nvSpPr>
          <p:spPr>
            <a:xfrm>
              <a:off x="8796338" y="4146550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7"/>
          <p:cNvSpPr/>
          <p:nvPr/>
        </p:nvSpPr>
        <p:spPr>
          <a:xfrm>
            <a:off x="-8060" y="4379"/>
            <a:ext cx="12197818" cy="5399813"/>
          </a:xfrm>
          <a:custGeom>
            <a:avLst/>
            <a:gdLst/>
            <a:ahLst/>
            <a:cxnLst/>
            <a:rect l="l" t="t" r="r" b="b"/>
            <a:pathLst>
              <a:path w="12197818" h="5399813" extrusionOk="0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69803"/>
            </a:srgbClr>
          </a:solidFill>
          <a:ln w="12700" cap="flat" cmpd="sng">
            <a:solidFill>
              <a:srgbClr val="F0BA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60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slide layout">
  <p:cSld name="8_Image slide layout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3840" h="2152" extrusionOk="0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8"/>
          <p:cNvSpPr/>
          <p:nvPr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8"/>
          <p:cNvSpPr>
            <a:spLocks noGrp="1"/>
          </p:cNvSpPr>
          <p:nvPr>
            <p:ph type="pic" idx="2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3" name="Google Shape;163;p58"/>
          <p:cNvSpPr>
            <a:spLocks noGrp="1"/>
          </p:cNvSpPr>
          <p:nvPr>
            <p:ph type="pic" idx="3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4" name="Google Shape;164;p58"/>
          <p:cNvSpPr>
            <a:spLocks noGrp="1"/>
          </p:cNvSpPr>
          <p:nvPr>
            <p:ph type="pic" idx="4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58"/>
          <p:cNvSpPr>
            <a:spLocks noGrp="1"/>
          </p:cNvSpPr>
          <p:nvPr>
            <p:ph type="pic" idx="5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59"/>
          <p:cNvGrpSpPr/>
          <p:nvPr/>
        </p:nvGrpSpPr>
        <p:grpSpPr>
          <a:xfrm>
            <a:off x="128336" y="112294"/>
            <a:ext cx="11919284" cy="6577264"/>
            <a:chOff x="6173788" y="657225"/>
            <a:chExt cx="8070850" cy="4506913"/>
          </a:xfrm>
        </p:grpSpPr>
        <p:sp>
          <p:nvSpPr>
            <p:cNvPr id="168" name="Google Shape;168;p59"/>
            <p:cNvSpPr/>
            <p:nvPr/>
          </p:nvSpPr>
          <p:spPr>
            <a:xfrm>
              <a:off x="6670675" y="895350"/>
              <a:ext cx="152400" cy="127000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9"/>
            <p:cNvSpPr/>
            <p:nvPr/>
          </p:nvSpPr>
          <p:spPr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9"/>
            <p:cNvSpPr/>
            <p:nvPr/>
          </p:nvSpPr>
          <p:spPr>
            <a:xfrm>
              <a:off x="6605588" y="835025"/>
              <a:ext cx="287337" cy="287338"/>
            </a:xfrm>
            <a:custGeom>
              <a:avLst/>
              <a:gdLst/>
              <a:ahLst/>
              <a:cxnLst/>
              <a:rect l="l" t="t" r="r" b="b"/>
              <a:pathLst>
                <a:path w="131" h="131" extrusionOk="0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9"/>
            <p:cNvSpPr/>
            <p:nvPr/>
          </p:nvSpPr>
          <p:spPr>
            <a:xfrm>
              <a:off x="6446838" y="1081088"/>
              <a:ext cx="347662" cy="285750"/>
            </a:xfrm>
            <a:custGeom>
              <a:avLst/>
              <a:gdLst/>
              <a:ahLst/>
              <a:cxnLst/>
              <a:rect l="l" t="t" r="r" b="b"/>
              <a:pathLst>
                <a:path w="158" h="130" extrusionOk="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9"/>
            <p:cNvSpPr/>
            <p:nvPr/>
          </p:nvSpPr>
          <p:spPr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9"/>
            <p:cNvSpPr/>
            <p:nvPr/>
          </p:nvSpPr>
          <p:spPr>
            <a:xfrm>
              <a:off x="6176963" y="4116388"/>
              <a:ext cx="647700" cy="557213"/>
            </a:xfrm>
            <a:custGeom>
              <a:avLst/>
              <a:gdLst/>
              <a:ahLst/>
              <a:cxnLst/>
              <a:rect l="l" t="t" r="r" b="b"/>
              <a:pathLst>
                <a:path w="295" h="254" extrusionOk="0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9"/>
            <p:cNvSpPr/>
            <p:nvPr/>
          </p:nvSpPr>
          <p:spPr>
            <a:xfrm>
              <a:off x="6389688" y="4251325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9"/>
            <p:cNvSpPr/>
            <p:nvPr/>
          </p:nvSpPr>
          <p:spPr>
            <a:xfrm>
              <a:off x="6173788" y="806450"/>
              <a:ext cx="366712" cy="315913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9"/>
            <p:cNvSpPr/>
            <p:nvPr/>
          </p:nvSpPr>
          <p:spPr>
            <a:xfrm>
              <a:off x="6530975" y="706438"/>
              <a:ext cx="85725" cy="8731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9"/>
            <p:cNvSpPr/>
            <p:nvPr/>
          </p:nvSpPr>
          <p:spPr>
            <a:xfrm>
              <a:off x="6807200" y="3937000"/>
              <a:ext cx="152400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9"/>
            <p:cNvSpPr/>
            <p:nvPr/>
          </p:nvSpPr>
          <p:spPr>
            <a:xfrm>
              <a:off x="6664325" y="3416300"/>
              <a:ext cx="217487" cy="215900"/>
            </a:xfrm>
            <a:custGeom>
              <a:avLst/>
              <a:gdLst/>
              <a:ahLst/>
              <a:cxnLst/>
              <a:rect l="l" t="t" r="r" b="b"/>
              <a:pathLst>
                <a:path w="99" h="98" extrusionOk="0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9"/>
            <p:cNvSpPr/>
            <p:nvPr/>
          </p:nvSpPr>
          <p:spPr>
            <a:xfrm>
              <a:off x="6829425" y="13319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9"/>
            <p:cNvSpPr/>
            <p:nvPr/>
          </p:nvSpPr>
          <p:spPr>
            <a:xfrm>
              <a:off x="6559550" y="2795588"/>
              <a:ext cx="571500" cy="492125"/>
            </a:xfrm>
            <a:custGeom>
              <a:avLst/>
              <a:gdLst/>
              <a:ahLst/>
              <a:cxnLst/>
              <a:rect l="l" t="t" r="r" b="b"/>
              <a:pathLst>
                <a:path w="260" h="224" extrusionOk="0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9"/>
            <p:cNvSpPr/>
            <p:nvPr/>
          </p:nvSpPr>
          <p:spPr>
            <a:xfrm>
              <a:off x="6238875" y="3368675"/>
              <a:ext cx="150812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9"/>
            <p:cNvSpPr/>
            <p:nvPr/>
          </p:nvSpPr>
          <p:spPr>
            <a:xfrm>
              <a:off x="6462713" y="1985963"/>
              <a:ext cx="246062" cy="244475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9"/>
            <p:cNvSpPr/>
            <p:nvPr/>
          </p:nvSpPr>
          <p:spPr>
            <a:xfrm>
              <a:off x="6240463" y="1206500"/>
              <a:ext cx="141287" cy="138113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9"/>
            <p:cNvSpPr/>
            <p:nvPr/>
          </p:nvSpPr>
          <p:spPr>
            <a:xfrm>
              <a:off x="7624763" y="1743075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9"/>
            <p:cNvSpPr/>
            <p:nvPr/>
          </p:nvSpPr>
          <p:spPr>
            <a:xfrm>
              <a:off x="6297613" y="4819650"/>
              <a:ext cx="244475" cy="246063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9"/>
            <p:cNvSpPr/>
            <p:nvPr/>
          </p:nvSpPr>
          <p:spPr>
            <a:xfrm>
              <a:off x="7802563" y="1230313"/>
              <a:ext cx="266700" cy="223838"/>
            </a:xfrm>
            <a:custGeom>
              <a:avLst/>
              <a:gdLst/>
              <a:ahLst/>
              <a:cxnLst/>
              <a:rect l="l" t="t" r="r" b="b"/>
              <a:pathLst>
                <a:path w="122" h="102" extrusionOk="0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9"/>
            <p:cNvSpPr/>
            <p:nvPr/>
          </p:nvSpPr>
          <p:spPr>
            <a:xfrm>
              <a:off x="7231063" y="2841625"/>
              <a:ext cx="446087" cy="446088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9"/>
            <p:cNvSpPr/>
            <p:nvPr/>
          </p:nvSpPr>
          <p:spPr>
            <a:xfrm>
              <a:off x="8520113" y="1279525"/>
              <a:ext cx="246062" cy="246063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9"/>
            <p:cNvSpPr/>
            <p:nvPr/>
          </p:nvSpPr>
          <p:spPr>
            <a:xfrm>
              <a:off x="8039100" y="4570413"/>
              <a:ext cx="153987" cy="153988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9"/>
            <p:cNvSpPr/>
            <p:nvPr/>
          </p:nvSpPr>
          <p:spPr>
            <a:xfrm>
              <a:off x="8235950" y="3578225"/>
              <a:ext cx="244475" cy="246063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9"/>
            <p:cNvSpPr/>
            <p:nvPr/>
          </p:nvSpPr>
          <p:spPr>
            <a:xfrm>
              <a:off x="7334250" y="2932113"/>
              <a:ext cx="234950" cy="196850"/>
            </a:xfrm>
            <a:custGeom>
              <a:avLst/>
              <a:gdLst/>
              <a:ahLst/>
              <a:cxnLst/>
              <a:rect l="l" t="t" r="r" b="b"/>
              <a:pathLst>
                <a:path w="107" h="90" extrusionOk="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9"/>
            <p:cNvSpPr/>
            <p:nvPr/>
          </p:nvSpPr>
          <p:spPr>
            <a:xfrm>
              <a:off x="7407275" y="1560513"/>
              <a:ext cx="612775" cy="503238"/>
            </a:xfrm>
            <a:custGeom>
              <a:avLst/>
              <a:gdLst/>
              <a:ahLst/>
              <a:cxnLst/>
              <a:rect l="l" t="t" r="r" b="b"/>
              <a:pathLst>
                <a:path w="279" h="229" extrusionOk="0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9"/>
            <p:cNvSpPr/>
            <p:nvPr/>
          </p:nvSpPr>
          <p:spPr>
            <a:xfrm>
              <a:off x="7685088" y="1127125"/>
              <a:ext cx="508000" cy="506413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9"/>
            <p:cNvSpPr/>
            <p:nvPr/>
          </p:nvSpPr>
          <p:spPr>
            <a:xfrm>
              <a:off x="6661150" y="4600575"/>
              <a:ext cx="611187" cy="503238"/>
            </a:xfrm>
            <a:custGeom>
              <a:avLst/>
              <a:gdLst/>
              <a:ahLst/>
              <a:cxnLst/>
              <a:rect l="l" t="t" r="r" b="b"/>
              <a:pathLst>
                <a:path w="279" h="229" extrusionOk="0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9"/>
            <p:cNvSpPr/>
            <p:nvPr/>
          </p:nvSpPr>
          <p:spPr>
            <a:xfrm>
              <a:off x="6877050" y="4783138"/>
              <a:ext cx="209550" cy="206375"/>
            </a:xfrm>
            <a:custGeom>
              <a:avLst/>
              <a:gdLst/>
              <a:ahLst/>
              <a:cxnLst/>
              <a:rect l="l" t="t" r="r" b="b"/>
              <a:pathLst>
                <a:path w="95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9"/>
            <p:cNvSpPr/>
            <p:nvPr/>
          </p:nvSpPr>
          <p:spPr>
            <a:xfrm>
              <a:off x="7054850" y="4268788"/>
              <a:ext cx="268287" cy="225425"/>
            </a:xfrm>
            <a:custGeom>
              <a:avLst/>
              <a:gdLst/>
              <a:ahLst/>
              <a:cxnLst/>
              <a:rect l="l" t="t" r="r" b="b"/>
              <a:pathLst>
                <a:path w="122" h="102" extrusionOk="0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9"/>
            <p:cNvSpPr/>
            <p:nvPr/>
          </p:nvSpPr>
          <p:spPr>
            <a:xfrm>
              <a:off x="6985000" y="3224213"/>
              <a:ext cx="539750" cy="442913"/>
            </a:xfrm>
            <a:custGeom>
              <a:avLst/>
              <a:gdLst/>
              <a:ahLst/>
              <a:cxnLst/>
              <a:rect l="l" t="t" r="r" b="b"/>
              <a:pathLst>
                <a:path w="246" h="202" extrusionOk="0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9"/>
            <p:cNvSpPr/>
            <p:nvPr/>
          </p:nvSpPr>
          <p:spPr>
            <a:xfrm>
              <a:off x="7334250" y="5040313"/>
              <a:ext cx="87312" cy="889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9"/>
            <p:cNvSpPr/>
            <p:nvPr/>
          </p:nvSpPr>
          <p:spPr>
            <a:xfrm>
              <a:off x="7177088" y="3384550"/>
              <a:ext cx="180975" cy="18256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9"/>
            <p:cNvSpPr/>
            <p:nvPr/>
          </p:nvSpPr>
          <p:spPr>
            <a:xfrm>
              <a:off x="7580313" y="3609975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9"/>
            <p:cNvSpPr/>
            <p:nvPr/>
          </p:nvSpPr>
          <p:spPr>
            <a:xfrm>
              <a:off x="6938963" y="4168775"/>
              <a:ext cx="508000" cy="504825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9"/>
            <p:cNvSpPr/>
            <p:nvPr/>
          </p:nvSpPr>
          <p:spPr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9"/>
            <p:cNvSpPr/>
            <p:nvPr/>
          </p:nvSpPr>
          <p:spPr>
            <a:xfrm>
              <a:off x="12604750" y="874713"/>
              <a:ext cx="176212" cy="177800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9"/>
            <p:cNvSpPr/>
            <p:nvPr/>
          </p:nvSpPr>
          <p:spPr>
            <a:xfrm>
              <a:off x="12018963" y="1890713"/>
              <a:ext cx="284162" cy="280988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9"/>
            <p:cNvSpPr/>
            <p:nvPr/>
          </p:nvSpPr>
          <p:spPr>
            <a:xfrm>
              <a:off x="11171238" y="2625725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9"/>
            <p:cNvSpPr/>
            <p:nvPr/>
          </p:nvSpPr>
          <p:spPr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9"/>
            <p:cNvSpPr/>
            <p:nvPr/>
          </p:nvSpPr>
          <p:spPr>
            <a:xfrm>
              <a:off x="11180763" y="1622425"/>
              <a:ext cx="242887" cy="242888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9"/>
            <p:cNvSpPr/>
            <p:nvPr/>
          </p:nvSpPr>
          <p:spPr>
            <a:xfrm>
              <a:off x="12925425" y="2789238"/>
              <a:ext cx="290512" cy="292100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9"/>
            <p:cNvSpPr/>
            <p:nvPr/>
          </p:nvSpPr>
          <p:spPr>
            <a:xfrm>
              <a:off x="11458575" y="735013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9"/>
            <p:cNvSpPr/>
            <p:nvPr/>
          </p:nvSpPr>
          <p:spPr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9"/>
            <p:cNvSpPr/>
            <p:nvPr/>
          </p:nvSpPr>
          <p:spPr>
            <a:xfrm>
              <a:off x="12144375" y="1244600"/>
              <a:ext cx="280987" cy="28098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9"/>
            <p:cNvSpPr/>
            <p:nvPr/>
          </p:nvSpPr>
          <p:spPr>
            <a:xfrm>
              <a:off x="13596938" y="1058863"/>
              <a:ext cx="647700" cy="560388"/>
            </a:xfrm>
            <a:custGeom>
              <a:avLst/>
              <a:gdLst/>
              <a:ahLst/>
              <a:cxnLst/>
              <a:rect l="l" t="t" r="r" b="b"/>
              <a:pathLst>
                <a:path w="295" h="255" extrusionOk="0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9"/>
            <p:cNvSpPr/>
            <p:nvPr/>
          </p:nvSpPr>
          <p:spPr>
            <a:xfrm>
              <a:off x="12688888" y="1847850"/>
              <a:ext cx="236537" cy="238125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9"/>
            <p:cNvSpPr/>
            <p:nvPr/>
          </p:nvSpPr>
          <p:spPr>
            <a:xfrm>
              <a:off x="13212763" y="21447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9"/>
            <p:cNvSpPr/>
            <p:nvPr/>
          </p:nvSpPr>
          <p:spPr>
            <a:xfrm>
              <a:off x="13811250" y="1195388"/>
              <a:ext cx="258762" cy="258763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9"/>
            <p:cNvSpPr/>
            <p:nvPr/>
          </p:nvSpPr>
          <p:spPr>
            <a:xfrm>
              <a:off x="13284200" y="657225"/>
              <a:ext cx="150812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9"/>
            <p:cNvSpPr/>
            <p:nvPr/>
          </p:nvSpPr>
          <p:spPr>
            <a:xfrm>
              <a:off x="12436475" y="1636713"/>
              <a:ext cx="706437" cy="581025"/>
            </a:xfrm>
            <a:custGeom>
              <a:avLst/>
              <a:gdLst/>
              <a:ahLst/>
              <a:cxnLst/>
              <a:rect l="l" t="t" r="r" b="b"/>
              <a:pathLst>
                <a:path w="322" h="264" extrusionOk="0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9"/>
            <p:cNvSpPr/>
            <p:nvPr/>
          </p:nvSpPr>
          <p:spPr>
            <a:xfrm>
              <a:off x="12757150" y="1138238"/>
              <a:ext cx="585787" cy="582613"/>
            </a:xfrm>
            <a:custGeom>
              <a:avLst/>
              <a:gdLst/>
              <a:ahLst/>
              <a:cxnLst/>
              <a:rect l="l" t="t" r="r" b="b"/>
              <a:pathLst>
                <a:path w="267" h="265" extrusionOk="0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9"/>
            <p:cNvSpPr/>
            <p:nvPr/>
          </p:nvSpPr>
          <p:spPr>
            <a:xfrm>
              <a:off x="12892088" y="1257300"/>
              <a:ext cx="307975" cy="257175"/>
            </a:xfrm>
            <a:custGeom>
              <a:avLst/>
              <a:gdLst/>
              <a:ahLst/>
              <a:cxnLst/>
              <a:rect l="l" t="t" r="r" b="b"/>
              <a:pathLst>
                <a:path w="140" h="117" extrusionOk="0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9"/>
            <p:cNvSpPr/>
            <p:nvPr/>
          </p:nvSpPr>
          <p:spPr>
            <a:xfrm>
              <a:off x="11880850" y="1079500"/>
              <a:ext cx="744537" cy="642938"/>
            </a:xfrm>
            <a:custGeom>
              <a:avLst/>
              <a:gdLst/>
              <a:ahLst/>
              <a:cxnLst/>
              <a:rect l="l" t="t" r="r" b="b"/>
              <a:pathLst>
                <a:path w="339" h="293" extrusionOk="0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9"/>
            <p:cNvSpPr/>
            <p:nvPr/>
          </p:nvSpPr>
          <p:spPr>
            <a:xfrm>
              <a:off x="8948738" y="2065338"/>
              <a:ext cx="387350" cy="388938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9"/>
            <p:cNvSpPr/>
            <p:nvPr/>
          </p:nvSpPr>
          <p:spPr>
            <a:xfrm>
              <a:off x="9193213" y="3824288"/>
              <a:ext cx="153987" cy="155575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9"/>
            <p:cNvSpPr/>
            <p:nvPr/>
          </p:nvSpPr>
          <p:spPr>
            <a:xfrm>
              <a:off x="9582150" y="1555750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9"/>
            <p:cNvSpPr/>
            <p:nvPr/>
          </p:nvSpPr>
          <p:spPr>
            <a:xfrm>
              <a:off x="10961688" y="2489200"/>
              <a:ext cx="644525" cy="558800"/>
            </a:xfrm>
            <a:custGeom>
              <a:avLst/>
              <a:gdLst/>
              <a:ahLst/>
              <a:cxnLst/>
              <a:rect l="l" t="t" r="r" b="b"/>
              <a:pathLst>
                <a:path w="294" h="254" extrusionOk="0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9"/>
            <p:cNvSpPr/>
            <p:nvPr/>
          </p:nvSpPr>
          <p:spPr>
            <a:xfrm>
              <a:off x="9026525" y="850900"/>
              <a:ext cx="153987" cy="155575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9"/>
            <p:cNvSpPr/>
            <p:nvPr/>
          </p:nvSpPr>
          <p:spPr>
            <a:xfrm>
              <a:off x="7356475" y="714375"/>
              <a:ext cx="246062" cy="246063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9"/>
            <p:cNvSpPr/>
            <p:nvPr/>
          </p:nvSpPr>
          <p:spPr>
            <a:xfrm>
              <a:off x="8159750" y="2678113"/>
              <a:ext cx="153987" cy="153988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9"/>
            <p:cNvSpPr/>
            <p:nvPr/>
          </p:nvSpPr>
          <p:spPr>
            <a:xfrm>
              <a:off x="8583613" y="1836738"/>
              <a:ext cx="1027112" cy="887413"/>
            </a:xfrm>
            <a:custGeom>
              <a:avLst/>
              <a:gdLst/>
              <a:ahLst/>
              <a:cxnLst/>
              <a:rect l="l" t="t" r="r" b="b"/>
              <a:pathLst>
                <a:path w="468" h="404" extrusionOk="0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9"/>
            <p:cNvSpPr/>
            <p:nvPr/>
          </p:nvSpPr>
          <p:spPr>
            <a:xfrm>
              <a:off x="8774113" y="2957513"/>
              <a:ext cx="388937" cy="388938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9"/>
            <p:cNvSpPr/>
            <p:nvPr/>
          </p:nvSpPr>
          <p:spPr>
            <a:xfrm>
              <a:off x="10075863" y="661988"/>
              <a:ext cx="647700" cy="560388"/>
            </a:xfrm>
            <a:custGeom>
              <a:avLst/>
              <a:gdLst/>
              <a:ahLst/>
              <a:cxnLst/>
              <a:rect l="l" t="t" r="r" b="b"/>
              <a:pathLst>
                <a:path w="295" h="255" extrusionOk="0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9"/>
            <p:cNvSpPr/>
            <p:nvPr/>
          </p:nvSpPr>
          <p:spPr>
            <a:xfrm>
              <a:off x="10288588" y="800100"/>
              <a:ext cx="260350" cy="25717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9"/>
            <p:cNvSpPr/>
            <p:nvPr/>
          </p:nvSpPr>
          <p:spPr>
            <a:xfrm>
              <a:off x="9793288" y="1920875"/>
              <a:ext cx="808037" cy="803275"/>
            </a:xfrm>
            <a:custGeom>
              <a:avLst/>
              <a:gdLst/>
              <a:ahLst/>
              <a:cxnLst/>
              <a:rect l="l" t="t" r="r" b="b"/>
              <a:pathLst>
                <a:path w="368" h="366" extrusionOk="0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9"/>
            <p:cNvSpPr/>
            <p:nvPr/>
          </p:nvSpPr>
          <p:spPr>
            <a:xfrm>
              <a:off x="10996613" y="3613150"/>
              <a:ext cx="150812" cy="153988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9"/>
            <p:cNvSpPr/>
            <p:nvPr/>
          </p:nvSpPr>
          <p:spPr>
            <a:xfrm>
              <a:off x="9698038" y="2898775"/>
              <a:ext cx="327025" cy="328613"/>
            </a:xfrm>
            <a:custGeom>
              <a:avLst/>
              <a:gdLst/>
              <a:ahLst/>
              <a:cxnLst/>
              <a:rect l="l" t="t" r="r" b="b"/>
              <a:pathLst>
                <a:path w="149" h="150" extrusionOk="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9"/>
            <p:cNvSpPr/>
            <p:nvPr/>
          </p:nvSpPr>
          <p:spPr>
            <a:xfrm>
              <a:off x="9979025" y="2082800"/>
              <a:ext cx="423862" cy="357188"/>
            </a:xfrm>
            <a:custGeom>
              <a:avLst/>
              <a:gdLst/>
              <a:ahLst/>
              <a:cxnLst/>
              <a:rect l="l" t="t" r="r" b="b"/>
              <a:pathLst>
                <a:path w="193" h="162" extrusionOk="0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9"/>
            <p:cNvSpPr/>
            <p:nvPr/>
          </p:nvSpPr>
          <p:spPr>
            <a:xfrm>
              <a:off x="9350375" y="2608263"/>
              <a:ext cx="976312" cy="800100"/>
            </a:xfrm>
            <a:custGeom>
              <a:avLst/>
              <a:gdLst/>
              <a:ahLst/>
              <a:cxnLst/>
              <a:rect l="l" t="t" r="r" b="b"/>
              <a:pathLst>
                <a:path w="445" h="364" extrusionOk="0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9"/>
            <p:cNvSpPr/>
            <p:nvPr/>
          </p:nvSpPr>
          <p:spPr>
            <a:xfrm>
              <a:off x="6302375" y="887413"/>
              <a:ext cx="141287" cy="139700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9"/>
            <p:cNvSpPr/>
            <p:nvPr/>
          </p:nvSpPr>
          <p:spPr>
            <a:xfrm>
              <a:off x="9444038" y="4157663"/>
              <a:ext cx="265112" cy="223838"/>
            </a:xfrm>
            <a:custGeom>
              <a:avLst/>
              <a:gdLst/>
              <a:ahLst/>
              <a:cxnLst/>
              <a:rect l="l" t="t" r="r" b="b"/>
              <a:pathLst>
                <a:path w="121" h="102" extrusionOk="0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9"/>
            <p:cNvSpPr/>
            <p:nvPr/>
          </p:nvSpPr>
          <p:spPr>
            <a:xfrm>
              <a:off x="9328150" y="4054475"/>
              <a:ext cx="506412" cy="504825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9"/>
            <p:cNvSpPr/>
            <p:nvPr/>
          </p:nvSpPr>
          <p:spPr>
            <a:xfrm>
              <a:off x="9048750" y="4487863"/>
              <a:ext cx="612775" cy="501650"/>
            </a:xfrm>
            <a:custGeom>
              <a:avLst/>
              <a:gdLst/>
              <a:ahLst/>
              <a:cxnLst/>
              <a:rect l="l" t="t" r="r" b="b"/>
              <a:pathLst>
                <a:path w="279" h="229" extrusionOk="0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9"/>
            <p:cNvSpPr/>
            <p:nvPr/>
          </p:nvSpPr>
          <p:spPr>
            <a:xfrm>
              <a:off x="13923963" y="4873625"/>
              <a:ext cx="168275" cy="169863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9"/>
            <p:cNvSpPr/>
            <p:nvPr/>
          </p:nvSpPr>
          <p:spPr>
            <a:xfrm>
              <a:off x="13061950" y="4386263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9"/>
            <p:cNvSpPr/>
            <p:nvPr/>
          </p:nvSpPr>
          <p:spPr>
            <a:xfrm>
              <a:off x="12649200" y="4043363"/>
              <a:ext cx="1158875" cy="949325"/>
            </a:xfrm>
            <a:custGeom>
              <a:avLst/>
              <a:gdLst/>
              <a:ahLst/>
              <a:cxnLst/>
              <a:rect l="l" t="t" r="r" b="b"/>
              <a:pathLst>
                <a:path w="528" h="432" extrusionOk="0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9"/>
            <p:cNvSpPr/>
            <p:nvPr/>
          </p:nvSpPr>
          <p:spPr>
            <a:xfrm>
              <a:off x="13176250" y="3221038"/>
              <a:ext cx="958850" cy="958850"/>
            </a:xfrm>
            <a:custGeom>
              <a:avLst/>
              <a:gdLst/>
              <a:ahLst/>
              <a:cxnLst/>
              <a:rect l="l" t="t" r="r" b="b"/>
              <a:pathLst>
                <a:path w="437" h="436" extrusionOk="0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9"/>
            <p:cNvSpPr/>
            <p:nvPr/>
          </p:nvSpPr>
          <p:spPr>
            <a:xfrm>
              <a:off x="9723438" y="4926013"/>
              <a:ext cx="87312" cy="90488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9"/>
            <p:cNvSpPr/>
            <p:nvPr/>
          </p:nvSpPr>
          <p:spPr>
            <a:xfrm>
              <a:off x="9266238" y="4668838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9"/>
            <p:cNvSpPr/>
            <p:nvPr/>
          </p:nvSpPr>
          <p:spPr>
            <a:xfrm>
              <a:off x="13398500" y="3416300"/>
              <a:ext cx="501650" cy="425450"/>
            </a:xfrm>
            <a:custGeom>
              <a:avLst/>
              <a:gdLst/>
              <a:ahLst/>
              <a:cxnLst/>
              <a:rect l="l" t="t" r="r" b="b"/>
              <a:pathLst>
                <a:path w="229" h="193" extrusionOk="0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9"/>
            <p:cNvSpPr/>
            <p:nvPr/>
          </p:nvSpPr>
          <p:spPr>
            <a:xfrm>
              <a:off x="11736388" y="3122613"/>
              <a:ext cx="1222375" cy="1058863"/>
            </a:xfrm>
            <a:custGeom>
              <a:avLst/>
              <a:gdLst/>
              <a:ahLst/>
              <a:cxnLst/>
              <a:rect l="l" t="t" r="r" b="b"/>
              <a:pathLst>
                <a:path w="557" h="482" extrusionOk="0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9"/>
            <p:cNvSpPr/>
            <p:nvPr/>
          </p:nvSpPr>
          <p:spPr>
            <a:xfrm>
              <a:off x="10783888" y="4168775"/>
              <a:ext cx="506412" cy="504825"/>
            </a:xfrm>
            <a:custGeom>
              <a:avLst/>
              <a:gdLst/>
              <a:ahLst/>
              <a:cxnLst/>
              <a:rect l="l" t="t" r="r" b="b"/>
              <a:pathLst>
                <a:path w="231" h="230" extrusionOk="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9"/>
            <p:cNvSpPr/>
            <p:nvPr/>
          </p:nvSpPr>
          <p:spPr>
            <a:xfrm>
              <a:off x="10899775" y="4268788"/>
              <a:ext cx="265112" cy="225425"/>
            </a:xfrm>
            <a:custGeom>
              <a:avLst/>
              <a:gdLst/>
              <a:ahLst/>
              <a:cxnLst/>
              <a:rect l="l" t="t" r="r" b="b"/>
              <a:pathLst>
                <a:path w="121" h="102" extrusionOk="0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9"/>
            <p:cNvSpPr/>
            <p:nvPr/>
          </p:nvSpPr>
          <p:spPr>
            <a:xfrm>
              <a:off x="8686800" y="4706938"/>
              <a:ext cx="242887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9"/>
            <p:cNvSpPr/>
            <p:nvPr/>
          </p:nvSpPr>
          <p:spPr>
            <a:xfrm>
              <a:off x="12171363" y="3397250"/>
              <a:ext cx="460375" cy="458788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9"/>
            <p:cNvSpPr/>
            <p:nvPr/>
          </p:nvSpPr>
          <p:spPr>
            <a:xfrm>
              <a:off x="11964988" y="4456113"/>
              <a:ext cx="461962" cy="461963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9"/>
            <p:cNvSpPr/>
            <p:nvPr/>
          </p:nvSpPr>
          <p:spPr>
            <a:xfrm>
              <a:off x="10423525" y="330993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9"/>
            <p:cNvSpPr/>
            <p:nvPr/>
          </p:nvSpPr>
          <p:spPr>
            <a:xfrm>
              <a:off x="10502900" y="4600575"/>
              <a:ext cx="614362" cy="503238"/>
            </a:xfrm>
            <a:custGeom>
              <a:avLst/>
              <a:gdLst/>
              <a:ahLst/>
              <a:cxnLst/>
              <a:rect l="l" t="t" r="r" b="b"/>
              <a:pathLst>
                <a:path w="280" h="229" extrusionOk="0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9"/>
            <p:cNvSpPr/>
            <p:nvPr/>
          </p:nvSpPr>
          <p:spPr>
            <a:xfrm>
              <a:off x="10156825" y="4168775"/>
              <a:ext cx="246062" cy="242888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9"/>
            <p:cNvSpPr/>
            <p:nvPr/>
          </p:nvSpPr>
          <p:spPr>
            <a:xfrm>
              <a:off x="10721975" y="4783138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>
              <a:off x="11456988" y="4919663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8566150" y="4002088"/>
              <a:ext cx="647700" cy="557213"/>
            </a:xfrm>
            <a:custGeom>
              <a:avLst/>
              <a:gdLst/>
              <a:ahLst/>
              <a:cxnLst/>
              <a:rect l="l" t="t" r="r" b="b"/>
              <a:pathLst>
                <a:path w="295" h="254" extrusionOk="0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13811250" y="2447925"/>
              <a:ext cx="258762" cy="258763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13596938" y="2311400"/>
              <a:ext cx="647700" cy="558800"/>
            </a:xfrm>
            <a:custGeom>
              <a:avLst/>
              <a:gdLst/>
              <a:ahLst/>
              <a:cxnLst/>
              <a:rect l="l" t="t" r="r" b="b"/>
              <a:pathLst>
                <a:path w="295" h="254" extrusionOk="0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9"/>
            <p:cNvSpPr/>
            <p:nvPr/>
          </p:nvSpPr>
          <p:spPr>
            <a:xfrm>
              <a:off x="8796338" y="4146550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59"/>
          <p:cNvSpPr/>
          <p:nvPr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9"/>
          <p:cNvSpPr>
            <a:spLocks noGrp="1"/>
          </p:cNvSpPr>
          <p:nvPr>
            <p:ph type="pic" idx="2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0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60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0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0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0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0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0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1"/>
          <p:cNvSpPr/>
          <p:nvPr/>
        </p:nvSpPr>
        <p:spPr>
          <a:xfrm>
            <a:off x="742023" y="639517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1"/>
          <p:cNvSpPr txBox="1">
            <a:spLocks noGrp="1"/>
          </p:cNvSpPr>
          <p:nvPr>
            <p:ph type="body" idx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2"/>
          <p:cNvSpPr/>
          <p:nvPr/>
        </p:nvSpPr>
        <p:spPr>
          <a:xfrm>
            <a:off x="742023" y="639517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62"/>
          <p:cNvSpPr/>
          <p:nvPr/>
        </p:nvSpPr>
        <p:spPr>
          <a:xfrm>
            <a:off x="94870" y="26802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6789" y="178952"/>
            <a:ext cx="689937" cy="45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3"/>
          <p:cNvSpPr/>
          <p:nvPr/>
        </p:nvSpPr>
        <p:spPr>
          <a:xfrm>
            <a:off x="195072" y="160265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3"/>
          <p:cNvSpPr txBox="1">
            <a:spLocks noGrp="1"/>
          </p:cNvSpPr>
          <p:nvPr>
            <p:ph type="body" idx="1"/>
          </p:nvPr>
        </p:nvSpPr>
        <p:spPr>
          <a:xfrm>
            <a:off x="311337" y="83574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5" name="Google Shape;28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91" y="71191"/>
            <a:ext cx="689937" cy="45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5"/>
          <p:cNvSpPr/>
          <p:nvPr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65"/>
          <p:cNvGrpSpPr/>
          <p:nvPr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91" name="Google Shape;291;p65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5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5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5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5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ntents slide layout">
  <p:cSld name="21_Contents slide layou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6"/>
          <p:cNvSpPr/>
          <p:nvPr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66"/>
          <p:cNvGrpSpPr/>
          <p:nvPr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99" name="Google Shape;299;p66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6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6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6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6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66"/>
          <p:cNvSpPr>
            <a:spLocks noGrp="1"/>
          </p:cNvSpPr>
          <p:nvPr>
            <p:ph type="pic" idx="2"/>
          </p:nvPr>
        </p:nvSpPr>
        <p:spPr>
          <a:xfrm>
            <a:off x="1558673" y="1075931"/>
            <a:ext cx="2430940" cy="243094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p66"/>
          <p:cNvSpPr>
            <a:spLocks noGrp="1"/>
          </p:cNvSpPr>
          <p:nvPr>
            <p:ph type="pic" idx="3"/>
          </p:nvPr>
        </p:nvSpPr>
        <p:spPr>
          <a:xfrm>
            <a:off x="5057329" y="1075931"/>
            <a:ext cx="2430940" cy="243094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66"/>
          <p:cNvSpPr>
            <a:spLocks noGrp="1"/>
          </p:cNvSpPr>
          <p:nvPr>
            <p:ph type="pic" idx="4"/>
          </p:nvPr>
        </p:nvSpPr>
        <p:spPr>
          <a:xfrm>
            <a:off x="8420390" y="1075931"/>
            <a:ext cx="2430940" cy="243094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3840" h="2152" extrusionOk="0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7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ntents slide layout">
  <p:cSld name="22_Contents slide layou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8"/>
          <p:cNvSpPr>
            <a:spLocks noGrp="1"/>
          </p:cNvSpPr>
          <p:nvPr>
            <p:ph type="pic" idx="2"/>
          </p:nvPr>
        </p:nvSpPr>
        <p:spPr>
          <a:xfrm>
            <a:off x="4101737" y="0"/>
            <a:ext cx="8090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70" descr="E:\002-KIMS BUSINESS\007-02-MaxPPT-Contents\150902-com-Global-Laptop\mo900.png"/>
          <p:cNvPicPr preferRelativeResize="0"/>
          <p:nvPr/>
        </p:nvPicPr>
        <p:blipFill rotWithShape="1">
          <a:blip r:embed="rId3">
            <a:alphaModFix/>
          </a:blip>
          <a:srcRect l="18253"/>
          <a:stretch/>
        </p:blipFill>
        <p:spPr>
          <a:xfrm>
            <a:off x="0" y="831880"/>
            <a:ext cx="5139665" cy="63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70"/>
          <p:cNvSpPr>
            <a:spLocks noGrp="1"/>
          </p:cNvSpPr>
          <p:nvPr>
            <p:ph type="pic" idx="2"/>
          </p:nvPr>
        </p:nvSpPr>
        <p:spPr>
          <a:xfrm>
            <a:off x="2219266" y="1329858"/>
            <a:ext cx="2375188" cy="37031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21" name="Google Shape;321;p73"/>
          <p:cNvGrpSpPr/>
          <p:nvPr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322" name="Google Shape;322;p73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3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" name="Google Shape;324;p73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25" name="Google Shape;325;p73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73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7" name="Google Shape;327;p73"/>
          <p:cNvSpPr>
            <a:spLocks noGrp="1"/>
          </p:cNvSpPr>
          <p:nvPr>
            <p:ph type="pic" idx="2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28" name="Google Shape;328;p73"/>
          <p:cNvGrpSpPr/>
          <p:nvPr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329" name="Google Shape;329;p73"/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/>
              <a:ahLst/>
              <a:cxnLst/>
              <a:rect l="l" t="t" r="r" b="b"/>
              <a:pathLst>
                <a:path w="1085850" h="9525" extrusionOk="0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3"/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/>
              <a:ahLst/>
              <a:cxnLst/>
              <a:rect l="l" t="t" r="r" b="b"/>
              <a:pathLst>
                <a:path w="1085850" h="495300" extrusionOk="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3"/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/>
              <a:ahLst/>
              <a:cxnLst/>
              <a:rect l="l" t="t" r="r" b="b"/>
              <a:pathLst>
                <a:path w="1133475" h="704850" extrusionOk="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3"/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/>
              <a:ahLst/>
              <a:cxnLst/>
              <a:rect l="l" t="t" r="r" b="b"/>
              <a:pathLst>
                <a:path w="1066800" h="200025" extrusionOk="0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3"/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/>
              <a:ahLst/>
              <a:cxnLst/>
              <a:rect l="l" t="t" r="r" b="b"/>
              <a:pathLst>
                <a:path w="219075" h="120000" extrusionOk="0">
                  <a:moveTo>
                    <a:pt x="220980" y="84006"/>
                  </a:moveTo>
                  <a:cubicBezTo>
                    <a:pt x="220980" y="60006"/>
                    <a:pt x="220980" y="24000"/>
                    <a:pt x="220980" y="0"/>
                  </a:cubicBezTo>
                  <a:lnTo>
                    <a:pt x="0" y="0"/>
                  </a:lnTo>
                  <a:cubicBezTo>
                    <a:pt x="0" y="24000"/>
                    <a:pt x="0" y="48000"/>
                    <a:pt x="0" y="84006"/>
                  </a:cubicBezTo>
                  <a:cubicBezTo>
                    <a:pt x="76200" y="84006"/>
                    <a:pt x="146685" y="84006"/>
                    <a:pt x="220980" y="840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3"/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/>
              <a:ahLst/>
              <a:cxnLst/>
              <a:rect l="l" t="t" r="r" b="b"/>
              <a:pathLst>
                <a:path w="1762125" h="1323975" extrusionOk="0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3"/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/>
              <a:ahLst/>
              <a:cxnLst/>
              <a:rect l="l" t="t" r="r" b="b"/>
              <a:pathLst>
                <a:path w="1133475" h="704850" extrusionOk="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3"/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/>
              <a:ahLst/>
              <a:cxnLst/>
              <a:rect l="l" t="t" r="r" b="b"/>
              <a:pathLst>
                <a:path w="685800" h="120000" extrusionOk="0">
                  <a:moveTo>
                    <a:pt x="0" y="96000"/>
                  </a:moveTo>
                  <a:cubicBezTo>
                    <a:pt x="230505" y="96000"/>
                    <a:pt x="461010" y="96000"/>
                    <a:pt x="694372" y="96000"/>
                  </a:cubicBezTo>
                  <a:cubicBezTo>
                    <a:pt x="694372" y="72000"/>
                    <a:pt x="694372" y="35994"/>
                    <a:pt x="694372" y="12006"/>
                  </a:cubicBezTo>
                  <a:lnTo>
                    <a:pt x="24765" y="0"/>
                  </a:lnTo>
                  <a:cubicBezTo>
                    <a:pt x="16192" y="35994"/>
                    <a:pt x="8572" y="72000"/>
                    <a:pt x="0" y="960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3"/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/>
              <a:ahLst/>
              <a:cxnLst/>
              <a:rect l="l" t="t" r="r" b="b"/>
              <a:pathLst>
                <a:path w="666750" h="120000" extrusionOk="0">
                  <a:moveTo>
                    <a:pt x="672465" y="60006"/>
                  </a:moveTo>
                  <a:cubicBezTo>
                    <a:pt x="672465" y="48000"/>
                    <a:pt x="672465" y="35994"/>
                    <a:pt x="672465" y="11994"/>
                  </a:cubicBezTo>
                  <a:lnTo>
                    <a:pt x="8572" y="0"/>
                  </a:lnTo>
                  <a:cubicBezTo>
                    <a:pt x="6667" y="11994"/>
                    <a:pt x="3810" y="35994"/>
                    <a:pt x="0" y="60006"/>
                  </a:cubicBezTo>
                  <a:cubicBezTo>
                    <a:pt x="229552" y="60006"/>
                    <a:pt x="449580" y="60006"/>
                    <a:pt x="672465" y="600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3"/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/>
              <a:ahLst/>
              <a:cxnLst/>
              <a:rect l="l" t="t" r="r" b="b"/>
              <a:pathLst>
                <a:path w="1771650" h="1314450" extrusionOk="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3"/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/>
              <a:ahLst/>
              <a:cxnLst/>
              <a:rect l="l" t="t" r="r" b="b"/>
              <a:pathLst>
                <a:path w="1133475" h="704850" extrusionOk="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3"/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/>
              <a:ahLst/>
              <a:cxnLst/>
              <a:rect l="l" t="t" r="r" b="b"/>
              <a:pathLst>
                <a:path w="209550" h="28575" extrusionOk="0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3"/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/>
              <a:ahLst/>
              <a:cxnLst/>
              <a:rect l="l" t="t" r="r" b="b"/>
              <a:pathLst>
                <a:path w="1771650" h="1323975" extrusionOk="0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3"/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/>
              <a:ahLst/>
              <a:cxnLst/>
              <a:rect l="l" t="t" r="r" b="b"/>
              <a:pathLst>
                <a:path w="1790700" h="1314450" extrusionOk="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3"/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/>
              <a:ahLst/>
              <a:cxnLst/>
              <a:rect l="l" t="t" r="r" b="b"/>
              <a:pathLst>
                <a:path w="2695575" h="2609850" extrusionOk="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73"/>
          <p:cNvSpPr/>
          <p:nvPr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4"/>
          <p:cNvSpPr txBox="1">
            <a:spLocks noGrp="1"/>
          </p:cNvSpPr>
          <p:nvPr>
            <p:ph type="body" idx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50"/>
          <p:cNvGrpSpPr/>
          <p:nvPr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111" name="Google Shape;111;p50"/>
            <p:cNvSpPr/>
            <p:nvPr/>
          </p:nvSpPr>
          <p:spPr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0"/>
            <p:cNvSpPr/>
            <p:nvPr/>
          </p:nvSpPr>
          <p:spPr>
            <a:xfrm>
              <a:off x="12499975" y="211138"/>
              <a:ext cx="739775" cy="722313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0"/>
            <p:cNvSpPr/>
            <p:nvPr/>
          </p:nvSpPr>
          <p:spPr>
            <a:xfrm>
              <a:off x="12955588" y="252413"/>
              <a:ext cx="960438" cy="1141413"/>
            </a:xfrm>
            <a:custGeom>
              <a:avLst/>
              <a:gdLst/>
              <a:ahLst/>
              <a:cxnLst/>
              <a:rect l="l" t="t" r="r" b="b"/>
              <a:pathLst>
                <a:path w="256" h="302" extrusionOk="0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0"/>
            <p:cNvSpPr/>
            <p:nvPr/>
          </p:nvSpPr>
          <p:spPr>
            <a:xfrm>
              <a:off x="12587288" y="977900"/>
              <a:ext cx="344488" cy="347663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0"/>
            <p:cNvSpPr/>
            <p:nvPr/>
          </p:nvSpPr>
          <p:spPr>
            <a:xfrm>
              <a:off x="13115925" y="52388"/>
              <a:ext cx="255588" cy="257175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0"/>
            <p:cNvSpPr/>
            <p:nvPr/>
          </p:nvSpPr>
          <p:spPr>
            <a:xfrm>
              <a:off x="13668375" y="1209675"/>
              <a:ext cx="184150" cy="184150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0"/>
            <p:cNvSpPr/>
            <p:nvPr/>
          </p:nvSpPr>
          <p:spPr>
            <a:xfrm>
              <a:off x="12700000" y="388938"/>
              <a:ext cx="349250" cy="35242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0"/>
            <p:cNvSpPr/>
            <p:nvPr/>
          </p:nvSpPr>
          <p:spPr>
            <a:xfrm>
              <a:off x="12623800" y="468313"/>
              <a:ext cx="49213" cy="41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0"/>
            <p:cNvSpPr/>
            <p:nvPr/>
          </p:nvSpPr>
          <p:spPr>
            <a:xfrm>
              <a:off x="12623800" y="615950"/>
              <a:ext cx="49213" cy="4921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0"/>
            <p:cNvSpPr/>
            <p:nvPr/>
          </p:nvSpPr>
          <p:spPr>
            <a:xfrm>
              <a:off x="12598400" y="539750"/>
              <a:ext cx="52388" cy="49213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0"/>
            <p:cNvSpPr/>
            <p:nvPr/>
          </p:nvSpPr>
          <p:spPr>
            <a:xfrm>
              <a:off x="13190538" y="936625"/>
              <a:ext cx="307975" cy="309563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0"/>
            <p:cNvSpPr/>
            <p:nvPr/>
          </p:nvSpPr>
          <p:spPr>
            <a:xfrm>
              <a:off x="13096875" y="963613"/>
              <a:ext cx="46038" cy="4445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0"/>
            <p:cNvSpPr/>
            <p:nvPr/>
          </p:nvSpPr>
          <p:spPr>
            <a:xfrm>
              <a:off x="13547725" y="1057275"/>
              <a:ext cx="44450" cy="4603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0"/>
            <p:cNvSpPr/>
            <p:nvPr/>
          </p:nvSpPr>
          <p:spPr>
            <a:xfrm>
              <a:off x="13393738" y="381000"/>
              <a:ext cx="376238" cy="333375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0"/>
            <p:cNvSpPr/>
            <p:nvPr/>
          </p:nvSpPr>
          <p:spPr>
            <a:xfrm>
              <a:off x="13701713" y="668338"/>
              <a:ext cx="49213" cy="4603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0"/>
            <p:cNvSpPr/>
            <p:nvPr/>
          </p:nvSpPr>
          <p:spPr>
            <a:xfrm>
              <a:off x="13652500" y="744538"/>
              <a:ext cx="49213" cy="4445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&amp; Contents Layout">
  <p:cSld name="3_Images &amp; Contents Layou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8" name="Google Shape;358;p83"/>
          <p:cNvSpPr>
            <a:spLocks noGrp="1"/>
          </p:cNvSpPr>
          <p:nvPr>
            <p:ph type="pic" idx="3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9" name="Google Shape;359;p83"/>
          <p:cNvSpPr>
            <a:spLocks noGrp="1"/>
          </p:cNvSpPr>
          <p:nvPr>
            <p:ph type="pic" idx="4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0" name="Google Shape;360;p83"/>
          <p:cNvSpPr>
            <a:spLocks noGrp="1"/>
          </p:cNvSpPr>
          <p:nvPr>
            <p:ph type="pic" idx="5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1" name="Google Shape;361;p83"/>
          <p:cNvSpPr>
            <a:spLocks noGrp="1"/>
          </p:cNvSpPr>
          <p:nvPr>
            <p:ph type="pic" idx="6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2" name="Google Shape;362;p8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Contents Layout">
  <p:cSld name="Images &amp; Contents Layou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4"/>
          <p:cNvSpPr/>
          <p:nvPr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84"/>
          <p:cNvGrpSpPr/>
          <p:nvPr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366" name="Google Shape;366;p84"/>
            <p:cNvSpPr/>
            <p:nvPr/>
          </p:nvSpPr>
          <p:spPr>
            <a:xfrm rot="10800000" flipH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4"/>
            <p:cNvSpPr/>
            <p:nvPr/>
          </p:nvSpPr>
          <p:spPr>
            <a:xfrm rot="10800000" flipH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4"/>
            <p:cNvSpPr/>
            <p:nvPr/>
          </p:nvSpPr>
          <p:spPr>
            <a:xfrm rot="10800000" flipH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84"/>
            <p:cNvSpPr/>
            <p:nvPr/>
          </p:nvSpPr>
          <p:spPr>
            <a:xfrm rot="10800000" flipH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4"/>
            <p:cNvSpPr/>
            <p:nvPr/>
          </p:nvSpPr>
          <p:spPr>
            <a:xfrm rot="10800000" flipH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1" name="Google Shape;371;p84" descr="E:\002-KIMS BUSINESS\007-02-MaxPPT-Contents\150902-com-Global-Laptop\mo900.png"/>
          <p:cNvPicPr preferRelativeResize="0"/>
          <p:nvPr/>
        </p:nvPicPr>
        <p:blipFill rotWithShape="1">
          <a:blip r:embed="rId2">
            <a:alphaModFix/>
          </a:blip>
          <a:srcRect l="18253"/>
          <a:stretch/>
        </p:blipFill>
        <p:spPr>
          <a:xfrm>
            <a:off x="-1" y="549778"/>
            <a:ext cx="5139665" cy="63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84"/>
          <p:cNvSpPr>
            <a:spLocks noGrp="1"/>
          </p:cNvSpPr>
          <p:nvPr>
            <p:ph type="pic" idx="2"/>
          </p:nvPr>
        </p:nvSpPr>
        <p:spPr>
          <a:xfrm>
            <a:off x="2219265" y="1047756"/>
            <a:ext cx="2375188" cy="37031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6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F8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86" descr="D:\KBM-정애\014-Fullppt\PNG이미지\탭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552" y="1709312"/>
            <a:ext cx="3530683" cy="43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6" descr="D:\KBM-정애\014-Fullppt\PNG이미지\핸드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310" y="3259539"/>
            <a:ext cx="2660906" cy="32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6"/>
          <p:cNvSpPr>
            <a:spLocks noGrp="1"/>
          </p:cNvSpPr>
          <p:nvPr>
            <p:ph type="pic" idx="2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0" name="Google Shape;380;p86"/>
          <p:cNvSpPr>
            <a:spLocks noGrp="1"/>
          </p:cNvSpPr>
          <p:nvPr>
            <p:ph type="pic" idx="3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Images &amp; Contents Layout">
  <p:cSld name="16_Images &amp; Contents Layout"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7"/>
          <p:cNvSpPr>
            <a:spLocks noGrp="1"/>
          </p:cNvSpPr>
          <p:nvPr>
            <p:ph type="pic" idx="2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3" name="Google Shape;383;p87"/>
          <p:cNvSpPr>
            <a:spLocks noGrp="1"/>
          </p:cNvSpPr>
          <p:nvPr>
            <p:ph type="pic" idx="3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4" name="Google Shape;384;p87"/>
          <p:cNvSpPr/>
          <p:nvPr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7"/>
          <p:cNvSpPr/>
          <p:nvPr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Images &amp; Contents Layout">
  <p:cSld name="23_Images &amp; Contents Layou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8"/>
          <p:cNvSpPr>
            <a:spLocks noGrp="1"/>
          </p:cNvSpPr>
          <p:nvPr>
            <p:ph type="pic" idx="2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8" name="Google Shape;388;p88"/>
          <p:cNvSpPr>
            <a:spLocks noGrp="1"/>
          </p:cNvSpPr>
          <p:nvPr>
            <p:ph type="pic" idx="3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89" name="Google Shape;389;p88"/>
          <p:cNvGrpSpPr/>
          <p:nvPr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390" name="Google Shape;390;p88"/>
            <p:cNvSpPr/>
            <p:nvPr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88"/>
            <p:cNvSpPr/>
            <p:nvPr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Images &amp; Contents Layout">
  <p:cSld name="24_Images &amp; Contents Layou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9"/>
          <p:cNvSpPr/>
          <p:nvPr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89"/>
          <p:cNvSpPr>
            <a:spLocks noGrp="1"/>
          </p:cNvSpPr>
          <p:nvPr>
            <p:ph type="pic" idx="2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5" name="Google Shape;395;p89"/>
          <p:cNvSpPr>
            <a:spLocks noGrp="1"/>
          </p:cNvSpPr>
          <p:nvPr>
            <p:ph type="pic" idx="3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6" name="Google Shape;396;p89"/>
          <p:cNvSpPr>
            <a:spLocks noGrp="1"/>
          </p:cNvSpPr>
          <p:nvPr>
            <p:ph type="pic" idx="4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7" name="Google Shape;397;p8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51"/>
          <p:cNvGrpSpPr/>
          <p:nvPr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129" name="Google Shape;129;p51"/>
            <p:cNvSpPr/>
            <p:nvPr/>
          </p:nvSpPr>
          <p:spPr>
            <a:xfrm>
              <a:off x="-879475" y="2895600"/>
              <a:ext cx="11169650" cy="1416050"/>
            </a:xfrm>
            <a:custGeom>
              <a:avLst/>
              <a:gdLst/>
              <a:ahLst/>
              <a:cxnLst/>
              <a:rect l="l" t="t" r="r" b="b"/>
              <a:pathLst>
                <a:path w="3718" h="469" extrusionOk="0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1"/>
            <p:cNvSpPr/>
            <p:nvPr/>
          </p:nvSpPr>
          <p:spPr>
            <a:xfrm>
              <a:off x="8970963" y="2982913"/>
              <a:ext cx="1249363" cy="1241425"/>
            </a:xfrm>
            <a:custGeom>
              <a:avLst/>
              <a:gdLst/>
              <a:ahLst/>
              <a:cxnLst/>
              <a:rect l="l" t="t" r="r" b="b"/>
              <a:pathLst>
                <a:path w="416" h="411" extrusionOk="0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1"/>
            <p:cNvSpPr/>
            <p:nvPr/>
          </p:nvSpPr>
          <p:spPr>
            <a:xfrm>
              <a:off x="9085263" y="3073400"/>
              <a:ext cx="1030288" cy="1060450"/>
            </a:xfrm>
            <a:custGeom>
              <a:avLst/>
              <a:gdLst/>
              <a:ahLst/>
              <a:cxnLst/>
              <a:rect l="l" t="t" r="r" b="b"/>
              <a:pathLst>
                <a:path w="343" h="351" extrusionOk="0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1"/>
            <p:cNvSpPr/>
            <p:nvPr/>
          </p:nvSpPr>
          <p:spPr>
            <a:xfrm>
              <a:off x="9550400" y="3270250"/>
              <a:ext cx="276225" cy="307975"/>
            </a:xfrm>
            <a:custGeom>
              <a:avLst/>
              <a:gdLst/>
              <a:ahLst/>
              <a:cxnLst/>
              <a:rect l="l" t="t" r="r" b="b"/>
              <a:pathLst>
                <a:path w="92" h="102" extrusionOk="0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1"/>
            <p:cNvSpPr/>
            <p:nvPr/>
          </p:nvSpPr>
          <p:spPr>
            <a:xfrm>
              <a:off x="9707563" y="3617913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1"/>
            <p:cNvSpPr/>
            <p:nvPr/>
          </p:nvSpPr>
          <p:spPr>
            <a:xfrm>
              <a:off x="9361488" y="3659188"/>
              <a:ext cx="201613" cy="206375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1"/>
            <p:cNvSpPr/>
            <p:nvPr/>
          </p:nvSpPr>
          <p:spPr>
            <a:xfrm>
              <a:off x="9250363" y="3414713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55" h="54" extrusionOk="0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1"/>
            <p:cNvSpPr/>
            <p:nvPr/>
          </p:nvSpPr>
          <p:spPr>
            <a:xfrm>
              <a:off x="9634538" y="3883025"/>
              <a:ext cx="46038" cy="4603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1"/>
            <p:cNvSpPr/>
            <p:nvPr/>
          </p:nvSpPr>
          <p:spPr>
            <a:xfrm>
              <a:off x="9869488" y="3417888"/>
              <a:ext cx="44450" cy="4603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1"/>
            <p:cNvSpPr/>
            <p:nvPr/>
          </p:nvSpPr>
          <p:spPr>
            <a:xfrm>
              <a:off x="9458325" y="3541713"/>
              <a:ext cx="44450" cy="4603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Images &amp; Contents Layout">
  <p:cSld name="25_Images &amp; Contents Layou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0"/>
          <p:cNvSpPr>
            <a:spLocks noGrp="1"/>
          </p:cNvSpPr>
          <p:nvPr>
            <p:ph type="pic" idx="2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0" name="Google Shape;400;p90"/>
          <p:cNvSpPr>
            <a:spLocks noGrp="1"/>
          </p:cNvSpPr>
          <p:nvPr>
            <p:ph type="pic" idx="3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1" name="Google Shape;401;p90"/>
          <p:cNvSpPr>
            <a:spLocks noGrp="1"/>
          </p:cNvSpPr>
          <p:nvPr>
            <p:ph type="pic" idx="4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Images &amp; Contents Layout">
  <p:cSld name="19_Images &amp; Contents Layou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1"/>
          <p:cNvSpPr>
            <a:spLocks noGrp="1"/>
          </p:cNvSpPr>
          <p:nvPr>
            <p:ph type="pic" idx="2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2"/>
          <p:cNvSpPr>
            <a:spLocks noGrp="1"/>
          </p:cNvSpPr>
          <p:nvPr>
            <p:ph type="pic" idx="2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6" name="Google Shape;406;p92"/>
          <p:cNvSpPr/>
          <p:nvPr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2"/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&amp; Contents Layout">
  <p:cSld name="8_Images &amp;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3"/>
          <p:cNvSpPr/>
          <p:nvPr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1" name="Google Shape;411;p93"/>
          <p:cNvSpPr/>
          <p:nvPr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5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95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5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95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5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5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5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5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2"/>
          <p:cNvSpPr>
            <a:spLocks noGrp="1"/>
          </p:cNvSpPr>
          <p:nvPr>
            <p:ph type="pic" idx="2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p52"/>
          <p:cNvSpPr>
            <a:spLocks noGrp="1"/>
          </p:cNvSpPr>
          <p:nvPr>
            <p:ph type="pic" idx="3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52"/>
          <p:cNvSpPr>
            <a:spLocks noGrp="1"/>
          </p:cNvSpPr>
          <p:nvPr>
            <p:ph type="pic" idx="4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37" y="121712"/>
            <a:ext cx="12010063" cy="124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4"/>
          <p:cNvSpPr txBox="1">
            <a:spLocks noGrp="1"/>
          </p:cNvSpPr>
          <p:nvPr>
            <p:ph type="body" idx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57674" y="6324897"/>
            <a:ext cx="536733" cy="46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4"/>
          <p:cNvSpPr/>
          <p:nvPr/>
        </p:nvSpPr>
        <p:spPr>
          <a:xfrm>
            <a:off x="1427" y="4716379"/>
            <a:ext cx="12192000" cy="2141621"/>
          </a:xfrm>
          <a:custGeom>
            <a:avLst/>
            <a:gdLst/>
            <a:ahLst/>
            <a:cxnLst/>
            <a:rect l="l" t="t" r="r" b="b"/>
            <a:pathLst>
              <a:path w="3718" h="469" extrusionOk="0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698" y="5476382"/>
            <a:ext cx="1223709" cy="122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ontents slide layout">
  <p:cSld name="24_Contents slide layout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s &amp; Contents Layout">
  <p:cSld name="10_Images &amp; Contents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6"/>
          <p:cNvSpPr>
            <a:spLocks noGrp="1"/>
          </p:cNvSpPr>
          <p:nvPr>
            <p:ph type="pic" idx="2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" name="Google Shape;153;p56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6"/>
          <p:cNvSpPr>
            <a:spLocks noGrp="1"/>
          </p:cNvSpPr>
          <p:nvPr>
            <p:ph type="pic" idx="3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56"/>
          <p:cNvSpPr>
            <a:spLocks noGrp="1"/>
          </p:cNvSpPr>
          <p:nvPr>
            <p:ph type="pic" idx="4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9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8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33.png"/><Relationship Id="rId5" Type="http://schemas.openxmlformats.org/officeDocument/2006/relationships/image" Target="../media/image63.png"/><Relationship Id="rId10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14.png"/><Relationship Id="rId5" Type="http://schemas.openxmlformats.org/officeDocument/2006/relationships/image" Target="../media/image65.png"/><Relationship Id="rId10" Type="http://schemas.openxmlformats.org/officeDocument/2006/relationships/image" Target="../media/image39.png"/><Relationship Id="rId4" Type="http://schemas.openxmlformats.org/officeDocument/2006/relationships/image" Target="../media/image61.png"/><Relationship Id="rId9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"/>
          <p:cNvSpPr/>
          <p:nvPr/>
        </p:nvSpPr>
        <p:spPr>
          <a:xfrm>
            <a:off x="0" y="6698166"/>
            <a:ext cx="12192000" cy="159833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"/>
          <p:cNvSpPr txBox="1"/>
          <p:nvPr/>
        </p:nvSpPr>
        <p:spPr>
          <a:xfrm>
            <a:off x="519974" y="582565"/>
            <a:ext cx="71762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CELLULAR BIOLOGY</a:t>
            </a:r>
            <a:endParaRPr sz="96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"/>
          <p:cNvSpPr txBox="1"/>
          <p:nvPr/>
        </p:nvSpPr>
        <p:spPr>
          <a:xfrm>
            <a:off x="751562" y="3389149"/>
            <a:ext cx="4920343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Free Templates</a:t>
            </a:r>
            <a:endParaRPr sz="3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"/>
          <p:cNvSpPr txBox="1"/>
          <p:nvPr/>
        </p:nvSpPr>
        <p:spPr>
          <a:xfrm>
            <a:off x="751562" y="4035480"/>
            <a:ext cx="392892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5030" y="1808714"/>
            <a:ext cx="5492476" cy="476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0"/>
          <p:cNvGrpSpPr/>
          <p:nvPr/>
        </p:nvGrpSpPr>
        <p:grpSpPr>
          <a:xfrm>
            <a:off x="572978" y="5389971"/>
            <a:ext cx="1873519" cy="1107997"/>
            <a:chOff x="668191" y="4889034"/>
            <a:chExt cx="1873519" cy="1107996"/>
          </a:xfrm>
        </p:grpSpPr>
        <p:sp>
          <p:nvSpPr>
            <p:cNvPr id="581" name="Google Shape;581;p10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583" name="Google Shape;583;p10"/>
          <p:cNvGrpSpPr/>
          <p:nvPr/>
        </p:nvGrpSpPr>
        <p:grpSpPr>
          <a:xfrm>
            <a:off x="3420950" y="5389971"/>
            <a:ext cx="1873519" cy="1107997"/>
            <a:chOff x="2860414" y="4889034"/>
            <a:chExt cx="1873519" cy="1107996"/>
          </a:xfrm>
        </p:grpSpPr>
        <p:sp>
          <p:nvSpPr>
            <p:cNvPr id="584" name="Google Shape;584;p10"/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"/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586" name="Google Shape;586;p10"/>
          <p:cNvSpPr txBox="1"/>
          <p:nvPr/>
        </p:nvSpPr>
        <p:spPr>
          <a:xfrm>
            <a:off x="456123" y="3597374"/>
            <a:ext cx="52145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587" name="Google Shape;587;p10"/>
          <p:cNvSpPr txBox="1"/>
          <p:nvPr/>
        </p:nvSpPr>
        <p:spPr>
          <a:xfrm>
            <a:off x="456123" y="2664466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" name="Google Shape;588;p10"/>
          <p:cNvGrpSpPr/>
          <p:nvPr/>
        </p:nvGrpSpPr>
        <p:grpSpPr>
          <a:xfrm>
            <a:off x="456123" y="393092"/>
            <a:ext cx="4791807" cy="1862048"/>
            <a:chOff x="4651035" y="1734907"/>
            <a:chExt cx="4791807" cy="1862050"/>
          </a:xfrm>
        </p:grpSpPr>
        <p:sp>
          <p:nvSpPr>
            <p:cNvPr id="589" name="Google Shape;589;p10"/>
            <p:cNvSpPr txBox="1"/>
            <p:nvPr/>
          </p:nvSpPr>
          <p:spPr>
            <a:xfrm>
              <a:off x="5611984" y="1923769"/>
              <a:ext cx="3830858" cy="1015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rgbClr val="F0BAC3"/>
                  </a:solidFill>
                  <a:latin typeface="Arial"/>
                  <a:ea typeface="Arial"/>
                  <a:cs typeface="Arial"/>
                  <a:sym typeface="Arial"/>
                </a:rPr>
                <a:t>WESOME</a:t>
              </a:r>
              <a:endParaRPr sz="6000" b="1">
                <a:solidFill>
                  <a:srgbClr val="F0BAC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90" name="Google Shape;590;p10"/>
            <p:cNvSpPr txBox="1"/>
            <p:nvPr/>
          </p:nvSpPr>
          <p:spPr>
            <a:xfrm>
              <a:off x="5666752" y="2619735"/>
              <a:ext cx="3776090" cy="830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0BAC3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4800">
                <a:solidFill>
                  <a:srgbClr val="F0BA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"/>
            <p:cNvSpPr txBox="1"/>
            <p:nvPr/>
          </p:nvSpPr>
          <p:spPr>
            <a:xfrm>
              <a:off x="4651035" y="1734907"/>
              <a:ext cx="1021196" cy="1862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00" b="1">
                  <a:solidFill>
                    <a:srgbClr val="F0BAC3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pic>
        <p:nvPicPr>
          <p:cNvPr id="592" name="Google Shape;5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647" y="1089785"/>
            <a:ext cx="4948425" cy="522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880" y="4407172"/>
            <a:ext cx="855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0842" y="4488872"/>
            <a:ext cx="85500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"/>
          <p:cNvSpPr/>
          <p:nvPr/>
        </p:nvSpPr>
        <p:spPr>
          <a:xfrm>
            <a:off x="3054927" y="262720"/>
            <a:ext cx="58785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Infografía Creativa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1"/>
          <p:cNvSpPr/>
          <p:nvPr/>
        </p:nvSpPr>
        <p:spPr>
          <a:xfrm>
            <a:off x="3540085" y="6296297"/>
            <a:ext cx="4901176" cy="56170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Iad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1"/>
          <p:cNvSpPr txBox="1"/>
          <p:nvPr/>
        </p:nvSpPr>
        <p:spPr>
          <a:xfrm>
            <a:off x="939387" y="4535276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602" name="Google Shape;602;p11"/>
          <p:cNvSpPr txBox="1"/>
          <p:nvPr/>
        </p:nvSpPr>
        <p:spPr>
          <a:xfrm>
            <a:off x="939387" y="4996941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11"/>
          <p:cNvSpPr txBox="1"/>
          <p:nvPr/>
        </p:nvSpPr>
        <p:spPr>
          <a:xfrm>
            <a:off x="9480351" y="4537788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</a:t>
            </a:r>
            <a:endParaRPr/>
          </a:p>
        </p:txBody>
      </p:sp>
      <p:sp>
        <p:nvSpPr>
          <p:cNvPr id="604" name="Google Shape;604;p11"/>
          <p:cNvSpPr txBox="1"/>
          <p:nvPr/>
        </p:nvSpPr>
        <p:spPr>
          <a:xfrm>
            <a:off x="9480351" y="4999453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5" name="Google Shape;6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3397" y="1669646"/>
            <a:ext cx="4912040" cy="435500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1"/>
          <p:cNvSpPr txBox="1"/>
          <p:nvPr/>
        </p:nvSpPr>
        <p:spPr>
          <a:xfrm>
            <a:off x="9480351" y="250809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</a:t>
            </a:r>
            <a:endParaRPr/>
          </a:p>
        </p:txBody>
      </p:sp>
      <p:sp>
        <p:nvSpPr>
          <p:cNvPr id="607" name="Google Shape;607;p11"/>
          <p:cNvSpPr txBox="1"/>
          <p:nvPr/>
        </p:nvSpPr>
        <p:spPr>
          <a:xfrm>
            <a:off x="9480351" y="296976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11"/>
          <p:cNvSpPr txBox="1"/>
          <p:nvPr/>
        </p:nvSpPr>
        <p:spPr>
          <a:xfrm>
            <a:off x="1080469" y="2277264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609" name="Google Shape;609;p11"/>
          <p:cNvSpPr txBox="1"/>
          <p:nvPr/>
        </p:nvSpPr>
        <p:spPr>
          <a:xfrm>
            <a:off x="1080469" y="2738929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12"/>
          <p:cNvGrpSpPr/>
          <p:nvPr/>
        </p:nvGrpSpPr>
        <p:grpSpPr>
          <a:xfrm>
            <a:off x="612132" y="1806537"/>
            <a:ext cx="2778288" cy="3904202"/>
            <a:chOff x="581408" y="1806537"/>
            <a:chExt cx="2778288" cy="3904202"/>
          </a:xfrm>
        </p:grpSpPr>
        <p:sp>
          <p:nvSpPr>
            <p:cNvPr id="615" name="Google Shape;615;p12"/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/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ius cu vide reprimique philosophia. Aeterno euismod eos ea, est ne deseruisse instructior. At falli pericula argumentum sed.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 ei aeque delenit, dicam splendide ut est, ex has errem expetendis. Ut posse accusam pro, no mei apeirian salutandi, inermis epicurei ut mei.</a:t>
              </a:r>
              <a:endParaRPr/>
            </a:p>
          </p:txBody>
        </p:sp>
      </p:grpSp>
      <p:grpSp>
        <p:nvGrpSpPr>
          <p:cNvPr id="617" name="Google Shape;617;p12"/>
          <p:cNvGrpSpPr/>
          <p:nvPr/>
        </p:nvGrpSpPr>
        <p:grpSpPr>
          <a:xfrm>
            <a:off x="8801581" y="1806537"/>
            <a:ext cx="2778288" cy="3904202"/>
            <a:chOff x="581408" y="1806537"/>
            <a:chExt cx="2778288" cy="3904202"/>
          </a:xfrm>
        </p:grpSpPr>
        <p:sp>
          <p:nvSpPr>
            <p:cNvPr id="618" name="Google Shape;618;p12"/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/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ius cu vide reprimique philosophia. Aeterno euismod eos ea, est ne deseruisse instructior. At falli pericula argumentum sed.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 ei aeque delenit, dicam splendide ut est, ex has errem expetendis. Ut posse accusam pro, no mei apeirian salutandi, inermis epicurei ut mei.</a:t>
              </a:r>
              <a:endParaRPr/>
            </a:p>
          </p:txBody>
        </p:sp>
      </p:grpSp>
      <p:sp>
        <p:nvSpPr>
          <p:cNvPr id="620" name="Google Shape;620;p12"/>
          <p:cNvSpPr/>
          <p:nvPr/>
        </p:nvSpPr>
        <p:spPr>
          <a:xfrm>
            <a:off x="3901316" y="262720"/>
            <a:ext cx="41857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Mapa Mental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182" y="1916006"/>
            <a:ext cx="4581636" cy="454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3"/>
          <p:cNvSpPr txBox="1"/>
          <p:nvPr/>
        </p:nvSpPr>
        <p:spPr>
          <a:xfrm>
            <a:off x="653473" y="165116"/>
            <a:ext cx="11843327" cy="134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Point Online Diagnosis</a:t>
            </a:r>
            <a:endParaRPr/>
          </a:p>
        </p:txBody>
      </p:sp>
      <p:cxnSp>
        <p:nvCxnSpPr>
          <p:cNvPr id="627" name="Google Shape;627;p13"/>
          <p:cNvCxnSpPr/>
          <p:nvPr/>
        </p:nvCxnSpPr>
        <p:spPr>
          <a:xfrm rot="10800000" flipH="1">
            <a:off x="531048" y="1950601"/>
            <a:ext cx="4343936" cy="3301"/>
          </a:xfrm>
          <a:prstGeom prst="straightConnector1">
            <a:avLst/>
          </a:prstGeom>
          <a:noFill/>
          <a:ln w="22225" cap="rnd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28" name="Google Shape;628;p13"/>
          <p:cNvSpPr txBox="1"/>
          <p:nvPr/>
        </p:nvSpPr>
        <p:spPr>
          <a:xfrm>
            <a:off x="443923" y="2174366"/>
            <a:ext cx="44310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766" y="2405273"/>
            <a:ext cx="3915703" cy="3915703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13"/>
          <p:cNvSpPr/>
          <p:nvPr/>
        </p:nvSpPr>
        <p:spPr>
          <a:xfrm>
            <a:off x="1524616" y="2390300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3"/>
          <p:cNvSpPr/>
          <p:nvPr/>
        </p:nvSpPr>
        <p:spPr>
          <a:xfrm>
            <a:off x="653473" y="360643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3"/>
          <p:cNvSpPr/>
          <p:nvPr/>
        </p:nvSpPr>
        <p:spPr>
          <a:xfrm>
            <a:off x="653473" y="452976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3"/>
          <p:cNvSpPr/>
          <p:nvPr/>
        </p:nvSpPr>
        <p:spPr>
          <a:xfrm>
            <a:off x="1524616" y="5717339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4"/>
          <p:cNvGrpSpPr/>
          <p:nvPr/>
        </p:nvGrpSpPr>
        <p:grpSpPr>
          <a:xfrm>
            <a:off x="785958" y="4544041"/>
            <a:ext cx="2305545" cy="1846659"/>
            <a:chOff x="543899" y="2088653"/>
            <a:chExt cx="2305545" cy="1846659"/>
          </a:xfrm>
        </p:grpSpPr>
        <p:sp>
          <p:nvSpPr>
            <p:cNvPr id="639" name="Google Shape;639;p14"/>
            <p:cNvSpPr txBox="1"/>
            <p:nvPr/>
          </p:nvSpPr>
          <p:spPr>
            <a:xfrm>
              <a:off x="661465" y="2088653"/>
              <a:ext cx="20704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Psicologia I</a:t>
              </a:r>
              <a:endParaRPr/>
            </a:p>
          </p:txBody>
        </p:sp>
        <p:sp>
          <p:nvSpPr>
            <p:cNvPr id="640" name="Google Shape;640;p14"/>
            <p:cNvSpPr txBox="1"/>
            <p:nvPr/>
          </p:nvSpPr>
          <p:spPr>
            <a:xfrm>
              <a:off x="543899" y="2611873"/>
              <a:ext cx="230554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There are many variations of passages of Lorem Ipsum available, but the majority have suffered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1" name="Google Shape;641;p14"/>
          <p:cNvGrpSpPr/>
          <p:nvPr/>
        </p:nvGrpSpPr>
        <p:grpSpPr>
          <a:xfrm>
            <a:off x="5055279" y="3895031"/>
            <a:ext cx="2305545" cy="1846659"/>
            <a:chOff x="4455637" y="3935312"/>
            <a:chExt cx="2305545" cy="1846659"/>
          </a:xfrm>
        </p:grpSpPr>
        <p:sp>
          <p:nvSpPr>
            <p:cNvPr id="642" name="Google Shape;642;p14"/>
            <p:cNvSpPr txBox="1"/>
            <p:nvPr/>
          </p:nvSpPr>
          <p:spPr>
            <a:xfrm>
              <a:off x="4573203" y="3935312"/>
              <a:ext cx="20704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Psicologia I</a:t>
              </a:r>
              <a:endParaRPr/>
            </a:p>
          </p:txBody>
        </p:sp>
        <p:sp>
          <p:nvSpPr>
            <p:cNvPr id="643" name="Google Shape;643;p14"/>
            <p:cNvSpPr txBox="1"/>
            <p:nvPr/>
          </p:nvSpPr>
          <p:spPr>
            <a:xfrm>
              <a:off x="4455637" y="4458532"/>
              <a:ext cx="230554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There are many variations of passages of Lorem Ipsum available, but the majority have suffered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4" name="Google Shape;644;p14"/>
          <p:cNvGrpSpPr/>
          <p:nvPr/>
        </p:nvGrpSpPr>
        <p:grpSpPr>
          <a:xfrm>
            <a:off x="9211998" y="4544041"/>
            <a:ext cx="2305545" cy="1846659"/>
            <a:chOff x="9442165" y="4818362"/>
            <a:chExt cx="2305545" cy="1846659"/>
          </a:xfrm>
        </p:grpSpPr>
        <p:sp>
          <p:nvSpPr>
            <p:cNvPr id="645" name="Google Shape;645;p14"/>
            <p:cNvSpPr txBox="1"/>
            <p:nvPr/>
          </p:nvSpPr>
          <p:spPr>
            <a:xfrm>
              <a:off x="9559731" y="4818362"/>
              <a:ext cx="20704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Psicologia I</a:t>
              </a:r>
              <a:endParaRPr/>
            </a:p>
          </p:txBody>
        </p:sp>
        <p:sp>
          <p:nvSpPr>
            <p:cNvPr id="646" name="Google Shape;646;p14"/>
            <p:cNvSpPr txBox="1"/>
            <p:nvPr/>
          </p:nvSpPr>
          <p:spPr>
            <a:xfrm>
              <a:off x="9442165" y="5341582"/>
              <a:ext cx="230554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There are many variations of passages of Lorem Ipsum available, but the majority have suffered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7" name="Google Shape;647;p14"/>
          <p:cNvSpPr/>
          <p:nvPr/>
        </p:nvSpPr>
        <p:spPr>
          <a:xfrm>
            <a:off x="3091503" y="506560"/>
            <a:ext cx="58785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Infografía Creativa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956" y="2855101"/>
            <a:ext cx="1367547" cy="142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277" y="2257336"/>
            <a:ext cx="1367547" cy="142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0996" y="3004027"/>
            <a:ext cx="1367547" cy="142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5"/>
          <p:cNvSpPr txBox="1">
            <a:spLocks noGrp="1"/>
          </p:cNvSpPr>
          <p:nvPr>
            <p:ph type="body" idx="1"/>
          </p:nvPr>
        </p:nvSpPr>
        <p:spPr>
          <a:xfrm>
            <a:off x="663722" y="47352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 Style</a:t>
            </a:r>
            <a:endParaRPr/>
          </a:p>
        </p:txBody>
      </p:sp>
      <p:grpSp>
        <p:nvGrpSpPr>
          <p:cNvPr id="656" name="Google Shape;656;p15"/>
          <p:cNvGrpSpPr/>
          <p:nvPr/>
        </p:nvGrpSpPr>
        <p:grpSpPr>
          <a:xfrm>
            <a:off x="7445577" y="3429458"/>
            <a:ext cx="1266047" cy="1237333"/>
            <a:chOff x="7081717" y="3258286"/>
            <a:chExt cx="1266047" cy="1237333"/>
          </a:xfrm>
        </p:grpSpPr>
        <p:sp>
          <p:nvSpPr>
            <p:cNvPr id="657" name="Google Shape;657;p15"/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F0BA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8" name="Google Shape;658;p15"/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</p:grpSpPr>
          <p:sp>
            <p:nvSpPr>
              <p:cNvPr id="659" name="Google Shape;659;p15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5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2019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1" name="Google Shape;661;p15"/>
          <p:cNvGrpSpPr/>
          <p:nvPr/>
        </p:nvGrpSpPr>
        <p:grpSpPr>
          <a:xfrm>
            <a:off x="3125790" y="3429458"/>
            <a:ext cx="1226846" cy="1237333"/>
            <a:chOff x="3903127" y="3258286"/>
            <a:chExt cx="1226846" cy="1237333"/>
          </a:xfrm>
        </p:grpSpPr>
        <p:sp>
          <p:nvSpPr>
            <p:cNvPr id="662" name="Google Shape;662;p15"/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F4B6B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15"/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664" name="Google Shape;664;p15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5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2017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6" name="Google Shape;666;p15"/>
          <p:cNvGrpSpPr/>
          <p:nvPr/>
        </p:nvGrpSpPr>
        <p:grpSpPr>
          <a:xfrm>
            <a:off x="995298" y="3246490"/>
            <a:ext cx="1207245" cy="1247032"/>
            <a:chOff x="2313832" y="3075320"/>
            <a:chExt cx="1207245" cy="1247032"/>
          </a:xfrm>
        </p:grpSpPr>
        <p:sp>
          <p:nvSpPr>
            <p:cNvPr id="667" name="Google Shape;667;p15"/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F4B6B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15"/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669" name="Google Shape;669;p15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5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2016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1" name="Google Shape;671;p15"/>
          <p:cNvSpPr/>
          <p:nvPr/>
        </p:nvSpPr>
        <p:spPr>
          <a:xfrm>
            <a:off x="5275883" y="3429456"/>
            <a:ext cx="1064066" cy="1064066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2" name="Google Shape;672;p15"/>
          <p:cNvGrpSpPr/>
          <p:nvPr/>
        </p:nvGrpSpPr>
        <p:grpSpPr>
          <a:xfrm>
            <a:off x="5525643" y="3246490"/>
            <a:ext cx="996687" cy="378104"/>
            <a:chOff x="1271057" y="3783817"/>
            <a:chExt cx="996687" cy="378104"/>
          </a:xfrm>
        </p:grpSpPr>
        <p:sp>
          <p:nvSpPr>
            <p:cNvPr id="673" name="Google Shape;673;p15"/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5"/>
            <p:cNvSpPr txBox="1"/>
            <p:nvPr/>
          </p:nvSpPr>
          <p:spPr>
            <a:xfrm>
              <a:off x="1343065" y="3803593"/>
              <a:ext cx="852670" cy="338554"/>
            </a:xfrm>
            <a:prstGeom prst="rect">
              <a:avLst/>
            </a:pr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15"/>
          <p:cNvGrpSpPr/>
          <p:nvPr/>
        </p:nvGrpSpPr>
        <p:grpSpPr>
          <a:xfrm>
            <a:off x="9634872" y="3246490"/>
            <a:ext cx="1246447" cy="1247032"/>
            <a:chOff x="5492422" y="3075320"/>
            <a:chExt cx="1246447" cy="1247032"/>
          </a:xfrm>
        </p:grpSpPr>
        <p:sp>
          <p:nvSpPr>
            <p:cNvPr id="676" name="Google Shape;676;p15"/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F0BA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7" name="Google Shape;677;p15"/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678" name="Google Shape;678;p15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5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2020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0" name="Google Shape;680;p15"/>
          <p:cNvGrpSpPr/>
          <p:nvPr/>
        </p:nvGrpSpPr>
        <p:grpSpPr>
          <a:xfrm>
            <a:off x="1797180" y="4909334"/>
            <a:ext cx="1411829" cy="1292663"/>
            <a:chOff x="6210997" y="1433695"/>
            <a:chExt cx="1457348" cy="919631"/>
          </a:xfrm>
        </p:grpSpPr>
        <p:sp>
          <p:nvSpPr>
            <p:cNvPr id="681" name="Google Shape;681;p15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5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5981526" y="4909334"/>
            <a:ext cx="1411829" cy="1292663"/>
            <a:chOff x="6210997" y="1433695"/>
            <a:chExt cx="1457348" cy="919631"/>
          </a:xfrm>
        </p:grpSpPr>
        <p:sp>
          <p:nvSpPr>
            <p:cNvPr id="684" name="Google Shape;684;p15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5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5"/>
          <p:cNvGrpSpPr/>
          <p:nvPr/>
        </p:nvGrpSpPr>
        <p:grpSpPr>
          <a:xfrm>
            <a:off x="3889353" y="1938032"/>
            <a:ext cx="1411829" cy="1292663"/>
            <a:chOff x="6210997" y="1433695"/>
            <a:chExt cx="1457348" cy="919631"/>
          </a:xfrm>
        </p:grpSpPr>
        <p:sp>
          <p:nvSpPr>
            <p:cNvPr id="687" name="Google Shape;687;p15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5"/>
          <p:cNvGrpSpPr/>
          <p:nvPr/>
        </p:nvGrpSpPr>
        <p:grpSpPr>
          <a:xfrm>
            <a:off x="8073699" y="1938032"/>
            <a:ext cx="1411829" cy="1292663"/>
            <a:chOff x="6210997" y="1433695"/>
            <a:chExt cx="1457348" cy="919631"/>
          </a:xfrm>
        </p:grpSpPr>
        <p:sp>
          <p:nvSpPr>
            <p:cNvPr id="690" name="Google Shape;690;p15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2" name="Google Shape;692;p15"/>
          <p:cNvGrpSpPr/>
          <p:nvPr/>
        </p:nvGrpSpPr>
        <p:grpSpPr>
          <a:xfrm>
            <a:off x="10165874" y="4909334"/>
            <a:ext cx="1411829" cy="1292663"/>
            <a:chOff x="6210997" y="1433695"/>
            <a:chExt cx="1457348" cy="919631"/>
          </a:xfrm>
        </p:grpSpPr>
        <p:sp>
          <p:nvSpPr>
            <p:cNvPr id="693" name="Google Shape;693;p15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5" name="Google Shape;695;p15"/>
          <p:cNvSpPr/>
          <p:nvPr/>
        </p:nvSpPr>
        <p:spPr>
          <a:xfrm>
            <a:off x="2459485" y="386405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>
            <a:off x="4618732" y="386405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>
            <a:off x="6777979" y="386405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>
            <a:off x="8937226" y="386405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952" y="3775423"/>
            <a:ext cx="514039" cy="51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1097" y="3646430"/>
            <a:ext cx="514039" cy="51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6446" y="3764000"/>
            <a:ext cx="514039" cy="51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4937" y="3704857"/>
            <a:ext cx="514039" cy="51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6640" y="3714368"/>
            <a:ext cx="514039" cy="51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"/>
          <p:cNvSpPr/>
          <p:nvPr/>
        </p:nvSpPr>
        <p:spPr>
          <a:xfrm>
            <a:off x="3247056" y="199722"/>
            <a:ext cx="6109366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Análisis de sistema</a:t>
            </a:r>
            <a:endParaRPr sz="5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6"/>
          <p:cNvSpPr/>
          <p:nvPr/>
        </p:nvSpPr>
        <p:spPr>
          <a:xfrm>
            <a:off x="6135141" y="1328030"/>
            <a:ext cx="45719" cy="47848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56C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16"/>
          <p:cNvGrpSpPr/>
          <p:nvPr/>
        </p:nvGrpSpPr>
        <p:grpSpPr>
          <a:xfrm>
            <a:off x="6566961" y="2203421"/>
            <a:ext cx="503047" cy="505874"/>
            <a:chOff x="3406095" y="4975824"/>
            <a:chExt cx="282575" cy="284163"/>
          </a:xfrm>
        </p:grpSpPr>
        <p:sp>
          <p:nvSpPr>
            <p:cNvPr id="711" name="Google Shape;711;p16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16"/>
          <p:cNvGrpSpPr/>
          <p:nvPr/>
        </p:nvGrpSpPr>
        <p:grpSpPr>
          <a:xfrm>
            <a:off x="6566961" y="3265325"/>
            <a:ext cx="503047" cy="505874"/>
            <a:chOff x="3406095" y="4975824"/>
            <a:chExt cx="282575" cy="284163"/>
          </a:xfrm>
        </p:grpSpPr>
        <p:sp>
          <p:nvSpPr>
            <p:cNvPr id="714" name="Google Shape;714;p16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16"/>
          <p:cNvGrpSpPr/>
          <p:nvPr/>
        </p:nvGrpSpPr>
        <p:grpSpPr>
          <a:xfrm>
            <a:off x="6566961" y="4441163"/>
            <a:ext cx="503047" cy="505874"/>
            <a:chOff x="3406095" y="4975824"/>
            <a:chExt cx="282575" cy="284163"/>
          </a:xfrm>
        </p:grpSpPr>
        <p:sp>
          <p:nvSpPr>
            <p:cNvPr id="717" name="Google Shape;717;p16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6"/>
          <p:cNvGrpSpPr/>
          <p:nvPr/>
        </p:nvGrpSpPr>
        <p:grpSpPr>
          <a:xfrm>
            <a:off x="6566961" y="5525497"/>
            <a:ext cx="503047" cy="505874"/>
            <a:chOff x="3406095" y="4975824"/>
            <a:chExt cx="282575" cy="284163"/>
          </a:xfrm>
        </p:grpSpPr>
        <p:sp>
          <p:nvSpPr>
            <p:cNvPr id="720" name="Google Shape;720;p16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16"/>
          <p:cNvSpPr txBox="1"/>
          <p:nvPr/>
        </p:nvSpPr>
        <p:spPr>
          <a:xfrm>
            <a:off x="6566961" y="1371961"/>
            <a:ext cx="48817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Conclusiones</a:t>
            </a:r>
            <a:endParaRPr sz="2800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3" name="Google Shape;723;p16"/>
          <p:cNvSpPr txBox="1"/>
          <p:nvPr/>
        </p:nvSpPr>
        <p:spPr>
          <a:xfrm>
            <a:off x="7140660" y="2164755"/>
            <a:ext cx="4290381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Google Shape;724;p16"/>
          <p:cNvSpPr txBox="1"/>
          <p:nvPr/>
        </p:nvSpPr>
        <p:spPr>
          <a:xfrm>
            <a:off x="7158359" y="3204816"/>
            <a:ext cx="4290381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Google Shape;725;p16"/>
          <p:cNvSpPr txBox="1"/>
          <p:nvPr/>
        </p:nvSpPr>
        <p:spPr>
          <a:xfrm>
            <a:off x="7191143" y="4302469"/>
            <a:ext cx="4290381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Google Shape;726;p16"/>
          <p:cNvSpPr txBox="1"/>
          <p:nvPr/>
        </p:nvSpPr>
        <p:spPr>
          <a:xfrm>
            <a:off x="7211232" y="5366095"/>
            <a:ext cx="4290381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7" name="Google Shape;7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37" y="1334215"/>
            <a:ext cx="5037218" cy="509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7"/>
          <p:cNvSpPr/>
          <p:nvPr/>
        </p:nvSpPr>
        <p:spPr>
          <a:xfrm>
            <a:off x="557068" y="210350"/>
            <a:ext cx="2569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17"/>
          <p:cNvGrpSpPr/>
          <p:nvPr/>
        </p:nvGrpSpPr>
        <p:grpSpPr>
          <a:xfrm>
            <a:off x="6363961" y="1899894"/>
            <a:ext cx="4838698" cy="1654821"/>
            <a:chOff x="8070434" y="1207751"/>
            <a:chExt cx="2925465" cy="1654821"/>
          </a:xfrm>
        </p:grpSpPr>
        <p:sp>
          <p:nvSpPr>
            <p:cNvPr id="734" name="Google Shape;734;p17"/>
            <p:cNvSpPr txBox="1"/>
            <p:nvPr/>
          </p:nvSpPr>
          <p:spPr>
            <a:xfrm>
              <a:off x="8070434" y="1693021"/>
              <a:ext cx="2925465" cy="1169551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 txBox="1"/>
            <p:nvPr/>
          </p:nvSpPr>
          <p:spPr>
            <a:xfrm>
              <a:off x="8070434" y="1207751"/>
              <a:ext cx="2925465" cy="400110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17"/>
          <p:cNvSpPr txBox="1"/>
          <p:nvPr/>
        </p:nvSpPr>
        <p:spPr>
          <a:xfrm>
            <a:off x="6363961" y="3775904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7"/>
          <p:cNvSpPr txBox="1"/>
          <p:nvPr/>
        </p:nvSpPr>
        <p:spPr>
          <a:xfrm>
            <a:off x="6363961" y="4429861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 txBox="1"/>
          <p:nvPr/>
        </p:nvSpPr>
        <p:spPr>
          <a:xfrm>
            <a:off x="6363961" y="5083818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 txBox="1"/>
          <p:nvPr/>
        </p:nvSpPr>
        <p:spPr>
          <a:xfrm>
            <a:off x="6363961" y="5737776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>
            <a:off x="968375" y="2179638"/>
            <a:ext cx="5030788" cy="3970338"/>
          </a:xfrm>
          <a:custGeom>
            <a:avLst/>
            <a:gdLst/>
            <a:ahLst/>
            <a:cxnLst/>
            <a:rect l="l" t="t" r="r" b="b"/>
            <a:pathLst>
              <a:path w="433" h="341" extrusionOk="0">
                <a:moveTo>
                  <a:pt x="217" y="341"/>
                </a:moveTo>
                <a:cubicBezTo>
                  <a:pt x="144" y="336"/>
                  <a:pt x="80" y="307"/>
                  <a:pt x="34" y="247"/>
                </a:cubicBezTo>
                <a:cubicBezTo>
                  <a:pt x="3" y="206"/>
                  <a:pt x="0" y="162"/>
                  <a:pt x="24" y="116"/>
                </a:cubicBezTo>
                <a:cubicBezTo>
                  <a:pt x="60" y="44"/>
                  <a:pt x="140" y="0"/>
                  <a:pt x="220" y="7"/>
                </a:cubicBezTo>
                <a:cubicBezTo>
                  <a:pt x="260" y="10"/>
                  <a:pt x="299" y="15"/>
                  <a:pt x="334" y="35"/>
                </a:cubicBezTo>
                <a:cubicBezTo>
                  <a:pt x="380" y="62"/>
                  <a:pt x="412" y="99"/>
                  <a:pt x="423" y="152"/>
                </a:cubicBezTo>
                <a:cubicBezTo>
                  <a:pt x="433" y="196"/>
                  <a:pt x="416" y="233"/>
                  <a:pt x="387" y="266"/>
                </a:cubicBezTo>
                <a:cubicBezTo>
                  <a:pt x="343" y="318"/>
                  <a:pt x="285" y="337"/>
                  <a:pt x="217" y="341"/>
                </a:cubicBezTo>
                <a:close/>
                <a:moveTo>
                  <a:pt x="274" y="146"/>
                </a:moveTo>
                <a:cubicBezTo>
                  <a:pt x="274" y="115"/>
                  <a:pt x="250" y="90"/>
                  <a:pt x="219" y="90"/>
                </a:cubicBezTo>
                <a:cubicBezTo>
                  <a:pt x="188" y="90"/>
                  <a:pt x="163" y="115"/>
                  <a:pt x="163" y="145"/>
                </a:cubicBezTo>
                <a:cubicBezTo>
                  <a:pt x="162" y="176"/>
                  <a:pt x="188" y="201"/>
                  <a:pt x="219" y="201"/>
                </a:cubicBezTo>
                <a:cubicBezTo>
                  <a:pt x="250" y="201"/>
                  <a:pt x="274" y="177"/>
                  <a:pt x="274" y="146"/>
                </a:cubicBezTo>
                <a:close/>
                <a:moveTo>
                  <a:pt x="302" y="153"/>
                </a:moveTo>
                <a:cubicBezTo>
                  <a:pt x="300" y="153"/>
                  <a:pt x="298" y="153"/>
                  <a:pt x="297" y="153"/>
                </a:cubicBezTo>
                <a:cubicBezTo>
                  <a:pt x="296" y="148"/>
                  <a:pt x="295" y="142"/>
                  <a:pt x="294" y="137"/>
                </a:cubicBezTo>
                <a:cubicBezTo>
                  <a:pt x="292" y="127"/>
                  <a:pt x="291" y="118"/>
                  <a:pt x="288" y="108"/>
                </a:cubicBezTo>
                <a:cubicBezTo>
                  <a:pt x="287" y="105"/>
                  <a:pt x="282" y="103"/>
                  <a:pt x="279" y="101"/>
                </a:cubicBezTo>
                <a:cubicBezTo>
                  <a:pt x="279" y="104"/>
                  <a:pt x="278" y="108"/>
                  <a:pt x="279" y="111"/>
                </a:cubicBezTo>
                <a:cubicBezTo>
                  <a:pt x="282" y="121"/>
                  <a:pt x="285" y="131"/>
                  <a:pt x="288" y="141"/>
                </a:cubicBezTo>
                <a:cubicBezTo>
                  <a:pt x="292" y="155"/>
                  <a:pt x="290" y="168"/>
                  <a:pt x="280" y="180"/>
                </a:cubicBezTo>
                <a:cubicBezTo>
                  <a:pt x="269" y="193"/>
                  <a:pt x="268" y="198"/>
                  <a:pt x="272" y="209"/>
                </a:cubicBezTo>
                <a:cubicBezTo>
                  <a:pt x="282" y="194"/>
                  <a:pt x="291" y="180"/>
                  <a:pt x="300" y="166"/>
                </a:cubicBezTo>
                <a:cubicBezTo>
                  <a:pt x="301" y="167"/>
                  <a:pt x="302" y="167"/>
                  <a:pt x="303" y="168"/>
                </a:cubicBezTo>
                <a:cubicBezTo>
                  <a:pt x="295" y="183"/>
                  <a:pt x="287" y="197"/>
                  <a:pt x="279" y="212"/>
                </a:cubicBezTo>
                <a:cubicBezTo>
                  <a:pt x="280" y="213"/>
                  <a:pt x="282" y="214"/>
                  <a:pt x="283" y="215"/>
                </a:cubicBezTo>
                <a:cubicBezTo>
                  <a:pt x="286" y="212"/>
                  <a:pt x="290" y="210"/>
                  <a:pt x="293" y="207"/>
                </a:cubicBezTo>
                <a:cubicBezTo>
                  <a:pt x="310" y="182"/>
                  <a:pt x="319" y="154"/>
                  <a:pt x="314" y="123"/>
                </a:cubicBezTo>
                <a:cubicBezTo>
                  <a:pt x="313" y="114"/>
                  <a:pt x="308" y="104"/>
                  <a:pt x="303" y="95"/>
                </a:cubicBezTo>
                <a:cubicBezTo>
                  <a:pt x="302" y="93"/>
                  <a:pt x="298" y="93"/>
                  <a:pt x="295" y="92"/>
                </a:cubicBezTo>
                <a:cubicBezTo>
                  <a:pt x="294" y="95"/>
                  <a:pt x="292" y="98"/>
                  <a:pt x="293" y="101"/>
                </a:cubicBezTo>
                <a:cubicBezTo>
                  <a:pt x="294" y="107"/>
                  <a:pt x="297" y="114"/>
                  <a:pt x="298" y="120"/>
                </a:cubicBezTo>
                <a:cubicBezTo>
                  <a:pt x="300" y="131"/>
                  <a:pt x="300" y="142"/>
                  <a:pt x="302" y="153"/>
                </a:cubicBezTo>
                <a:close/>
                <a:moveTo>
                  <a:pt x="240" y="227"/>
                </a:moveTo>
                <a:cubicBezTo>
                  <a:pt x="240" y="226"/>
                  <a:pt x="240" y="224"/>
                  <a:pt x="240" y="223"/>
                </a:cubicBezTo>
                <a:cubicBezTo>
                  <a:pt x="244" y="222"/>
                  <a:pt x="248" y="222"/>
                  <a:pt x="251" y="220"/>
                </a:cubicBezTo>
                <a:cubicBezTo>
                  <a:pt x="254" y="218"/>
                  <a:pt x="256" y="214"/>
                  <a:pt x="258" y="211"/>
                </a:cubicBezTo>
                <a:cubicBezTo>
                  <a:pt x="255" y="210"/>
                  <a:pt x="251" y="208"/>
                  <a:pt x="248" y="209"/>
                </a:cubicBezTo>
                <a:cubicBezTo>
                  <a:pt x="241" y="211"/>
                  <a:pt x="233" y="213"/>
                  <a:pt x="226" y="216"/>
                </a:cubicBezTo>
                <a:cubicBezTo>
                  <a:pt x="210" y="221"/>
                  <a:pt x="196" y="219"/>
                  <a:pt x="184" y="208"/>
                </a:cubicBezTo>
                <a:cubicBezTo>
                  <a:pt x="180" y="204"/>
                  <a:pt x="176" y="202"/>
                  <a:pt x="171" y="200"/>
                </a:cubicBezTo>
                <a:cubicBezTo>
                  <a:pt x="169" y="200"/>
                  <a:pt x="165" y="202"/>
                  <a:pt x="163" y="203"/>
                </a:cubicBezTo>
                <a:cubicBezTo>
                  <a:pt x="164" y="206"/>
                  <a:pt x="165" y="209"/>
                  <a:pt x="168" y="211"/>
                </a:cubicBezTo>
                <a:cubicBezTo>
                  <a:pt x="171" y="213"/>
                  <a:pt x="176" y="214"/>
                  <a:pt x="180" y="216"/>
                </a:cubicBezTo>
                <a:cubicBezTo>
                  <a:pt x="180" y="216"/>
                  <a:pt x="180" y="217"/>
                  <a:pt x="179" y="218"/>
                </a:cubicBezTo>
                <a:cubicBezTo>
                  <a:pt x="173" y="218"/>
                  <a:pt x="167" y="218"/>
                  <a:pt x="161" y="218"/>
                </a:cubicBezTo>
                <a:cubicBezTo>
                  <a:pt x="161" y="219"/>
                  <a:pt x="161" y="220"/>
                  <a:pt x="161" y="221"/>
                </a:cubicBezTo>
                <a:cubicBezTo>
                  <a:pt x="170" y="223"/>
                  <a:pt x="180" y="224"/>
                  <a:pt x="190" y="226"/>
                </a:cubicBezTo>
                <a:cubicBezTo>
                  <a:pt x="188" y="229"/>
                  <a:pt x="186" y="229"/>
                  <a:pt x="184" y="229"/>
                </a:cubicBezTo>
                <a:cubicBezTo>
                  <a:pt x="177" y="229"/>
                  <a:pt x="171" y="229"/>
                  <a:pt x="164" y="229"/>
                </a:cubicBezTo>
                <a:cubicBezTo>
                  <a:pt x="161" y="230"/>
                  <a:pt x="159" y="233"/>
                  <a:pt x="156" y="234"/>
                </a:cubicBezTo>
                <a:cubicBezTo>
                  <a:pt x="159" y="236"/>
                  <a:pt x="161" y="238"/>
                  <a:pt x="164" y="239"/>
                </a:cubicBezTo>
                <a:cubicBezTo>
                  <a:pt x="168" y="239"/>
                  <a:pt x="172" y="237"/>
                  <a:pt x="176" y="237"/>
                </a:cubicBezTo>
                <a:cubicBezTo>
                  <a:pt x="185" y="237"/>
                  <a:pt x="189" y="240"/>
                  <a:pt x="187" y="250"/>
                </a:cubicBezTo>
                <a:cubicBezTo>
                  <a:pt x="175" y="249"/>
                  <a:pt x="165" y="248"/>
                  <a:pt x="154" y="248"/>
                </a:cubicBezTo>
                <a:cubicBezTo>
                  <a:pt x="161" y="259"/>
                  <a:pt x="218" y="264"/>
                  <a:pt x="229" y="256"/>
                </a:cubicBezTo>
                <a:cubicBezTo>
                  <a:pt x="227" y="255"/>
                  <a:pt x="225" y="253"/>
                  <a:pt x="223" y="253"/>
                </a:cubicBezTo>
                <a:cubicBezTo>
                  <a:pt x="216" y="253"/>
                  <a:pt x="208" y="253"/>
                  <a:pt x="202" y="252"/>
                </a:cubicBezTo>
                <a:cubicBezTo>
                  <a:pt x="199" y="251"/>
                  <a:pt x="197" y="247"/>
                  <a:pt x="194" y="244"/>
                </a:cubicBezTo>
                <a:cubicBezTo>
                  <a:pt x="197" y="242"/>
                  <a:pt x="199" y="240"/>
                  <a:pt x="202" y="239"/>
                </a:cubicBezTo>
                <a:cubicBezTo>
                  <a:pt x="205" y="238"/>
                  <a:pt x="209" y="238"/>
                  <a:pt x="212" y="238"/>
                </a:cubicBezTo>
                <a:cubicBezTo>
                  <a:pt x="212" y="237"/>
                  <a:pt x="212" y="236"/>
                  <a:pt x="212" y="236"/>
                </a:cubicBezTo>
                <a:cubicBezTo>
                  <a:pt x="206" y="235"/>
                  <a:pt x="201" y="234"/>
                  <a:pt x="195" y="233"/>
                </a:cubicBezTo>
                <a:cubicBezTo>
                  <a:pt x="202" y="221"/>
                  <a:pt x="225" y="220"/>
                  <a:pt x="236" y="230"/>
                </a:cubicBezTo>
                <a:cubicBezTo>
                  <a:pt x="229" y="233"/>
                  <a:pt x="223" y="235"/>
                  <a:pt x="216" y="238"/>
                </a:cubicBezTo>
                <a:cubicBezTo>
                  <a:pt x="217" y="239"/>
                  <a:pt x="217" y="241"/>
                  <a:pt x="218" y="242"/>
                </a:cubicBezTo>
                <a:cubicBezTo>
                  <a:pt x="230" y="239"/>
                  <a:pt x="243" y="235"/>
                  <a:pt x="258" y="231"/>
                </a:cubicBezTo>
                <a:cubicBezTo>
                  <a:pt x="250" y="229"/>
                  <a:pt x="245" y="228"/>
                  <a:pt x="240" y="227"/>
                </a:cubicBezTo>
                <a:close/>
                <a:moveTo>
                  <a:pt x="155" y="196"/>
                </a:moveTo>
                <a:cubicBezTo>
                  <a:pt x="156" y="196"/>
                  <a:pt x="157" y="196"/>
                  <a:pt x="158" y="195"/>
                </a:cubicBezTo>
                <a:cubicBezTo>
                  <a:pt x="158" y="190"/>
                  <a:pt x="157" y="185"/>
                  <a:pt x="156" y="179"/>
                </a:cubicBezTo>
                <a:cubicBezTo>
                  <a:pt x="155" y="170"/>
                  <a:pt x="152" y="162"/>
                  <a:pt x="152" y="153"/>
                </a:cubicBezTo>
                <a:cubicBezTo>
                  <a:pt x="150" y="132"/>
                  <a:pt x="158" y="114"/>
                  <a:pt x="166" y="95"/>
                </a:cubicBezTo>
                <a:cubicBezTo>
                  <a:pt x="168" y="92"/>
                  <a:pt x="166" y="87"/>
                  <a:pt x="166" y="82"/>
                </a:cubicBezTo>
                <a:cubicBezTo>
                  <a:pt x="162" y="85"/>
                  <a:pt x="156" y="86"/>
                  <a:pt x="154" y="89"/>
                </a:cubicBezTo>
                <a:cubicBezTo>
                  <a:pt x="144" y="103"/>
                  <a:pt x="141" y="119"/>
                  <a:pt x="142" y="136"/>
                </a:cubicBezTo>
                <a:cubicBezTo>
                  <a:pt x="142" y="141"/>
                  <a:pt x="142" y="146"/>
                  <a:pt x="142" y="150"/>
                </a:cubicBezTo>
                <a:cubicBezTo>
                  <a:pt x="141" y="151"/>
                  <a:pt x="139" y="151"/>
                  <a:pt x="138" y="151"/>
                </a:cubicBezTo>
                <a:cubicBezTo>
                  <a:pt x="130" y="143"/>
                  <a:pt x="138" y="129"/>
                  <a:pt x="129" y="120"/>
                </a:cubicBezTo>
                <a:cubicBezTo>
                  <a:pt x="127" y="130"/>
                  <a:pt x="125" y="141"/>
                  <a:pt x="124" y="151"/>
                </a:cubicBezTo>
                <a:cubicBezTo>
                  <a:pt x="122" y="151"/>
                  <a:pt x="121" y="151"/>
                  <a:pt x="119" y="151"/>
                </a:cubicBezTo>
                <a:cubicBezTo>
                  <a:pt x="119" y="143"/>
                  <a:pt x="118" y="136"/>
                  <a:pt x="117" y="128"/>
                </a:cubicBezTo>
                <a:cubicBezTo>
                  <a:pt x="107" y="144"/>
                  <a:pt x="107" y="161"/>
                  <a:pt x="111" y="179"/>
                </a:cubicBezTo>
                <a:cubicBezTo>
                  <a:pt x="115" y="171"/>
                  <a:pt x="119" y="163"/>
                  <a:pt x="123" y="155"/>
                </a:cubicBezTo>
                <a:cubicBezTo>
                  <a:pt x="125" y="156"/>
                  <a:pt x="127" y="156"/>
                  <a:pt x="129" y="156"/>
                </a:cubicBezTo>
                <a:cubicBezTo>
                  <a:pt x="129" y="166"/>
                  <a:pt x="129" y="176"/>
                  <a:pt x="129" y="186"/>
                </a:cubicBezTo>
                <a:cubicBezTo>
                  <a:pt x="130" y="186"/>
                  <a:pt x="131" y="186"/>
                  <a:pt x="133" y="187"/>
                </a:cubicBezTo>
                <a:cubicBezTo>
                  <a:pt x="136" y="177"/>
                  <a:pt x="139" y="168"/>
                  <a:pt x="142" y="157"/>
                </a:cubicBezTo>
                <a:cubicBezTo>
                  <a:pt x="153" y="170"/>
                  <a:pt x="141" y="187"/>
                  <a:pt x="155" y="196"/>
                </a:cubicBezTo>
                <a:close/>
                <a:moveTo>
                  <a:pt x="68" y="191"/>
                </a:moveTo>
                <a:cubicBezTo>
                  <a:pt x="56" y="191"/>
                  <a:pt x="50" y="201"/>
                  <a:pt x="55" y="213"/>
                </a:cubicBezTo>
                <a:cubicBezTo>
                  <a:pt x="61" y="229"/>
                  <a:pt x="74" y="240"/>
                  <a:pt x="91" y="243"/>
                </a:cubicBezTo>
                <a:cubicBezTo>
                  <a:pt x="103" y="245"/>
                  <a:pt x="110" y="237"/>
                  <a:pt x="108" y="225"/>
                </a:cubicBezTo>
                <a:cubicBezTo>
                  <a:pt x="106" y="210"/>
                  <a:pt x="83" y="191"/>
                  <a:pt x="68" y="191"/>
                </a:cubicBezTo>
                <a:close/>
                <a:moveTo>
                  <a:pt x="340" y="234"/>
                </a:moveTo>
                <a:cubicBezTo>
                  <a:pt x="342" y="234"/>
                  <a:pt x="343" y="234"/>
                  <a:pt x="344" y="234"/>
                </a:cubicBezTo>
                <a:cubicBezTo>
                  <a:pt x="345" y="230"/>
                  <a:pt x="346" y="227"/>
                  <a:pt x="346" y="223"/>
                </a:cubicBezTo>
                <a:cubicBezTo>
                  <a:pt x="348" y="211"/>
                  <a:pt x="348" y="198"/>
                  <a:pt x="351" y="185"/>
                </a:cubicBezTo>
                <a:cubicBezTo>
                  <a:pt x="355" y="171"/>
                  <a:pt x="361" y="158"/>
                  <a:pt x="365" y="144"/>
                </a:cubicBezTo>
                <a:cubicBezTo>
                  <a:pt x="366" y="141"/>
                  <a:pt x="364" y="137"/>
                  <a:pt x="363" y="133"/>
                </a:cubicBezTo>
                <a:cubicBezTo>
                  <a:pt x="361" y="135"/>
                  <a:pt x="357" y="136"/>
                  <a:pt x="355" y="139"/>
                </a:cubicBezTo>
                <a:cubicBezTo>
                  <a:pt x="343" y="166"/>
                  <a:pt x="336" y="194"/>
                  <a:pt x="336" y="224"/>
                </a:cubicBezTo>
                <a:cubicBezTo>
                  <a:pt x="336" y="227"/>
                  <a:pt x="339" y="231"/>
                  <a:pt x="340" y="234"/>
                </a:cubicBezTo>
                <a:close/>
                <a:moveTo>
                  <a:pt x="355" y="232"/>
                </a:moveTo>
                <a:cubicBezTo>
                  <a:pt x="357" y="232"/>
                  <a:pt x="358" y="232"/>
                  <a:pt x="359" y="231"/>
                </a:cubicBezTo>
                <a:cubicBezTo>
                  <a:pt x="360" y="204"/>
                  <a:pt x="365" y="178"/>
                  <a:pt x="377" y="153"/>
                </a:cubicBezTo>
                <a:cubicBezTo>
                  <a:pt x="379" y="151"/>
                  <a:pt x="376" y="147"/>
                  <a:pt x="375" y="141"/>
                </a:cubicBezTo>
                <a:cubicBezTo>
                  <a:pt x="372" y="145"/>
                  <a:pt x="371" y="146"/>
                  <a:pt x="370" y="147"/>
                </a:cubicBezTo>
                <a:cubicBezTo>
                  <a:pt x="359" y="171"/>
                  <a:pt x="353" y="197"/>
                  <a:pt x="352" y="224"/>
                </a:cubicBezTo>
                <a:cubicBezTo>
                  <a:pt x="352" y="227"/>
                  <a:pt x="354" y="230"/>
                  <a:pt x="355" y="232"/>
                </a:cubicBezTo>
                <a:close/>
                <a:moveTo>
                  <a:pt x="56" y="109"/>
                </a:moveTo>
                <a:cubicBezTo>
                  <a:pt x="56" y="118"/>
                  <a:pt x="63" y="125"/>
                  <a:pt x="70" y="125"/>
                </a:cubicBezTo>
                <a:cubicBezTo>
                  <a:pt x="78" y="125"/>
                  <a:pt x="85" y="118"/>
                  <a:pt x="85" y="110"/>
                </a:cubicBezTo>
                <a:cubicBezTo>
                  <a:pt x="85" y="103"/>
                  <a:pt x="78" y="96"/>
                  <a:pt x="70" y="96"/>
                </a:cubicBezTo>
                <a:cubicBezTo>
                  <a:pt x="62" y="97"/>
                  <a:pt x="57" y="102"/>
                  <a:pt x="56" y="109"/>
                </a:cubicBezTo>
                <a:close/>
                <a:moveTo>
                  <a:pt x="193" y="295"/>
                </a:moveTo>
                <a:cubicBezTo>
                  <a:pt x="185" y="296"/>
                  <a:pt x="180" y="300"/>
                  <a:pt x="181" y="308"/>
                </a:cubicBezTo>
                <a:cubicBezTo>
                  <a:pt x="181" y="316"/>
                  <a:pt x="185" y="320"/>
                  <a:pt x="193" y="320"/>
                </a:cubicBezTo>
                <a:cubicBezTo>
                  <a:pt x="201" y="320"/>
                  <a:pt x="206" y="315"/>
                  <a:pt x="206" y="308"/>
                </a:cubicBezTo>
                <a:cubicBezTo>
                  <a:pt x="206" y="300"/>
                  <a:pt x="201" y="295"/>
                  <a:pt x="193" y="295"/>
                </a:cubicBezTo>
                <a:close/>
                <a:moveTo>
                  <a:pt x="367" y="226"/>
                </a:moveTo>
                <a:cubicBezTo>
                  <a:pt x="368" y="226"/>
                  <a:pt x="369" y="226"/>
                  <a:pt x="370" y="226"/>
                </a:cubicBezTo>
                <a:cubicBezTo>
                  <a:pt x="372" y="216"/>
                  <a:pt x="373" y="205"/>
                  <a:pt x="375" y="194"/>
                </a:cubicBezTo>
                <a:cubicBezTo>
                  <a:pt x="378" y="183"/>
                  <a:pt x="381" y="173"/>
                  <a:pt x="384" y="163"/>
                </a:cubicBezTo>
                <a:cubicBezTo>
                  <a:pt x="383" y="163"/>
                  <a:pt x="382" y="162"/>
                  <a:pt x="380" y="162"/>
                </a:cubicBezTo>
                <a:cubicBezTo>
                  <a:pt x="371" y="182"/>
                  <a:pt x="366" y="203"/>
                  <a:pt x="367" y="226"/>
                </a:cubicBezTo>
                <a:close/>
                <a:moveTo>
                  <a:pt x="110" y="94"/>
                </a:moveTo>
                <a:cubicBezTo>
                  <a:pt x="104" y="91"/>
                  <a:pt x="101" y="87"/>
                  <a:pt x="98" y="87"/>
                </a:cubicBezTo>
                <a:cubicBezTo>
                  <a:pt x="95" y="88"/>
                  <a:pt x="93" y="92"/>
                  <a:pt x="91" y="95"/>
                </a:cubicBezTo>
                <a:cubicBezTo>
                  <a:pt x="93" y="98"/>
                  <a:pt x="96" y="102"/>
                  <a:pt x="99" y="102"/>
                </a:cubicBezTo>
                <a:cubicBezTo>
                  <a:pt x="102" y="103"/>
                  <a:pt x="105" y="98"/>
                  <a:pt x="110" y="94"/>
                </a:cubicBezTo>
                <a:close/>
                <a:moveTo>
                  <a:pt x="391" y="181"/>
                </a:moveTo>
                <a:cubicBezTo>
                  <a:pt x="388" y="185"/>
                  <a:pt x="384" y="188"/>
                  <a:pt x="385" y="190"/>
                </a:cubicBezTo>
                <a:cubicBezTo>
                  <a:pt x="385" y="193"/>
                  <a:pt x="388" y="195"/>
                  <a:pt x="390" y="198"/>
                </a:cubicBezTo>
                <a:cubicBezTo>
                  <a:pt x="392" y="195"/>
                  <a:pt x="396" y="193"/>
                  <a:pt x="396" y="191"/>
                </a:cubicBezTo>
                <a:cubicBezTo>
                  <a:pt x="396" y="188"/>
                  <a:pt x="394" y="186"/>
                  <a:pt x="391" y="181"/>
                </a:cubicBezTo>
                <a:close/>
              </a:path>
            </a:pathLst>
          </a:custGeom>
          <a:solidFill>
            <a:srgbClr val="F8DC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7"/>
          <p:cNvSpPr txBox="1"/>
          <p:nvPr/>
        </p:nvSpPr>
        <p:spPr>
          <a:xfrm>
            <a:off x="483671" y="2300004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7"/>
          <p:cNvSpPr txBox="1"/>
          <p:nvPr/>
        </p:nvSpPr>
        <p:spPr>
          <a:xfrm>
            <a:off x="630256" y="573777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7"/>
          <p:cNvSpPr txBox="1"/>
          <p:nvPr/>
        </p:nvSpPr>
        <p:spPr>
          <a:xfrm>
            <a:off x="4930830" y="573777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7"/>
          <p:cNvSpPr txBox="1"/>
          <p:nvPr/>
        </p:nvSpPr>
        <p:spPr>
          <a:xfrm>
            <a:off x="5046097" y="2099949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8"/>
          <p:cNvSpPr/>
          <p:nvPr/>
        </p:nvSpPr>
        <p:spPr>
          <a:xfrm flipH="1">
            <a:off x="1679274" y="4734195"/>
            <a:ext cx="560666" cy="5606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8"/>
          <p:cNvSpPr/>
          <p:nvPr/>
        </p:nvSpPr>
        <p:spPr>
          <a:xfrm flipH="1">
            <a:off x="3185214" y="4734133"/>
            <a:ext cx="560666" cy="5607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8"/>
          <p:cNvSpPr/>
          <p:nvPr/>
        </p:nvSpPr>
        <p:spPr>
          <a:xfrm>
            <a:off x="3319998" y="479117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8"/>
          <p:cNvSpPr/>
          <p:nvPr/>
        </p:nvSpPr>
        <p:spPr>
          <a:xfrm>
            <a:off x="1795345" y="485060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8"/>
          <p:cNvSpPr txBox="1"/>
          <p:nvPr/>
        </p:nvSpPr>
        <p:spPr>
          <a:xfrm>
            <a:off x="1328614" y="54122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8"/>
          <p:cNvSpPr txBox="1"/>
          <p:nvPr/>
        </p:nvSpPr>
        <p:spPr>
          <a:xfrm>
            <a:off x="2840181" y="54122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8"/>
          <p:cNvSpPr txBox="1"/>
          <p:nvPr/>
        </p:nvSpPr>
        <p:spPr>
          <a:xfrm>
            <a:off x="1024234" y="3993433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6" name="Google Shape;756;p18"/>
          <p:cNvGrpSpPr/>
          <p:nvPr/>
        </p:nvGrpSpPr>
        <p:grpSpPr>
          <a:xfrm>
            <a:off x="1020139" y="2178594"/>
            <a:ext cx="3371058" cy="909259"/>
            <a:chOff x="395534" y="3667819"/>
            <a:chExt cx="3972999" cy="1132252"/>
          </a:xfrm>
        </p:grpSpPr>
        <p:sp>
          <p:nvSpPr>
            <p:cNvPr id="757" name="Google Shape;757;p18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759" name="Google Shape;759;p18"/>
          <p:cNvSpPr txBox="1"/>
          <p:nvPr/>
        </p:nvSpPr>
        <p:spPr>
          <a:xfrm>
            <a:off x="1020140" y="1632232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8"/>
          <p:cNvSpPr txBox="1"/>
          <p:nvPr/>
        </p:nvSpPr>
        <p:spPr>
          <a:xfrm>
            <a:off x="1020140" y="1301314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8"/>
          <p:cNvSpPr txBox="1"/>
          <p:nvPr/>
        </p:nvSpPr>
        <p:spPr>
          <a:xfrm>
            <a:off x="7638257" y="4034255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8"/>
          <p:cNvSpPr/>
          <p:nvPr/>
        </p:nvSpPr>
        <p:spPr>
          <a:xfrm flipH="1">
            <a:off x="8304549" y="4774695"/>
            <a:ext cx="560666" cy="5606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8"/>
          <p:cNvSpPr/>
          <p:nvPr/>
        </p:nvSpPr>
        <p:spPr>
          <a:xfrm flipH="1">
            <a:off x="9810490" y="4774633"/>
            <a:ext cx="560666" cy="5607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8"/>
          <p:cNvSpPr/>
          <p:nvPr/>
        </p:nvSpPr>
        <p:spPr>
          <a:xfrm>
            <a:off x="9910919" y="486911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8"/>
          <p:cNvSpPr/>
          <p:nvPr/>
        </p:nvSpPr>
        <p:spPr>
          <a:xfrm>
            <a:off x="8429597" y="484945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8"/>
          <p:cNvSpPr txBox="1"/>
          <p:nvPr/>
        </p:nvSpPr>
        <p:spPr>
          <a:xfrm>
            <a:off x="7942637" y="54527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8"/>
          <p:cNvSpPr txBox="1"/>
          <p:nvPr/>
        </p:nvSpPr>
        <p:spPr>
          <a:xfrm>
            <a:off x="9454204" y="54527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18"/>
          <p:cNvGrpSpPr/>
          <p:nvPr/>
        </p:nvGrpSpPr>
        <p:grpSpPr>
          <a:xfrm>
            <a:off x="7638257" y="2170299"/>
            <a:ext cx="3371058" cy="909259"/>
            <a:chOff x="395534" y="3667819"/>
            <a:chExt cx="3972999" cy="1132252"/>
          </a:xfrm>
        </p:grpSpPr>
        <p:sp>
          <p:nvSpPr>
            <p:cNvPr id="769" name="Google Shape;769;p18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771" name="Google Shape;771;p18"/>
          <p:cNvSpPr txBox="1"/>
          <p:nvPr/>
        </p:nvSpPr>
        <p:spPr>
          <a:xfrm>
            <a:off x="7638258" y="1623937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8"/>
          <p:cNvSpPr txBox="1"/>
          <p:nvPr/>
        </p:nvSpPr>
        <p:spPr>
          <a:xfrm>
            <a:off x="7638258" y="1293019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8"/>
          <p:cNvSpPr/>
          <p:nvPr/>
        </p:nvSpPr>
        <p:spPr>
          <a:xfrm>
            <a:off x="3247057" y="49929"/>
            <a:ext cx="61093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 de sistema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043" y="1546557"/>
            <a:ext cx="2912318" cy="489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9"/>
          <p:cNvSpPr/>
          <p:nvPr/>
        </p:nvSpPr>
        <p:spPr>
          <a:xfrm>
            <a:off x="6185453" y="2017168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9"/>
          <p:cNvSpPr/>
          <p:nvPr/>
        </p:nvSpPr>
        <p:spPr>
          <a:xfrm>
            <a:off x="6187433" y="3105466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9"/>
          <p:cNvSpPr/>
          <p:nvPr/>
        </p:nvSpPr>
        <p:spPr>
          <a:xfrm>
            <a:off x="6189413" y="4193764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9"/>
          <p:cNvSpPr/>
          <p:nvPr/>
        </p:nvSpPr>
        <p:spPr>
          <a:xfrm>
            <a:off x="6191393" y="5282063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19"/>
          <p:cNvGrpSpPr/>
          <p:nvPr/>
        </p:nvGrpSpPr>
        <p:grpSpPr>
          <a:xfrm>
            <a:off x="6542890" y="2139636"/>
            <a:ext cx="4438822" cy="677512"/>
            <a:chOff x="6417575" y="2011203"/>
            <a:chExt cx="2952329" cy="648846"/>
          </a:xfrm>
        </p:grpSpPr>
        <p:sp>
          <p:nvSpPr>
            <p:cNvPr id="784" name="Google Shape;784;p19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9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9"/>
          <p:cNvGrpSpPr/>
          <p:nvPr/>
        </p:nvGrpSpPr>
        <p:grpSpPr>
          <a:xfrm>
            <a:off x="6542890" y="3230647"/>
            <a:ext cx="4438822" cy="677512"/>
            <a:chOff x="6417575" y="2011203"/>
            <a:chExt cx="2952329" cy="648846"/>
          </a:xfrm>
        </p:grpSpPr>
        <p:sp>
          <p:nvSpPr>
            <p:cNvPr id="787" name="Google Shape;787;p19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9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19"/>
          <p:cNvGrpSpPr/>
          <p:nvPr/>
        </p:nvGrpSpPr>
        <p:grpSpPr>
          <a:xfrm>
            <a:off x="6542890" y="4321657"/>
            <a:ext cx="4438820" cy="677512"/>
            <a:chOff x="6417575" y="2011203"/>
            <a:chExt cx="2952328" cy="648846"/>
          </a:xfrm>
        </p:grpSpPr>
        <p:sp>
          <p:nvSpPr>
            <p:cNvPr id="790" name="Google Shape;790;p19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9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9"/>
          <p:cNvGrpSpPr/>
          <p:nvPr/>
        </p:nvGrpSpPr>
        <p:grpSpPr>
          <a:xfrm>
            <a:off x="6542890" y="5412668"/>
            <a:ext cx="4438820" cy="677512"/>
            <a:chOff x="6417575" y="2011203"/>
            <a:chExt cx="2952328" cy="648846"/>
          </a:xfrm>
        </p:grpSpPr>
        <p:sp>
          <p:nvSpPr>
            <p:cNvPr id="793" name="Google Shape;793;p19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9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5" name="Google Shape;795;p19"/>
          <p:cNvSpPr/>
          <p:nvPr/>
        </p:nvSpPr>
        <p:spPr>
          <a:xfrm>
            <a:off x="4192525" y="255466"/>
            <a:ext cx="310052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574" y="2004486"/>
            <a:ext cx="4337825" cy="437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580" y="1951147"/>
            <a:ext cx="855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181" y="5412668"/>
            <a:ext cx="1185287" cy="124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3692" y="5412668"/>
            <a:ext cx="822299" cy="86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523" y="1492153"/>
            <a:ext cx="1507311" cy="15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33" y="6010278"/>
            <a:ext cx="617558" cy="650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"/>
          <p:cNvGrpSpPr/>
          <p:nvPr/>
        </p:nvGrpSpPr>
        <p:grpSpPr>
          <a:xfrm>
            <a:off x="2807561" y="2953588"/>
            <a:ext cx="6916142" cy="1938993"/>
            <a:chOff x="2590446" y="791723"/>
            <a:chExt cx="6916142" cy="1938993"/>
          </a:xfrm>
        </p:grpSpPr>
        <p:sp>
          <p:nvSpPr>
            <p:cNvPr id="437" name="Google Shape;437;p2"/>
            <p:cNvSpPr txBox="1"/>
            <p:nvPr/>
          </p:nvSpPr>
          <p:spPr>
            <a:xfrm>
              <a:off x="2590446" y="791723"/>
              <a:ext cx="6916142" cy="11079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F4B6BB"/>
                  </a:solidFill>
                  <a:latin typeface="Red Hat Display Black"/>
                  <a:ea typeface="Red Hat Display Black"/>
                  <a:cs typeface="Red Hat Display Black"/>
                  <a:sym typeface="Red Hat Display Black"/>
                </a:rPr>
                <a:t>Section</a:t>
              </a:r>
              <a:r>
                <a:rPr lang="en-US" sz="6600">
                  <a:solidFill>
                    <a:srgbClr val="F4B6BB"/>
                  </a:solidFill>
                  <a:latin typeface="Red Hat Display Black"/>
                  <a:ea typeface="Red Hat Display Black"/>
                  <a:cs typeface="Red Hat Display Black"/>
                  <a:sym typeface="Red Hat Display Black"/>
                </a:rPr>
                <a:t> </a:t>
              </a:r>
              <a:r>
                <a:rPr lang="en-US" sz="6600" b="1">
                  <a:solidFill>
                    <a:srgbClr val="F4B6BB"/>
                  </a:solidFill>
                  <a:latin typeface="Red Hat Display Black"/>
                  <a:ea typeface="Red Hat Display Black"/>
                  <a:cs typeface="Red Hat Display Black"/>
                  <a:sym typeface="Red Hat Display Black"/>
                </a:rPr>
                <a:t>Break</a:t>
              </a:r>
              <a:endParaRPr sz="6600" b="1">
                <a:solidFill>
                  <a:srgbClr val="F4B6BB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endParaRPr>
            </a:p>
          </p:txBody>
        </p:sp>
        <p:sp>
          <p:nvSpPr>
            <p:cNvPr id="438" name="Google Shape;438;p2"/>
            <p:cNvSpPr txBox="1"/>
            <p:nvPr/>
          </p:nvSpPr>
          <p:spPr>
            <a:xfrm>
              <a:off x="3775651" y="1899719"/>
              <a:ext cx="4777096" cy="830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24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9" name="Google Shape;4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546" y="4281055"/>
            <a:ext cx="799539" cy="77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1947" y="4001144"/>
            <a:ext cx="1021839" cy="98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766" y="2026912"/>
            <a:ext cx="1021839" cy="98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472" y="1549656"/>
            <a:ext cx="593089" cy="57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17" y="5216237"/>
            <a:ext cx="726049" cy="70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144" y="5216237"/>
            <a:ext cx="1144390" cy="110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5265" y="2312651"/>
            <a:ext cx="726049" cy="70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1947" y="881485"/>
            <a:ext cx="726049" cy="70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205" y="5450593"/>
            <a:ext cx="483449" cy="46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325" y="262066"/>
            <a:ext cx="483449" cy="46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20"/>
          <p:cNvPicPr preferRelativeResize="0"/>
          <p:nvPr/>
        </p:nvPicPr>
        <p:blipFill rotWithShape="1">
          <a:blip r:embed="rId3">
            <a:alphaModFix/>
          </a:blip>
          <a:srcRect r="11932"/>
          <a:stretch/>
        </p:blipFill>
        <p:spPr>
          <a:xfrm>
            <a:off x="1403760" y="1"/>
            <a:ext cx="10788239" cy="685388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20"/>
          <p:cNvSpPr txBox="1"/>
          <p:nvPr/>
        </p:nvSpPr>
        <p:spPr>
          <a:xfrm rot="-5400000">
            <a:off x="-1848500" y="3044280"/>
            <a:ext cx="51835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 Style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 txBox="1"/>
          <p:nvPr/>
        </p:nvSpPr>
        <p:spPr>
          <a:xfrm>
            <a:off x="5499745" y="60788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812" name="Google Shape;812;p20"/>
          <p:cNvSpPr txBox="1"/>
          <p:nvPr/>
        </p:nvSpPr>
        <p:spPr>
          <a:xfrm>
            <a:off x="5499745" y="257623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813" name="Google Shape;813;p20"/>
          <p:cNvSpPr txBox="1"/>
          <p:nvPr/>
        </p:nvSpPr>
        <p:spPr>
          <a:xfrm>
            <a:off x="5499745" y="454458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814" name="Google Shape;814;p20"/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815" name="Google Shape;815;p20"/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/>
          </a:p>
        </p:txBody>
      </p:sp>
      <p:sp>
        <p:nvSpPr>
          <p:cNvPr id="816" name="Google Shape;816;p20"/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817" name="Google Shape;817;p20"/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21" name="Google Shape;821;p20"/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823" name="Google Shape;823;p20"/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/>
          </a:p>
        </p:txBody>
      </p:sp>
      <p:sp>
        <p:nvSpPr>
          <p:cNvPr id="824" name="Google Shape;824;p20"/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825" name="Google Shape;825;p20"/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29" name="Google Shape;829;p20"/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831" name="Google Shape;831;p20"/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/>
          </a:p>
        </p:txBody>
      </p:sp>
      <p:sp>
        <p:nvSpPr>
          <p:cNvPr id="832" name="Google Shape;832;p20"/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833" name="Google Shape;833;p20"/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37" name="Google Shape;837;p20"/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>
            <a:spLocks noGrp="1"/>
          </p:cNvSpPr>
          <p:nvPr>
            <p:ph type="pic" idx="2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9" name="Google Shape;839;p20"/>
          <p:cNvSpPr>
            <a:spLocks noGrp="1"/>
          </p:cNvSpPr>
          <p:nvPr>
            <p:ph type="pic" idx="3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0" name="Google Shape;840;p20"/>
          <p:cNvSpPr>
            <a:spLocks noGrp="1"/>
          </p:cNvSpPr>
          <p:nvPr>
            <p:ph type="pic" idx="4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841" name="Google Shape;8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75" y="5583761"/>
            <a:ext cx="1271985" cy="12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75" y="4115"/>
            <a:ext cx="1271985" cy="12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60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848" name="Google Shape;848;p21"/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849" name="Google Shape;849;p21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50" name="Google Shape;850;p21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21"/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852" name="Google Shape;852;p21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53" name="Google Shape;853;p21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21"/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855" name="Google Shape;855;p21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56" name="Google Shape;856;p21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21"/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858" name="Google Shape;858;p21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59" name="Google Shape;859;p21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21"/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861" name="Google Shape;861;p21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62" name="Google Shape;862;p21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1"/>
          <p:cNvSpPr txBox="1"/>
          <p:nvPr/>
        </p:nvSpPr>
        <p:spPr>
          <a:xfrm>
            <a:off x="721094" y="277475"/>
            <a:ext cx="339442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We Create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200">
              <a:solidFill>
                <a:srgbClr val="F4B6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4" name="Google Shape;8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622" y="3854041"/>
            <a:ext cx="1255659" cy="101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0297" y="4246099"/>
            <a:ext cx="1255659" cy="101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530" y="4560892"/>
            <a:ext cx="1255659" cy="101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684" y="4373456"/>
            <a:ext cx="1255659" cy="101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9438" y="3870960"/>
            <a:ext cx="1255659" cy="101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2"/>
          <p:cNvSpPr txBox="1">
            <a:spLocks noGrp="1"/>
          </p:cNvSpPr>
          <p:nvPr>
            <p:ph type="body" idx="1"/>
          </p:nvPr>
        </p:nvSpPr>
        <p:spPr>
          <a:xfrm>
            <a:off x="2777811" y="686923"/>
            <a:ext cx="6610416" cy="724247"/>
          </a:xfrm>
          <a:prstGeom prst="rect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>
                <a:solidFill>
                  <a:schemeClr val="lt1"/>
                </a:solidFill>
              </a:rPr>
              <a:t>Infographic Style</a:t>
            </a:r>
            <a:endParaRPr/>
          </a:p>
        </p:txBody>
      </p:sp>
      <p:sp>
        <p:nvSpPr>
          <p:cNvPr id="874" name="Google Shape;874;p22"/>
          <p:cNvSpPr/>
          <p:nvPr/>
        </p:nvSpPr>
        <p:spPr>
          <a:xfrm>
            <a:off x="1664800" y="3196611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2"/>
          <p:cNvSpPr/>
          <p:nvPr/>
        </p:nvSpPr>
        <p:spPr>
          <a:xfrm>
            <a:off x="5985177" y="3196611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2"/>
          <p:cNvSpPr/>
          <p:nvPr/>
        </p:nvSpPr>
        <p:spPr>
          <a:xfrm>
            <a:off x="10305554" y="320080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2"/>
          <p:cNvSpPr/>
          <p:nvPr/>
        </p:nvSpPr>
        <p:spPr>
          <a:xfrm rot="10800000" flipH="1">
            <a:off x="3824989" y="3297303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2"/>
          <p:cNvSpPr/>
          <p:nvPr/>
        </p:nvSpPr>
        <p:spPr>
          <a:xfrm rot="10800000" flipH="1">
            <a:off x="8145365" y="3297303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22"/>
          <p:cNvGrpSpPr/>
          <p:nvPr/>
        </p:nvGrpSpPr>
        <p:grpSpPr>
          <a:xfrm>
            <a:off x="1010982" y="3327239"/>
            <a:ext cx="10148400" cy="108000"/>
            <a:chOff x="1043066" y="2583788"/>
            <a:chExt cx="10148400" cy="108000"/>
          </a:xfrm>
        </p:grpSpPr>
        <p:cxnSp>
          <p:nvCxnSpPr>
            <p:cNvPr id="880" name="Google Shape;880;p22"/>
            <p:cNvCxnSpPr>
              <a:stCxn id="881" idx="3"/>
            </p:cNvCxnSpPr>
            <p:nvPr/>
          </p:nvCxnSpPr>
          <p:spPr>
            <a:xfrm>
              <a:off x="1151066" y="2637788"/>
              <a:ext cx="10040400" cy="0"/>
            </a:xfrm>
            <a:prstGeom prst="straightConnector1">
              <a:avLst/>
            </a:prstGeom>
            <a:noFill/>
            <a:ln w="254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881" name="Google Shape;881;p22"/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22"/>
          <p:cNvSpPr/>
          <p:nvPr/>
        </p:nvSpPr>
        <p:spPr>
          <a:xfrm>
            <a:off x="884815" y="2660334"/>
            <a:ext cx="1728192" cy="330768"/>
          </a:xfrm>
          <a:prstGeom prst="flowChartProcess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2"/>
          <p:cNvSpPr/>
          <p:nvPr/>
        </p:nvSpPr>
        <p:spPr>
          <a:xfrm>
            <a:off x="3045284" y="3727134"/>
            <a:ext cx="1728192" cy="330768"/>
          </a:xfrm>
          <a:prstGeom prst="flowChartProcess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2"/>
          <p:cNvSpPr/>
          <p:nvPr/>
        </p:nvSpPr>
        <p:spPr>
          <a:xfrm>
            <a:off x="5205753" y="2660334"/>
            <a:ext cx="1728192" cy="330768"/>
          </a:xfrm>
          <a:prstGeom prst="flowChartProcess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2"/>
          <p:cNvSpPr/>
          <p:nvPr/>
        </p:nvSpPr>
        <p:spPr>
          <a:xfrm>
            <a:off x="7366222" y="3742143"/>
            <a:ext cx="1728192" cy="330768"/>
          </a:xfrm>
          <a:prstGeom prst="flowChartProcess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2"/>
          <p:cNvSpPr/>
          <p:nvPr/>
        </p:nvSpPr>
        <p:spPr>
          <a:xfrm>
            <a:off x="9526692" y="2660334"/>
            <a:ext cx="1728192" cy="330768"/>
          </a:xfrm>
          <a:prstGeom prst="flowChartProcess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87" name="Google Shape;887;p22"/>
          <p:cNvGraphicFramePr/>
          <p:nvPr/>
        </p:nvGraphicFramePr>
        <p:xfrm>
          <a:off x="821395" y="4839765"/>
          <a:ext cx="3000000" cy="3000000"/>
        </p:xfrm>
        <a:graphic>
          <a:graphicData uri="http://schemas.openxmlformats.org/drawingml/2006/table">
            <a:tbl>
              <a:tblPr firstRow="1" bandRow="1" bandCol="1">
                <a:noFill/>
                <a:tableStyleId>{73412421-CA3B-42A4-8740-16DD20F4EB33}</a:tableStyleId>
              </a:tblPr>
              <a:tblGrid>
                <a:gridCol w="162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A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B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C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D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E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88" name="Google Shape;888;p22"/>
          <p:cNvGrpSpPr/>
          <p:nvPr/>
        </p:nvGrpSpPr>
        <p:grpSpPr>
          <a:xfrm>
            <a:off x="5204137" y="3556641"/>
            <a:ext cx="1963063" cy="911398"/>
            <a:chOff x="1418442" y="3789040"/>
            <a:chExt cx="2045528" cy="911398"/>
          </a:xfrm>
        </p:grpSpPr>
        <p:sp>
          <p:nvSpPr>
            <p:cNvPr id="889" name="Google Shape;889;p22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2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22"/>
          <p:cNvGrpSpPr/>
          <p:nvPr/>
        </p:nvGrpSpPr>
        <p:grpSpPr>
          <a:xfrm>
            <a:off x="7365415" y="2241317"/>
            <a:ext cx="1963063" cy="911398"/>
            <a:chOff x="1418442" y="3789040"/>
            <a:chExt cx="2045528" cy="911398"/>
          </a:xfrm>
        </p:grpSpPr>
        <p:sp>
          <p:nvSpPr>
            <p:cNvPr id="892" name="Google Shape;892;p22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2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22"/>
          <p:cNvGrpSpPr/>
          <p:nvPr/>
        </p:nvGrpSpPr>
        <p:grpSpPr>
          <a:xfrm>
            <a:off x="9526692" y="3556641"/>
            <a:ext cx="1963063" cy="911398"/>
            <a:chOff x="1418442" y="3789040"/>
            <a:chExt cx="2045528" cy="911398"/>
          </a:xfrm>
        </p:grpSpPr>
        <p:sp>
          <p:nvSpPr>
            <p:cNvPr id="895" name="Google Shape;895;p22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2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22"/>
          <p:cNvGrpSpPr/>
          <p:nvPr/>
        </p:nvGrpSpPr>
        <p:grpSpPr>
          <a:xfrm>
            <a:off x="881581" y="3556641"/>
            <a:ext cx="1963063" cy="911398"/>
            <a:chOff x="1418442" y="3789040"/>
            <a:chExt cx="2045528" cy="911398"/>
          </a:xfrm>
        </p:grpSpPr>
        <p:sp>
          <p:nvSpPr>
            <p:cNvPr id="898" name="Google Shape;898;p22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2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22"/>
          <p:cNvGrpSpPr/>
          <p:nvPr/>
        </p:nvGrpSpPr>
        <p:grpSpPr>
          <a:xfrm>
            <a:off x="3042859" y="2241317"/>
            <a:ext cx="1963063" cy="911398"/>
            <a:chOff x="1418442" y="3789040"/>
            <a:chExt cx="2045528" cy="911398"/>
          </a:xfrm>
        </p:grpSpPr>
        <p:sp>
          <p:nvSpPr>
            <p:cNvPr id="901" name="Google Shape;901;p22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2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3" name="Google Shape;9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63" y="310129"/>
            <a:ext cx="2127073" cy="210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393307" y="375112"/>
            <a:ext cx="2089980" cy="207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3"/>
          <p:cNvSpPr/>
          <p:nvPr/>
        </p:nvSpPr>
        <p:spPr>
          <a:xfrm>
            <a:off x="1005299" y="3118469"/>
            <a:ext cx="1903670" cy="1625991"/>
          </a:xfrm>
          <a:custGeom>
            <a:avLst/>
            <a:gdLst/>
            <a:ahLst/>
            <a:cxnLst/>
            <a:rect l="l" t="t" r="r" b="b"/>
            <a:pathLst>
              <a:path w="330" h="292" extrusionOk="0">
                <a:moveTo>
                  <a:pt x="0" y="292"/>
                </a:moveTo>
                <a:cubicBezTo>
                  <a:pt x="24" y="254"/>
                  <a:pt x="54" y="211"/>
                  <a:pt x="92" y="168"/>
                </a:cubicBezTo>
                <a:cubicBezTo>
                  <a:pt x="158" y="92"/>
                  <a:pt x="227" y="38"/>
                  <a:pt x="284" y="0"/>
                </a:cubicBezTo>
                <a:cubicBezTo>
                  <a:pt x="299" y="23"/>
                  <a:pt x="315" y="46"/>
                  <a:pt x="330" y="69"/>
                </a:cubicBezTo>
                <a:cubicBezTo>
                  <a:pt x="290" y="96"/>
                  <a:pt x="246" y="132"/>
                  <a:pt x="200" y="176"/>
                </a:cubicBezTo>
                <a:cubicBezTo>
                  <a:pt x="159" y="216"/>
                  <a:pt x="125" y="255"/>
                  <a:pt x="98" y="291"/>
                </a:cubicBezTo>
                <a:cubicBezTo>
                  <a:pt x="65" y="291"/>
                  <a:pt x="32" y="292"/>
                  <a:pt x="0" y="2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3"/>
          <p:cNvSpPr/>
          <p:nvPr/>
        </p:nvSpPr>
        <p:spPr>
          <a:xfrm>
            <a:off x="2695074" y="2212858"/>
            <a:ext cx="2245901" cy="1255513"/>
          </a:xfrm>
          <a:custGeom>
            <a:avLst/>
            <a:gdLst/>
            <a:ahLst/>
            <a:cxnLst/>
            <a:rect l="l" t="t" r="r" b="b"/>
            <a:pathLst>
              <a:path w="391" h="225" extrusionOk="0">
                <a:moveTo>
                  <a:pt x="0" y="158"/>
                </a:moveTo>
                <a:cubicBezTo>
                  <a:pt x="46" y="126"/>
                  <a:pt x="108" y="89"/>
                  <a:pt x="184" y="58"/>
                </a:cubicBezTo>
                <a:cubicBezTo>
                  <a:pt x="256" y="28"/>
                  <a:pt x="321" y="11"/>
                  <a:pt x="375" y="0"/>
                </a:cubicBezTo>
                <a:cubicBezTo>
                  <a:pt x="380" y="27"/>
                  <a:pt x="386" y="53"/>
                  <a:pt x="391" y="80"/>
                </a:cubicBezTo>
                <a:cubicBezTo>
                  <a:pt x="346" y="88"/>
                  <a:pt x="294" y="102"/>
                  <a:pt x="237" y="124"/>
                </a:cubicBezTo>
                <a:cubicBezTo>
                  <a:pt x="157" y="154"/>
                  <a:pt x="93" y="192"/>
                  <a:pt x="44" y="225"/>
                </a:cubicBezTo>
                <a:cubicBezTo>
                  <a:pt x="29" y="203"/>
                  <a:pt x="15" y="181"/>
                  <a:pt x="0" y="158"/>
                </a:cubicBezTo>
                <a:close/>
              </a:path>
            </a:pathLst>
          </a:custGeom>
          <a:solidFill>
            <a:srgbClr val="F8DC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3"/>
          <p:cNvSpPr/>
          <p:nvPr/>
        </p:nvSpPr>
        <p:spPr>
          <a:xfrm>
            <a:off x="4898183" y="2089365"/>
            <a:ext cx="2374238" cy="555723"/>
          </a:xfrm>
          <a:custGeom>
            <a:avLst/>
            <a:gdLst/>
            <a:ahLst/>
            <a:cxnLst/>
            <a:rect l="l" t="t" r="r" b="b"/>
            <a:pathLst>
              <a:path w="408" h="102" extrusionOk="0">
                <a:moveTo>
                  <a:pt x="0" y="19"/>
                </a:moveTo>
                <a:cubicBezTo>
                  <a:pt x="5" y="47"/>
                  <a:pt x="11" y="74"/>
                  <a:pt x="17" y="102"/>
                </a:cubicBezTo>
                <a:cubicBezTo>
                  <a:pt x="62" y="93"/>
                  <a:pt x="114" y="85"/>
                  <a:pt x="174" y="83"/>
                </a:cubicBezTo>
                <a:cubicBezTo>
                  <a:pt x="260" y="80"/>
                  <a:pt x="335" y="90"/>
                  <a:pt x="394" y="101"/>
                </a:cubicBezTo>
                <a:cubicBezTo>
                  <a:pt x="398" y="74"/>
                  <a:pt x="403" y="47"/>
                  <a:pt x="408" y="19"/>
                </a:cubicBezTo>
                <a:cubicBezTo>
                  <a:pt x="348" y="8"/>
                  <a:pt x="275" y="0"/>
                  <a:pt x="191" y="1"/>
                </a:cubicBezTo>
                <a:cubicBezTo>
                  <a:pt x="118" y="1"/>
                  <a:pt x="53" y="9"/>
                  <a:pt x="0" y="1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3"/>
          <p:cNvSpPr/>
          <p:nvPr/>
        </p:nvSpPr>
        <p:spPr>
          <a:xfrm>
            <a:off x="7229642" y="2212858"/>
            <a:ext cx="2267284" cy="1255513"/>
          </a:xfrm>
          <a:custGeom>
            <a:avLst/>
            <a:gdLst/>
            <a:ahLst/>
            <a:cxnLst/>
            <a:rect l="l" t="t" r="r" b="b"/>
            <a:pathLst>
              <a:path w="392" h="225" extrusionOk="0">
                <a:moveTo>
                  <a:pt x="16" y="0"/>
                </a:moveTo>
                <a:cubicBezTo>
                  <a:pt x="11" y="25"/>
                  <a:pt x="5" y="51"/>
                  <a:pt x="0" y="77"/>
                </a:cubicBezTo>
                <a:cubicBezTo>
                  <a:pt x="50" y="88"/>
                  <a:pt x="109" y="105"/>
                  <a:pt x="173" y="132"/>
                </a:cubicBezTo>
                <a:cubicBezTo>
                  <a:pt x="243" y="161"/>
                  <a:pt x="301" y="195"/>
                  <a:pt x="346" y="225"/>
                </a:cubicBezTo>
                <a:cubicBezTo>
                  <a:pt x="361" y="203"/>
                  <a:pt x="377" y="181"/>
                  <a:pt x="392" y="160"/>
                </a:cubicBezTo>
                <a:cubicBezTo>
                  <a:pt x="347" y="128"/>
                  <a:pt x="288" y="93"/>
                  <a:pt x="217" y="62"/>
                </a:cubicBezTo>
                <a:cubicBezTo>
                  <a:pt x="141" y="30"/>
                  <a:pt x="72" y="11"/>
                  <a:pt x="16" y="0"/>
                </a:cubicBezTo>
                <a:close/>
              </a:path>
            </a:pathLst>
          </a:custGeom>
          <a:solidFill>
            <a:srgbClr val="F8DC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3"/>
          <p:cNvSpPr/>
          <p:nvPr/>
        </p:nvSpPr>
        <p:spPr>
          <a:xfrm>
            <a:off x="9283032" y="3139045"/>
            <a:ext cx="1882274" cy="1584827"/>
          </a:xfrm>
          <a:custGeom>
            <a:avLst/>
            <a:gdLst/>
            <a:ahLst/>
            <a:cxnLst/>
            <a:rect l="l" t="t" r="r" b="b"/>
            <a:pathLst>
              <a:path w="329" h="286" extrusionOk="0">
                <a:moveTo>
                  <a:pt x="0" y="64"/>
                </a:moveTo>
                <a:cubicBezTo>
                  <a:pt x="15" y="43"/>
                  <a:pt x="31" y="21"/>
                  <a:pt x="46" y="0"/>
                </a:cubicBezTo>
                <a:cubicBezTo>
                  <a:pt x="94" y="31"/>
                  <a:pt x="151" y="75"/>
                  <a:pt x="208" y="134"/>
                </a:cubicBezTo>
                <a:cubicBezTo>
                  <a:pt x="260" y="188"/>
                  <a:pt x="300" y="241"/>
                  <a:pt x="329" y="286"/>
                </a:cubicBezTo>
                <a:cubicBezTo>
                  <a:pt x="296" y="286"/>
                  <a:pt x="264" y="286"/>
                  <a:pt x="231" y="286"/>
                </a:cubicBezTo>
                <a:cubicBezTo>
                  <a:pt x="201" y="246"/>
                  <a:pt x="162" y="202"/>
                  <a:pt x="114" y="157"/>
                </a:cubicBezTo>
                <a:cubicBezTo>
                  <a:pt x="74" y="119"/>
                  <a:pt x="35" y="89"/>
                  <a:pt x="0" y="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3"/>
          <p:cNvSpPr/>
          <p:nvPr/>
        </p:nvSpPr>
        <p:spPr>
          <a:xfrm>
            <a:off x="0" y="4723871"/>
            <a:ext cx="12192000" cy="0"/>
          </a:xfrm>
          <a:custGeom>
            <a:avLst/>
            <a:gdLst/>
            <a:ahLst/>
            <a:cxnLst/>
            <a:rect l="l" t="t" r="r" b="b"/>
            <a:pathLst>
              <a:path w="2109" h="120000" extrusionOk="0">
                <a:moveTo>
                  <a:pt x="0" y="0"/>
                </a:moveTo>
                <a:cubicBezTo>
                  <a:pt x="703" y="0"/>
                  <a:pt x="1406" y="0"/>
                  <a:pt x="2109" y="0"/>
                </a:cubicBezTo>
              </a:path>
            </a:pathLst>
          </a:custGeom>
          <a:noFill/>
          <a:ln w="9525" cap="flat" cmpd="sng">
            <a:solidFill>
              <a:srgbClr val="F0BA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5" name="Google Shape;915;p23"/>
          <p:cNvGrpSpPr/>
          <p:nvPr/>
        </p:nvGrpSpPr>
        <p:grpSpPr>
          <a:xfrm>
            <a:off x="3112164" y="1673979"/>
            <a:ext cx="641685" cy="555723"/>
            <a:chOff x="2994526" y="1348410"/>
            <a:chExt cx="641685" cy="555723"/>
          </a:xfrm>
        </p:grpSpPr>
        <p:sp>
          <p:nvSpPr>
            <p:cNvPr id="916" name="Google Shape;916;p23"/>
            <p:cNvSpPr/>
            <p:nvPr/>
          </p:nvSpPr>
          <p:spPr>
            <a:xfrm>
              <a:off x="3144246" y="1554231"/>
              <a:ext cx="149733" cy="164657"/>
            </a:xfrm>
            <a:prstGeom prst="ellipse">
              <a:avLst/>
            </a:prstGeom>
            <a:solidFill>
              <a:srgbClr val="F4B6BB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2994526" y="1430739"/>
              <a:ext cx="427789" cy="391066"/>
            </a:xfrm>
            <a:custGeom>
              <a:avLst/>
              <a:gdLst/>
              <a:ahLst/>
              <a:cxnLst/>
              <a:rect l="l" t="t" r="r" b="b"/>
              <a:pathLst>
                <a:path w="73" h="71" extrusionOk="0">
                  <a:moveTo>
                    <a:pt x="12" y="27"/>
                  </a:moveTo>
                  <a:cubicBezTo>
                    <a:pt x="12" y="25"/>
                    <a:pt x="13" y="24"/>
                    <a:pt x="14" y="22"/>
                  </a:cubicBezTo>
                  <a:cubicBezTo>
                    <a:pt x="11" y="20"/>
                    <a:pt x="9" y="18"/>
                    <a:pt x="7" y="15"/>
                  </a:cubicBezTo>
                  <a:cubicBezTo>
                    <a:pt x="10" y="12"/>
                    <a:pt x="14" y="9"/>
                    <a:pt x="17" y="6"/>
                  </a:cubicBezTo>
                  <a:cubicBezTo>
                    <a:pt x="20" y="8"/>
                    <a:pt x="22" y="10"/>
                    <a:pt x="25" y="12"/>
                  </a:cubicBezTo>
                  <a:cubicBezTo>
                    <a:pt x="27" y="11"/>
                    <a:pt x="28" y="10"/>
                    <a:pt x="30" y="9"/>
                  </a:cubicBezTo>
                  <a:cubicBezTo>
                    <a:pt x="30" y="6"/>
                    <a:pt x="30" y="3"/>
                    <a:pt x="30" y="0"/>
                  </a:cubicBezTo>
                  <a:cubicBezTo>
                    <a:pt x="35" y="0"/>
                    <a:pt x="39" y="0"/>
                    <a:pt x="44" y="0"/>
                  </a:cubicBezTo>
                  <a:cubicBezTo>
                    <a:pt x="44" y="3"/>
                    <a:pt x="44" y="6"/>
                    <a:pt x="45" y="9"/>
                  </a:cubicBezTo>
                  <a:cubicBezTo>
                    <a:pt x="46" y="10"/>
                    <a:pt x="48" y="10"/>
                    <a:pt x="49" y="11"/>
                  </a:cubicBezTo>
                  <a:cubicBezTo>
                    <a:pt x="52" y="9"/>
                    <a:pt x="54" y="7"/>
                    <a:pt x="57" y="5"/>
                  </a:cubicBezTo>
                  <a:cubicBezTo>
                    <a:pt x="60" y="9"/>
                    <a:pt x="64" y="12"/>
                    <a:pt x="67" y="16"/>
                  </a:cubicBezTo>
                  <a:cubicBezTo>
                    <a:pt x="65" y="18"/>
                    <a:pt x="63" y="20"/>
                    <a:pt x="61" y="22"/>
                  </a:cubicBezTo>
                  <a:cubicBezTo>
                    <a:pt x="62" y="24"/>
                    <a:pt x="63" y="26"/>
                    <a:pt x="63" y="28"/>
                  </a:cubicBezTo>
                  <a:cubicBezTo>
                    <a:pt x="67" y="28"/>
                    <a:pt x="70" y="28"/>
                    <a:pt x="73" y="28"/>
                  </a:cubicBezTo>
                  <a:cubicBezTo>
                    <a:pt x="73" y="33"/>
                    <a:pt x="73" y="38"/>
                    <a:pt x="73" y="42"/>
                  </a:cubicBezTo>
                  <a:cubicBezTo>
                    <a:pt x="70" y="42"/>
                    <a:pt x="67" y="42"/>
                    <a:pt x="64" y="43"/>
                  </a:cubicBezTo>
                  <a:cubicBezTo>
                    <a:pt x="63" y="44"/>
                    <a:pt x="62" y="46"/>
                    <a:pt x="61" y="48"/>
                  </a:cubicBezTo>
                  <a:cubicBezTo>
                    <a:pt x="63" y="50"/>
                    <a:pt x="65" y="53"/>
                    <a:pt x="67" y="55"/>
                  </a:cubicBezTo>
                  <a:cubicBezTo>
                    <a:pt x="64" y="59"/>
                    <a:pt x="61" y="62"/>
                    <a:pt x="58" y="65"/>
                  </a:cubicBezTo>
                  <a:cubicBezTo>
                    <a:pt x="56" y="63"/>
                    <a:pt x="53" y="62"/>
                    <a:pt x="50" y="60"/>
                  </a:cubicBezTo>
                  <a:cubicBezTo>
                    <a:pt x="49" y="60"/>
                    <a:pt x="47" y="61"/>
                    <a:pt x="46" y="61"/>
                  </a:cubicBezTo>
                  <a:cubicBezTo>
                    <a:pt x="45" y="65"/>
                    <a:pt x="45" y="68"/>
                    <a:pt x="44" y="71"/>
                  </a:cubicBezTo>
                  <a:cubicBezTo>
                    <a:pt x="39" y="71"/>
                    <a:pt x="35" y="71"/>
                    <a:pt x="30" y="71"/>
                  </a:cubicBezTo>
                  <a:cubicBezTo>
                    <a:pt x="30" y="68"/>
                    <a:pt x="29" y="65"/>
                    <a:pt x="28" y="61"/>
                  </a:cubicBezTo>
                  <a:cubicBezTo>
                    <a:pt x="27" y="61"/>
                    <a:pt x="26" y="60"/>
                    <a:pt x="25" y="60"/>
                  </a:cubicBezTo>
                  <a:cubicBezTo>
                    <a:pt x="22" y="62"/>
                    <a:pt x="20" y="63"/>
                    <a:pt x="17" y="65"/>
                  </a:cubicBezTo>
                  <a:cubicBezTo>
                    <a:pt x="14" y="62"/>
                    <a:pt x="10" y="59"/>
                    <a:pt x="7" y="56"/>
                  </a:cubicBezTo>
                  <a:cubicBezTo>
                    <a:pt x="9" y="53"/>
                    <a:pt x="11" y="51"/>
                    <a:pt x="14" y="48"/>
                  </a:cubicBezTo>
                  <a:cubicBezTo>
                    <a:pt x="13" y="46"/>
                    <a:pt x="12" y="45"/>
                    <a:pt x="11" y="43"/>
                  </a:cubicBezTo>
                  <a:cubicBezTo>
                    <a:pt x="8" y="43"/>
                    <a:pt x="4" y="42"/>
                    <a:pt x="1" y="42"/>
                  </a:cubicBezTo>
                  <a:cubicBezTo>
                    <a:pt x="0" y="38"/>
                    <a:pt x="0" y="33"/>
                    <a:pt x="0" y="29"/>
                  </a:cubicBezTo>
                  <a:cubicBezTo>
                    <a:pt x="4" y="28"/>
                    <a:pt x="8" y="27"/>
                    <a:pt x="12" y="27"/>
                  </a:cubicBezTo>
                  <a:close/>
                </a:path>
              </a:pathLst>
            </a:custGeom>
            <a:solidFill>
              <a:srgbClr val="F4B6BB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3379537" y="1677724"/>
              <a:ext cx="256674" cy="226409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20" y="6"/>
                  </a:moveTo>
                  <a:cubicBezTo>
                    <a:pt x="21" y="6"/>
                    <a:pt x="22" y="6"/>
                    <a:pt x="23" y="6"/>
                  </a:cubicBezTo>
                  <a:cubicBezTo>
                    <a:pt x="25" y="4"/>
                    <a:pt x="26" y="2"/>
                    <a:pt x="28" y="0"/>
                  </a:cubicBezTo>
                  <a:cubicBezTo>
                    <a:pt x="31" y="1"/>
                    <a:pt x="33" y="2"/>
                    <a:pt x="35" y="4"/>
                  </a:cubicBezTo>
                  <a:cubicBezTo>
                    <a:pt x="34" y="6"/>
                    <a:pt x="34" y="9"/>
                    <a:pt x="33" y="12"/>
                  </a:cubicBezTo>
                  <a:cubicBezTo>
                    <a:pt x="33" y="13"/>
                    <a:pt x="34" y="14"/>
                    <a:pt x="35" y="15"/>
                  </a:cubicBezTo>
                  <a:cubicBezTo>
                    <a:pt x="38" y="15"/>
                    <a:pt x="41" y="15"/>
                    <a:pt x="44" y="15"/>
                  </a:cubicBezTo>
                  <a:cubicBezTo>
                    <a:pt x="44" y="18"/>
                    <a:pt x="44" y="21"/>
                    <a:pt x="44" y="24"/>
                  </a:cubicBezTo>
                  <a:cubicBezTo>
                    <a:pt x="41" y="25"/>
                    <a:pt x="38" y="25"/>
                    <a:pt x="35" y="26"/>
                  </a:cubicBezTo>
                  <a:cubicBezTo>
                    <a:pt x="34" y="27"/>
                    <a:pt x="33" y="28"/>
                    <a:pt x="33" y="29"/>
                  </a:cubicBezTo>
                  <a:cubicBezTo>
                    <a:pt x="34" y="31"/>
                    <a:pt x="34" y="34"/>
                    <a:pt x="35" y="37"/>
                  </a:cubicBezTo>
                  <a:cubicBezTo>
                    <a:pt x="33" y="39"/>
                    <a:pt x="31" y="40"/>
                    <a:pt x="29" y="42"/>
                  </a:cubicBezTo>
                  <a:cubicBezTo>
                    <a:pt x="27" y="39"/>
                    <a:pt x="25" y="37"/>
                    <a:pt x="23" y="34"/>
                  </a:cubicBezTo>
                  <a:cubicBezTo>
                    <a:pt x="22" y="34"/>
                    <a:pt x="21" y="34"/>
                    <a:pt x="20" y="34"/>
                  </a:cubicBezTo>
                  <a:cubicBezTo>
                    <a:pt x="18" y="37"/>
                    <a:pt x="17" y="39"/>
                    <a:pt x="15" y="42"/>
                  </a:cubicBezTo>
                  <a:cubicBezTo>
                    <a:pt x="12" y="40"/>
                    <a:pt x="10" y="38"/>
                    <a:pt x="7" y="37"/>
                  </a:cubicBezTo>
                  <a:cubicBezTo>
                    <a:pt x="9" y="34"/>
                    <a:pt x="10" y="32"/>
                    <a:pt x="11" y="29"/>
                  </a:cubicBezTo>
                  <a:cubicBezTo>
                    <a:pt x="10" y="28"/>
                    <a:pt x="10" y="27"/>
                    <a:pt x="9" y="26"/>
                  </a:cubicBezTo>
                  <a:cubicBezTo>
                    <a:pt x="6" y="26"/>
                    <a:pt x="3" y="25"/>
                    <a:pt x="0" y="25"/>
                  </a:cubicBezTo>
                  <a:cubicBezTo>
                    <a:pt x="0" y="21"/>
                    <a:pt x="0" y="18"/>
                    <a:pt x="0" y="15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9" y="14"/>
                    <a:pt x="9" y="13"/>
                    <a:pt x="10" y="12"/>
                  </a:cubicBezTo>
                  <a:cubicBezTo>
                    <a:pt x="9" y="9"/>
                    <a:pt x="8" y="6"/>
                    <a:pt x="8" y="4"/>
                  </a:cubicBezTo>
                  <a:cubicBezTo>
                    <a:pt x="10" y="2"/>
                    <a:pt x="13" y="1"/>
                    <a:pt x="15" y="0"/>
                  </a:cubicBezTo>
                  <a:cubicBezTo>
                    <a:pt x="17" y="2"/>
                    <a:pt x="18" y="4"/>
                    <a:pt x="20" y="6"/>
                  </a:cubicBezTo>
                  <a:close/>
                </a:path>
              </a:pathLst>
            </a:custGeom>
            <a:solidFill>
              <a:srgbClr val="F4B6BB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3400920" y="1348410"/>
              <a:ext cx="235291" cy="24698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14" y="43"/>
                  </a:moveTo>
                  <a:cubicBezTo>
                    <a:pt x="16" y="41"/>
                    <a:pt x="17" y="38"/>
                    <a:pt x="19" y="36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4" y="38"/>
                    <a:pt x="26" y="41"/>
                    <a:pt x="27" y="43"/>
                  </a:cubicBezTo>
                  <a:cubicBezTo>
                    <a:pt x="30" y="41"/>
                    <a:pt x="32" y="40"/>
                    <a:pt x="34" y="38"/>
                  </a:cubicBezTo>
                  <a:cubicBezTo>
                    <a:pt x="33" y="36"/>
                    <a:pt x="32" y="33"/>
                    <a:pt x="31" y="30"/>
                  </a:cubicBezTo>
                  <a:cubicBezTo>
                    <a:pt x="32" y="29"/>
                    <a:pt x="33" y="28"/>
                    <a:pt x="33" y="27"/>
                  </a:cubicBezTo>
                  <a:cubicBezTo>
                    <a:pt x="36" y="27"/>
                    <a:pt x="39" y="27"/>
                    <a:pt x="42" y="27"/>
                  </a:cubicBezTo>
                  <a:cubicBezTo>
                    <a:pt x="42" y="23"/>
                    <a:pt x="43" y="20"/>
                    <a:pt x="43" y="17"/>
                  </a:cubicBezTo>
                  <a:cubicBezTo>
                    <a:pt x="40" y="17"/>
                    <a:pt x="37" y="17"/>
                    <a:pt x="34" y="17"/>
                  </a:cubicBezTo>
                  <a:cubicBezTo>
                    <a:pt x="33" y="16"/>
                    <a:pt x="33" y="15"/>
                    <a:pt x="32" y="13"/>
                  </a:cubicBezTo>
                  <a:cubicBezTo>
                    <a:pt x="33" y="10"/>
                    <a:pt x="34" y="7"/>
                    <a:pt x="35" y="4"/>
                  </a:cubicBezTo>
                  <a:cubicBezTo>
                    <a:pt x="32" y="3"/>
                    <a:pt x="30" y="2"/>
                    <a:pt x="27" y="0"/>
                  </a:cubicBezTo>
                  <a:cubicBezTo>
                    <a:pt x="26" y="3"/>
                    <a:pt x="24" y="5"/>
                    <a:pt x="22" y="7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7" y="5"/>
                    <a:pt x="16" y="3"/>
                    <a:pt x="15" y="0"/>
                  </a:cubicBezTo>
                  <a:cubicBezTo>
                    <a:pt x="12" y="2"/>
                    <a:pt x="9" y="4"/>
                    <a:pt x="7" y="6"/>
                  </a:cubicBezTo>
                  <a:cubicBezTo>
                    <a:pt x="8" y="8"/>
                    <a:pt x="9" y="10"/>
                    <a:pt x="10" y="12"/>
                  </a:cubicBezTo>
                  <a:cubicBezTo>
                    <a:pt x="9" y="13"/>
                    <a:pt x="8" y="15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2" y="27"/>
                    <a:pt x="5" y="27"/>
                    <a:pt x="7" y="27"/>
                  </a:cubicBezTo>
                  <a:cubicBezTo>
                    <a:pt x="8" y="28"/>
                    <a:pt x="9" y="29"/>
                    <a:pt x="10" y="30"/>
                  </a:cubicBezTo>
                  <a:cubicBezTo>
                    <a:pt x="8" y="33"/>
                    <a:pt x="7" y="35"/>
                    <a:pt x="6" y="38"/>
                  </a:cubicBezTo>
                  <a:cubicBezTo>
                    <a:pt x="9" y="40"/>
                    <a:pt x="12" y="41"/>
                    <a:pt x="14" y="43"/>
                  </a:cubicBezTo>
                  <a:close/>
                </a:path>
              </a:pathLst>
            </a:custGeom>
            <a:solidFill>
              <a:srgbClr val="F4B6BB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3465095" y="1430739"/>
              <a:ext cx="85558" cy="82328"/>
            </a:xfrm>
            <a:prstGeom prst="ellipse">
              <a:avLst/>
            </a:prstGeom>
            <a:solidFill>
              <a:srgbClr val="F4B6BB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3465095" y="1760052"/>
              <a:ext cx="85558" cy="61753"/>
            </a:xfrm>
            <a:prstGeom prst="ellipse">
              <a:avLst/>
            </a:prstGeom>
            <a:solidFill>
              <a:srgbClr val="F4B6BB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p23"/>
          <p:cNvSpPr/>
          <p:nvPr/>
        </p:nvSpPr>
        <p:spPr>
          <a:xfrm>
            <a:off x="1101561" y="3370779"/>
            <a:ext cx="213895" cy="514558"/>
          </a:xfrm>
          <a:custGeom>
            <a:avLst/>
            <a:gdLst/>
            <a:ahLst/>
            <a:cxnLst/>
            <a:rect l="l" t="t" r="r" b="b"/>
            <a:pathLst>
              <a:path w="39" h="95" extrusionOk="0">
                <a:moveTo>
                  <a:pt x="39" y="0"/>
                </a:moveTo>
                <a:cubicBezTo>
                  <a:pt x="39" y="30"/>
                  <a:pt x="39" y="60"/>
                  <a:pt x="39" y="91"/>
                </a:cubicBezTo>
                <a:cubicBezTo>
                  <a:pt x="38" y="92"/>
                  <a:pt x="36" y="94"/>
                  <a:pt x="33" y="94"/>
                </a:cubicBezTo>
                <a:cubicBezTo>
                  <a:pt x="28" y="95"/>
                  <a:pt x="23" y="93"/>
                  <a:pt x="20" y="89"/>
                </a:cubicBezTo>
                <a:cubicBezTo>
                  <a:pt x="22" y="88"/>
                  <a:pt x="24" y="87"/>
                  <a:pt x="27" y="84"/>
                </a:cubicBezTo>
                <a:cubicBezTo>
                  <a:pt x="29" y="83"/>
                  <a:pt x="30" y="81"/>
                  <a:pt x="31" y="79"/>
                </a:cubicBezTo>
                <a:cubicBezTo>
                  <a:pt x="31" y="78"/>
                  <a:pt x="31" y="78"/>
                  <a:pt x="31" y="77"/>
                </a:cubicBezTo>
                <a:cubicBezTo>
                  <a:pt x="30" y="77"/>
                  <a:pt x="29" y="77"/>
                  <a:pt x="28" y="78"/>
                </a:cubicBezTo>
                <a:cubicBezTo>
                  <a:pt x="27" y="79"/>
                  <a:pt x="26" y="81"/>
                  <a:pt x="24" y="83"/>
                </a:cubicBezTo>
                <a:cubicBezTo>
                  <a:pt x="21" y="85"/>
                  <a:pt x="19" y="86"/>
                  <a:pt x="17" y="87"/>
                </a:cubicBezTo>
                <a:cubicBezTo>
                  <a:pt x="12" y="84"/>
                  <a:pt x="8" y="82"/>
                  <a:pt x="6" y="80"/>
                </a:cubicBezTo>
                <a:cubicBezTo>
                  <a:pt x="4" y="77"/>
                  <a:pt x="2" y="75"/>
                  <a:pt x="2" y="72"/>
                </a:cubicBezTo>
                <a:cubicBezTo>
                  <a:pt x="2" y="70"/>
                  <a:pt x="3" y="68"/>
                  <a:pt x="4" y="67"/>
                </a:cubicBezTo>
                <a:cubicBezTo>
                  <a:pt x="9" y="61"/>
                  <a:pt x="21" y="60"/>
                  <a:pt x="24" y="60"/>
                </a:cubicBezTo>
                <a:cubicBezTo>
                  <a:pt x="24" y="60"/>
                  <a:pt x="25" y="60"/>
                  <a:pt x="26" y="61"/>
                </a:cubicBezTo>
                <a:cubicBezTo>
                  <a:pt x="28" y="61"/>
                  <a:pt x="28" y="63"/>
                  <a:pt x="29" y="63"/>
                </a:cubicBezTo>
                <a:cubicBezTo>
                  <a:pt x="29" y="63"/>
                  <a:pt x="29" y="63"/>
                  <a:pt x="30" y="63"/>
                </a:cubicBezTo>
                <a:cubicBezTo>
                  <a:pt x="31" y="63"/>
                  <a:pt x="30" y="60"/>
                  <a:pt x="30" y="59"/>
                </a:cubicBezTo>
                <a:cubicBezTo>
                  <a:pt x="28" y="55"/>
                  <a:pt x="18" y="56"/>
                  <a:pt x="18" y="57"/>
                </a:cubicBezTo>
                <a:cubicBezTo>
                  <a:pt x="16" y="57"/>
                  <a:pt x="12" y="58"/>
                  <a:pt x="8" y="61"/>
                </a:cubicBezTo>
                <a:cubicBezTo>
                  <a:pt x="6" y="60"/>
                  <a:pt x="3" y="58"/>
                  <a:pt x="1" y="54"/>
                </a:cubicBezTo>
                <a:cubicBezTo>
                  <a:pt x="0" y="51"/>
                  <a:pt x="0" y="48"/>
                  <a:pt x="1" y="44"/>
                </a:cubicBezTo>
                <a:cubicBezTo>
                  <a:pt x="2" y="39"/>
                  <a:pt x="4" y="32"/>
                  <a:pt x="10" y="23"/>
                </a:cubicBezTo>
                <a:cubicBezTo>
                  <a:pt x="11" y="22"/>
                  <a:pt x="13" y="22"/>
                  <a:pt x="16" y="21"/>
                </a:cubicBezTo>
                <a:cubicBezTo>
                  <a:pt x="20" y="19"/>
                  <a:pt x="22" y="19"/>
                  <a:pt x="22" y="17"/>
                </a:cubicBezTo>
                <a:cubicBezTo>
                  <a:pt x="22" y="16"/>
                  <a:pt x="22" y="15"/>
                  <a:pt x="21" y="15"/>
                </a:cubicBezTo>
                <a:cubicBezTo>
                  <a:pt x="20" y="14"/>
                  <a:pt x="18" y="13"/>
                  <a:pt x="18" y="13"/>
                </a:cubicBezTo>
                <a:cubicBezTo>
                  <a:pt x="17" y="12"/>
                  <a:pt x="17" y="10"/>
                  <a:pt x="18" y="7"/>
                </a:cubicBezTo>
                <a:cubicBezTo>
                  <a:pt x="20" y="2"/>
                  <a:pt x="25" y="0"/>
                  <a:pt x="26" y="0"/>
                </a:cubicBezTo>
                <a:cubicBezTo>
                  <a:pt x="30" y="0"/>
                  <a:pt x="35" y="0"/>
                  <a:pt x="39" y="0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3"/>
          <p:cNvSpPr/>
          <p:nvPr/>
        </p:nvSpPr>
        <p:spPr>
          <a:xfrm>
            <a:off x="1208502" y="3494272"/>
            <a:ext cx="64175" cy="82328"/>
          </a:xfrm>
          <a:custGeom>
            <a:avLst/>
            <a:gdLst/>
            <a:ahLst/>
            <a:cxnLst/>
            <a:rect l="l" t="t" r="r" b="b"/>
            <a:pathLst>
              <a:path w="13" h="16" extrusionOk="0">
                <a:moveTo>
                  <a:pt x="2" y="16"/>
                </a:moveTo>
                <a:cubicBezTo>
                  <a:pt x="1" y="16"/>
                  <a:pt x="1" y="16"/>
                  <a:pt x="1" y="16"/>
                </a:cubicBezTo>
                <a:cubicBezTo>
                  <a:pt x="0" y="15"/>
                  <a:pt x="1" y="14"/>
                  <a:pt x="1" y="14"/>
                </a:cubicBezTo>
                <a:cubicBezTo>
                  <a:pt x="3" y="13"/>
                  <a:pt x="6" y="11"/>
                  <a:pt x="8" y="7"/>
                </a:cubicBezTo>
                <a:cubicBezTo>
                  <a:pt x="10" y="5"/>
                  <a:pt x="10" y="3"/>
                  <a:pt x="11" y="1"/>
                </a:cubicBezTo>
                <a:cubicBezTo>
                  <a:pt x="11" y="0"/>
                  <a:pt x="11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2" y="4"/>
                  <a:pt x="11" y="6"/>
                  <a:pt x="10" y="8"/>
                </a:cubicBezTo>
                <a:cubicBezTo>
                  <a:pt x="8" y="12"/>
                  <a:pt x="4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3"/>
          <p:cNvSpPr/>
          <p:nvPr/>
        </p:nvSpPr>
        <p:spPr>
          <a:xfrm>
            <a:off x="1358235" y="3370779"/>
            <a:ext cx="213895" cy="514558"/>
          </a:xfrm>
          <a:custGeom>
            <a:avLst/>
            <a:gdLst/>
            <a:ahLst/>
            <a:cxnLst/>
            <a:rect l="l" t="t" r="r" b="b"/>
            <a:pathLst>
              <a:path w="40" h="95" extrusionOk="0">
                <a:moveTo>
                  <a:pt x="0" y="0"/>
                </a:moveTo>
                <a:cubicBezTo>
                  <a:pt x="0" y="30"/>
                  <a:pt x="0" y="60"/>
                  <a:pt x="0" y="91"/>
                </a:cubicBezTo>
                <a:cubicBezTo>
                  <a:pt x="1" y="92"/>
                  <a:pt x="3" y="94"/>
                  <a:pt x="7" y="94"/>
                </a:cubicBezTo>
                <a:cubicBezTo>
                  <a:pt x="11" y="95"/>
                  <a:pt x="16" y="93"/>
                  <a:pt x="20" y="89"/>
                </a:cubicBezTo>
                <a:cubicBezTo>
                  <a:pt x="18" y="88"/>
                  <a:pt x="16" y="87"/>
                  <a:pt x="13" y="84"/>
                </a:cubicBezTo>
                <a:cubicBezTo>
                  <a:pt x="11" y="83"/>
                  <a:pt x="9" y="81"/>
                  <a:pt x="8" y="79"/>
                </a:cubicBezTo>
                <a:cubicBezTo>
                  <a:pt x="8" y="78"/>
                  <a:pt x="8" y="78"/>
                  <a:pt x="9" y="77"/>
                </a:cubicBezTo>
                <a:cubicBezTo>
                  <a:pt x="10" y="77"/>
                  <a:pt x="11" y="77"/>
                  <a:pt x="11" y="78"/>
                </a:cubicBezTo>
                <a:cubicBezTo>
                  <a:pt x="12" y="79"/>
                  <a:pt x="14" y="81"/>
                  <a:pt x="16" y="83"/>
                </a:cubicBezTo>
                <a:cubicBezTo>
                  <a:pt x="19" y="85"/>
                  <a:pt x="21" y="86"/>
                  <a:pt x="23" y="87"/>
                </a:cubicBezTo>
                <a:cubicBezTo>
                  <a:pt x="28" y="84"/>
                  <a:pt x="31" y="82"/>
                  <a:pt x="33" y="80"/>
                </a:cubicBezTo>
                <a:cubicBezTo>
                  <a:pt x="36" y="77"/>
                  <a:pt x="38" y="75"/>
                  <a:pt x="38" y="72"/>
                </a:cubicBezTo>
                <a:cubicBezTo>
                  <a:pt x="38" y="70"/>
                  <a:pt x="36" y="68"/>
                  <a:pt x="36" y="67"/>
                </a:cubicBezTo>
                <a:cubicBezTo>
                  <a:pt x="30" y="61"/>
                  <a:pt x="19" y="60"/>
                  <a:pt x="16" y="60"/>
                </a:cubicBezTo>
                <a:cubicBezTo>
                  <a:pt x="16" y="60"/>
                  <a:pt x="15" y="60"/>
                  <a:pt x="14" y="61"/>
                </a:cubicBezTo>
                <a:cubicBezTo>
                  <a:pt x="12" y="61"/>
                  <a:pt x="11" y="63"/>
                  <a:pt x="11" y="63"/>
                </a:cubicBezTo>
                <a:cubicBezTo>
                  <a:pt x="11" y="63"/>
                  <a:pt x="10" y="63"/>
                  <a:pt x="10" y="63"/>
                </a:cubicBezTo>
                <a:cubicBezTo>
                  <a:pt x="9" y="63"/>
                  <a:pt x="9" y="60"/>
                  <a:pt x="10" y="59"/>
                </a:cubicBezTo>
                <a:cubicBezTo>
                  <a:pt x="12" y="55"/>
                  <a:pt x="21" y="56"/>
                  <a:pt x="22" y="57"/>
                </a:cubicBezTo>
                <a:cubicBezTo>
                  <a:pt x="24" y="57"/>
                  <a:pt x="28" y="58"/>
                  <a:pt x="32" y="61"/>
                </a:cubicBezTo>
                <a:cubicBezTo>
                  <a:pt x="34" y="60"/>
                  <a:pt x="37" y="58"/>
                  <a:pt x="38" y="54"/>
                </a:cubicBezTo>
                <a:cubicBezTo>
                  <a:pt x="40" y="51"/>
                  <a:pt x="40" y="48"/>
                  <a:pt x="39" y="44"/>
                </a:cubicBezTo>
                <a:cubicBezTo>
                  <a:pt x="38" y="39"/>
                  <a:pt x="35" y="32"/>
                  <a:pt x="30" y="23"/>
                </a:cubicBezTo>
                <a:cubicBezTo>
                  <a:pt x="28" y="22"/>
                  <a:pt x="26" y="22"/>
                  <a:pt x="24" y="21"/>
                </a:cubicBezTo>
                <a:cubicBezTo>
                  <a:pt x="19" y="19"/>
                  <a:pt x="18" y="19"/>
                  <a:pt x="17" y="17"/>
                </a:cubicBezTo>
                <a:cubicBezTo>
                  <a:pt x="17" y="16"/>
                  <a:pt x="18" y="15"/>
                  <a:pt x="19" y="15"/>
                </a:cubicBezTo>
                <a:cubicBezTo>
                  <a:pt x="20" y="14"/>
                  <a:pt x="21" y="13"/>
                  <a:pt x="22" y="13"/>
                </a:cubicBezTo>
                <a:cubicBezTo>
                  <a:pt x="22" y="12"/>
                  <a:pt x="23" y="10"/>
                  <a:pt x="22" y="7"/>
                </a:cubicBezTo>
                <a:cubicBezTo>
                  <a:pt x="20" y="2"/>
                  <a:pt x="15" y="0"/>
                  <a:pt x="14" y="0"/>
                </a:cubicBezTo>
                <a:cubicBezTo>
                  <a:pt x="9" y="0"/>
                  <a:pt x="5" y="0"/>
                  <a:pt x="0" y="0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3"/>
          <p:cNvSpPr/>
          <p:nvPr/>
        </p:nvSpPr>
        <p:spPr>
          <a:xfrm>
            <a:off x="1401014" y="3494272"/>
            <a:ext cx="64175" cy="82328"/>
          </a:xfrm>
          <a:custGeom>
            <a:avLst/>
            <a:gdLst/>
            <a:ahLst/>
            <a:cxnLst/>
            <a:rect l="l" t="t" r="r" b="b"/>
            <a:pathLst>
              <a:path w="12" h="16" extrusionOk="0">
                <a:moveTo>
                  <a:pt x="11" y="16"/>
                </a:moveTo>
                <a:cubicBezTo>
                  <a:pt x="11" y="16"/>
                  <a:pt x="12" y="16"/>
                  <a:pt x="12" y="16"/>
                </a:cubicBezTo>
                <a:cubicBezTo>
                  <a:pt x="12" y="15"/>
                  <a:pt x="12" y="14"/>
                  <a:pt x="12" y="14"/>
                </a:cubicBezTo>
                <a:cubicBezTo>
                  <a:pt x="10" y="13"/>
                  <a:pt x="7" y="11"/>
                  <a:pt x="4" y="7"/>
                </a:cubicBezTo>
                <a:cubicBezTo>
                  <a:pt x="3" y="5"/>
                  <a:pt x="2" y="3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4"/>
                  <a:pt x="1" y="6"/>
                  <a:pt x="3" y="8"/>
                </a:cubicBezTo>
                <a:cubicBezTo>
                  <a:pt x="5" y="12"/>
                  <a:pt x="8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>
            <a:off x="8584735" y="1703345"/>
            <a:ext cx="385011" cy="535147"/>
            <a:chOff x="8684126" y="1368986"/>
            <a:chExt cx="385011" cy="535147"/>
          </a:xfrm>
        </p:grpSpPr>
        <p:sp>
          <p:nvSpPr>
            <p:cNvPr id="927" name="Google Shape;927;p23"/>
            <p:cNvSpPr/>
            <p:nvPr/>
          </p:nvSpPr>
          <p:spPr>
            <a:xfrm>
              <a:off x="8684126" y="1368986"/>
              <a:ext cx="385011" cy="391066"/>
            </a:xfrm>
            <a:custGeom>
              <a:avLst/>
              <a:gdLst/>
              <a:ahLst/>
              <a:cxnLst/>
              <a:rect l="l" t="t" r="r" b="b"/>
              <a:pathLst>
                <a:path w="65" h="70" extrusionOk="0">
                  <a:moveTo>
                    <a:pt x="45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3"/>
                    <a:pt x="18" y="59"/>
                    <a:pt x="16" y="54"/>
                  </a:cubicBezTo>
                  <a:cubicBezTo>
                    <a:pt x="15" y="52"/>
                    <a:pt x="14" y="51"/>
                    <a:pt x="12" y="49"/>
                  </a:cubicBezTo>
                  <a:cubicBezTo>
                    <a:pt x="10" y="48"/>
                    <a:pt x="0" y="39"/>
                    <a:pt x="1" y="27"/>
                  </a:cubicBezTo>
                  <a:cubicBezTo>
                    <a:pt x="2" y="17"/>
                    <a:pt x="8" y="12"/>
                    <a:pt x="11" y="9"/>
                  </a:cubicBezTo>
                  <a:cubicBezTo>
                    <a:pt x="13" y="8"/>
                    <a:pt x="23" y="0"/>
                    <a:pt x="36" y="2"/>
                  </a:cubicBezTo>
                  <a:cubicBezTo>
                    <a:pt x="48" y="3"/>
                    <a:pt x="62" y="12"/>
                    <a:pt x="63" y="25"/>
                  </a:cubicBezTo>
                  <a:cubicBezTo>
                    <a:pt x="65" y="34"/>
                    <a:pt x="59" y="42"/>
                    <a:pt x="58" y="44"/>
                  </a:cubicBezTo>
                  <a:cubicBezTo>
                    <a:pt x="57" y="47"/>
                    <a:pt x="55" y="48"/>
                    <a:pt x="53" y="50"/>
                  </a:cubicBezTo>
                  <a:cubicBezTo>
                    <a:pt x="51" y="51"/>
                    <a:pt x="50" y="52"/>
                    <a:pt x="49" y="55"/>
                  </a:cubicBezTo>
                  <a:cubicBezTo>
                    <a:pt x="47" y="58"/>
                    <a:pt x="46" y="62"/>
                    <a:pt x="45" y="67"/>
                  </a:cubicBezTo>
                  <a:lnTo>
                    <a:pt x="45" y="70"/>
                  </a:lnTo>
                  <a:close/>
                  <a:moveTo>
                    <a:pt x="24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59"/>
                    <a:pt x="41" y="55"/>
                    <a:pt x="44" y="51"/>
                  </a:cubicBezTo>
                  <a:cubicBezTo>
                    <a:pt x="45" y="48"/>
                    <a:pt x="47" y="47"/>
                    <a:pt x="49" y="45"/>
                  </a:cubicBezTo>
                  <a:cubicBezTo>
                    <a:pt x="51" y="44"/>
                    <a:pt x="52" y="43"/>
                    <a:pt x="53" y="41"/>
                  </a:cubicBezTo>
                  <a:cubicBezTo>
                    <a:pt x="54" y="40"/>
                    <a:pt x="58" y="33"/>
                    <a:pt x="57" y="26"/>
                  </a:cubicBezTo>
                  <a:cubicBezTo>
                    <a:pt x="56" y="16"/>
                    <a:pt x="45" y="9"/>
                    <a:pt x="36" y="7"/>
                  </a:cubicBezTo>
                  <a:cubicBezTo>
                    <a:pt x="24" y="6"/>
                    <a:pt x="16" y="13"/>
                    <a:pt x="15" y="14"/>
                  </a:cubicBezTo>
                  <a:cubicBezTo>
                    <a:pt x="12" y="16"/>
                    <a:pt x="7" y="20"/>
                    <a:pt x="7" y="27"/>
                  </a:cubicBezTo>
                  <a:cubicBezTo>
                    <a:pt x="6" y="37"/>
                    <a:pt x="16" y="44"/>
                    <a:pt x="16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7"/>
                    <a:pt x="20" y="49"/>
                    <a:pt x="21" y="52"/>
                  </a:cubicBezTo>
                  <a:cubicBezTo>
                    <a:pt x="24" y="56"/>
                    <a:pt x="24" y="60"/>
                    <a:pt x="24" y="6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23"/>
            <p:cNvGrpSpPr/>
            <p:nvPr/>
          </p:nvGrpSpPr>
          <p:grpSpPr>
            <a:xfrm>
              <a:off x="8748288" y="1471903"/>
              <a:ext cx="235291" cy="432230"/>
              <a:chOff x="8748288" y="1471903"/>
              <a:chExt cx="235291" cy="432230"/>
            </a:xfrm>
          </p:grpSpPr>
          <p:sp>
            <p:nvSpPr>
              <p:cNvPr id="929" name="Google Shape;929;p23"/>
              <p:cNvSpPr/>
              <p:nvPr/>
            </p:nvSpPr>
            <p:spPr>
              <a:xfrm>
                <a:off x="8748288" y="1718888"/>
                <a:ext cx="235291" cy="1852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5" extrusionOk="0">
                    <a:moveTo>
                      <a:pt x="5" y="1"/>
                    </a:moveTo>
                    <a:cubicBezTo>
                      <a:pt x="9" y="0"/>
                      <a:pt x="13" y="0"/>
                      <a:pt x="18" y="0"/>
                    </a:cubicBezTo>
                    <a:cubicBezTo>
                      <a:pt x="24" y="0"/>
                      <a:pt x="29" y="0"/>
                      <a:pt x="34" y="1"/>
                    </a:cubicBezTo>
                    <a:cubicBezTo>
                      <a:pt x="35" y="1"/>
                      <a:pt x="36" y="2"/>
                      <a:pt x="37" y="3"/>
                    </a:cubicBezTo>
                    <a:cubicBezTo>
                      <a:pt x="37" y="4"/>
                      <a:pt x="38" y="5"/>
                      <a:pt x="38" y="6"/>
                    </a:cubicBezTo>
                    <a:cubicBezTo>
                      <a:pt x="38" y="7"/>
                      <a:pt x="36" y="8"/>
                      <a:pt x="36" y="10"/>
                    </a:cubicBezTo>
                    <a:cubicBezTo>
                      <a:pt x="37" y="11"/>
                      <a:pt x="38" y="11"/>
                      <a:pt x="38" y="13"/>
                    </a:cubicBezTo>
                    <a:cubicBezTo>
                      <a:pt x="39" y="14"/>
                      <a:pt x="38" y="16"/>
                      <a:pt x="35" y="19"/>
                    </a:cubicBezTo>
                    <a:cubicBezTo>
                      <a:pt x="36" y="21"/>
                      <a:pt x="35" y="24"/>
                      <a:pt x="34" y="26"/>
                    </a:cubicBezTo>
                    <a:cubicBezTo>
                      <a:pt x="32" y="27"/>
                      <a:pt x="29" y="27"/>
                      <a:pt x="29" y="27"/>
                    </a:cubicBezTo>
                    <a:cubicBezTo>
                      <a:pt x="29" y="27"/>
                      <a:pt x="27" y="32"/>
                      <a:pt x="22" y="34"/>
                    </a:cubicBezTo>
                    <a:cubicBezTo>
                      <a:pt x="17" y="35"/>
                      <a:pt x="12" y="32"/>
                      <a:pt x="10" y="27"/>
                    </a:cubicBezTo>
                    <a:cubicBezTo>
                      <a:pt x="8" y="28"/>
                      <a:pt x="6" y="27"/>
                      <a:pt x="5" y="25"/>
                    </a:cubicBezTo>
                    <a:cubicBezTo>
                      <a:pt x="4" y="24"/>
                      <a:pt x="4" y="22"/>
                      <a:pt x="5" y="21"/>
                    </a:cubicBezTo>
                    <a:cubicBezTo>
                      <a:pt x="4" y="20"/>
                      <a:pt x="3" y="20"/>
                      <a:pt x="2" y="18"/>
                    </a:cubicBezTo>
                    <a:cubicBezTo>
                      <a:pt x="1" y="16"/>
                      <a:pt x="0" y="13"/>
                      <a:pt x="2" y="11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1" y="8"/>
                      <a:pt x="1" y="7"/>
                    </a:cubicBezTo>
                    <a:cubicBezTo>
                      <a:pt x="0" y="4"/>
                      <a:pt x="2" y="2"/>
                      <a:pt x="5" y="1"/>
                    </a:cubicBezTo>
                    <a:close/>
                  </a:path>
                </a:pathLst>
              </a:custGeom>
              <a:solidFill>
                <a:srgbClr val="F4B6B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3"/>
              <p:cNvSpPr/>
              <p:nvPr/>
            </p:nvSpPr>
            <p:spPr>
              <a:xfrm>
                <a:off x="8855242" y="1471903"/>
                <a:ext cx="106954" cy="6175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14" y="13"/>
                    </a:moveTo>
                    <a:cubicBezTo>
                      <a:pt x="13" y="13"/>
                      <a:pt x="13" y="12"/>
                      <a:pt x="13" y="11"/>
                    </a:cubicBezTo>
                    <a:cubicBezTo>
                      <a:pt x="12" y="10"/>
                      <a:pt x="12" y="9"/>
                      <a:pt x="11" y="7"/>
                    </a:cubicBezTo>
                    <a:cubicBezTo>
                      <a:pt x="9" y="5"/>
                      <a:pt x="6" y="4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7" y="0"/>
                      <a:pt x="11" y="1"/>
                      <a:pt x="14" y="5"/>
                    </a:cubicBezTo>
                    <a:cubicBezTo>
                      <a:pt x="16" y="7"/>
                      <a:pt x="16" y="9"/>
                      <a:pt x="16" y="11"/>
                    </a:cubicBezTo>
                    <a:cubicBezTo>
                      <a:pt x="17" y="12"/>
                      <a:pt x="16" y="13"/>
                      <a:pt x="15" y="13"/>
                    </a:cubicBezTo>
                    <a:cubicBezTo>
                      <a:pt x="15" y="13"/>
                      <a:pt x="15" y="13"/>
                      <a:pt x="14" y="13"/>
                    </a:cubicBezTo>
                    <a:close/>
                  </a:path>
                </a:pathLst>
              </a:custGeom>
              <a:solidFill>
                <a:srgbClr val="F4B6B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1" name="Google Shape;931;p23"/>
          <p:cNvGrpSpPr/>
          <p:nvPr/>
        </p:nvGrpSpPr>
        <p:grpSpPr>
          <a:xfrm>
            <a:off x="10634884" y="3210033"/>
            <a:ext cx="534730" cy="555723"/>
            <a:chOff x="10951411" y="2871484"/>
            <a:chExt cx="534730" cy="555723"/>
          </a:xfrm>
        </p:grpSpPr>
        <p:sp>
          <p:nvSpPr>
            <p:cNvPr id="932" name="Google Shape;932;p23"/>
            <p:cNvSpPr/>
            <p:nvPr/>
          </p:nvSpPr>
          <p:spPr>
            <a:xfrm>
              <a:off x="10951411" y="2871484"/>
              <a:ext cx="513347" cy="555723"/>
            </a:xfrm>
            <a:custGeom>
              <a:avLst/>
              <a:gdLst/>
              <a:ahLst/>
              <a:cxnLst/>
              <a:rect l="l" t="t" r="r" b="b"/>
              <a:pathLst>
                <a:path w="88" h="100" extrusionOk="0">
                  <a:moveTo>
                    <a:pt x="3" y="13"/>
                  </a:moveTo>
                  <a:cubicBezTo>
                    <a:pt x="2" y="22"/>
                    <a:pt x="1" y="28"/>
                    <a:pt x="1" y="32"/>
                  </a:cubicBezTo>
                  <a:cubicBezTo>
                    <a:pt x="1" y="37"/>
                    <a:pt x="0" y="40"/>
                    <a:pt x="1" y="45"/>
                  </a:cubicBezTo>
                  <a:cubicBezTo>
                    <a:pt x="1" y="50"/>
                    <a:pt x="1" y="53"/>
                    <a:pt x="2" y="54"/>
                  </a:cubicBezTo>
                  <a:cubicBezTo>
                    <a:pt x="4" y="66"/>
                    <a:pt x="12" y="76"/>
                    <a:pt x="22" y="86"/>
                  </a:cubicBezTo>
                  <a:cubicBezTo>
                    <a:pt x="22" y="86"/>
                    <a:pt x="31" y="96"/>
                    <a:pt x="40" y="99"/>
                  </a:cubicBezTo>
                  <a:cubicBezTo>
                    <a:pt x="41" y="100"/>
                    <a:pt x="43" y="100"/>
                    <a:pt x="45" y="100"/>
                  </a:cubicBezTo>
                  <a:cubicBezTo>
                    <a:pt x="50" y="100"/>
                    <a:pt x="53" y="98"/>
                    <a:pt x="55" y="96"/>
                  </a:cubicBezTo>
                  <a:cubicBezTo>
                    <a:pt x="71" y="83"/>
                    <a:pt x="79" y="71"/>
                    <a:pt x="79" y="71"/>
                  </a:cubicBezTo>
                  <a:cubicBezTo>
                    <a:pt x="83" y="65"/>
                    <a:pt x="86" y="60"/>
                    <a:pt x="87" y="53"/>
                  </a:cubicBezTo>
                  <a:cubicBezTo>
                    <a:pt x="88" y="50"/>
                    <a:pt x="88" y="47"/>
                    <a:pt x="88" y="34"/>
                  </a:cubicBezTo>
                  <a:cubicBezTo>
                    <a:pt x="88" y="27"/>
                    <a:pt x="88" y="20"/>
                    <a:pt x="88" y="15"/>
                  </a:cubicBezTo>
                  <a:cubicBezTo>
                    <a:pt x="85" y="15"/>
                    <a:pt x="81" y="15"/>
                    <a:pt x="77" y="14"/>
                  </a:cubicBezTo>
                  <a:cubicBezTo>
                    <a:pt x="70" y="13"/>
                    <a:pt x="66" y="11"/>
                    <a:pt x="58" y="8"/>
                  </a:cubicBezTo>
                  <a:cubicBezTo>
                    <a:pt x="55" y="6"/>
                    <a:pt x="49" y="3"/>
                    <a:pt x="43" y="0"/>
                  </a:cubicBezTo>
                  <a:cubicBezTo>
                    <a:pt x="41" y="3"/>
                    <a:pt x="36" y="7"/>
                    <a:pt x="30" y="10"/>
                  </a:cubicBezTo>
                  <a:cubicBezTo>
                    <a:pt x="18" y="16"/>
                    <a:pt x="7" y="14"/>
                    <a:pt x="3" y="1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11315025" y="3241962"/>
              <a:ext cx="171116" cy="144081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0" y="14"/>
                  </a:moveTo>
                  <a:cubicBezTo>
                    <a:pt x="0" y="14"/>
                    <a:pt x="1" y="13"/>
                    <a:pt x="2" y="12"/>
                  </a:cubicBezTo>
                  <a:cubicBezTo>
                    <a:pt x="2" y="12"/>
                    <a:pt x="3" y="11"/>
                    <a:pt x="4" y="11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5"/>
                    <a:pt x="10" y="16"/>
                    <a:pt x="10" y="18"/>
                  </a:cubicBezTo>
                  <a:cubicBezTo>
                    <a:pt x="12" y="16"/>
                    <a:pt x="13" y="14"/>
                    <a:pt x="15" y="11"/>
                  </a:cubicBezTo>
                  <a:cubicBezTo>
                    <a:pt x="17" y="9"/>
                    <a:pt x="17" y="8"/>
                    <a:pt x="18" y="7"/>
                  </a:cubicBezTo>
                  <a:cubicBezTo>
                    <a:pt x="20" y="6"/>
                    <a:pt x="22" y="4"/>
                    <a:pt x="25" y="2"/>
                  </a:cubicBezTo>
                  <a:cubicBezTo>
                    <a:pt x="26" y="1"/>
                    <a:pt x="27" y="1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29" y="3"/>
                    <a:pt x="24" y="7"/>
                    <a:pt x="20" y="13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5" y="21"/>
                    <a:pt x="14" y="23"/>
                    <a:pt x="13" y="25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7" y="27"/>
                    <a:pt x="7" y="26"/>
                    <a:pt x="7" y="25"/>
                  </a:cubicBezTo>
                  <a:cubicBezTo>
                    <a:pt x="7" y="24"/>
                    <a:pt x="6" y="24"/>
                    <a:pt x="6" y="22"/>
                  </a:cubicBezTo>
                  <a:cubicBezTo>
                    <a:pt x="5" y="20"/>
                    <a:pt x="4" y="19"/>
                    <a:pt x="3" y="17"/>
                  </a:cubicBezTo>
                  <a:cubicBezTo>
                    <a:pt x="3" y="16"/>
                    <a:pt x="2" y="15"/>
                    <a:pt x="1" y="15"/>
                  </a:cubicBezTo>
                  <a:cubicBezTo>
                    <a:pt x="1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23"/>
          <p:cNvSpPr txBox="1"/>
          <p:nvPr/>
        </p:nvSpPr>
        <p:spPr>
          <a:xfrm>
            <a:off x="676449" y="5145074"/>
            <a:ext cx="1876028" cy="461665"/>
          </a:xfrm>
          <a:prstGeom prst="rect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935" name="Google Shape;935;p23"/>
          <p:cNvSpPr txBox="1"/>
          <p:nvPr/>
        </p:nvSpPr>
        <p:spPr>
          <a:xfrm>
            <a:off x="676449" y="5606739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6" name="Google Shape;936;p23"/>
          <p:cNvSpPr txBox="1"/>
          <p:nvPr/>
        </p:nvSpPr>
        <p:spPr>
          <a:xfrm>
            <a:off x="3043006" y="5145074"/>
            <a:ext cx="1876028" cy="461665"/>
          </a:xfrm>
          <a:prstGeom prst="rect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</a:t>
            </a:r>
            <a:endParaRPr/>
          </a:p>
        </p:txBody>
      </p:sp>
      <p:sp>
        <p:nvSpPr>
          <p:cNvPr id="937" name="Google Shape;937;p23"/>
          <p:cNvSpPr txBox="1"/>
          <p:nvPr/>
        </p:nvSpPr>
        <p:spPr>
          <a:xfrm>
            <a:off x="3043006" y="5606739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8" name="Google Shape;938;p23"/>
          <p:cNvSpPr txBox="1"/>
          <p:nvPr/>
        </p:nvSpPr>
        <p:spPr>
          <a:xfrm>
            <a:off x="5252541" y="5101082"/>
            <a:ext cx="1929595" cy="461665"/>
          </a:xfrm>
          <a:prstGeom prst="rect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III</a:t>
            </a:r>
            <a:endParaRPr/>
          </a:p>
        </p:txBody>
      </p:sp>
      <p:sp>
        <p:nvSpPr>
          <p:cNvPr id="939" name="Google Shape;939;p23"/>
          <p:cNvSpPr txBox="1"/>
          <p:nvPr/>
        </p:nvSpPr>
        <p:spPr>
          <a:xfrm>
            <a:off x="5279325" y="5579229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0" name="Google Shape;940;p23"/>
          <p:cNvSpPr txBox="1"/>
          <p:nvPr/>
        </p:nvSpPr>
        <p:spPr>
          <a:xfrm>
            <a:off x="7353437" y="5158775"/>
            <a:ext cx="1929595" cy="461665"/>
          </a:xfrm>
          <a:prstGeom prst="rect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IV</a:t>
            </a:r>
            <a:endParaRPr/>
          </a:p>
        </p:txBody>
      </p:sp>
      <p:sp>
        <p:nvSpPr>
          <p:cNvPr id="941" name="Google Shape;941;p23"/>
          <p:cNvSpPr txBox="1"/>
          <p:nvPr/>
        </p:nvSpPr>
        <p:spPr>
          <a:xfrm>
            <a:off x="7366803" y="5562747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2" name="Google Shape;942;p23"/>
          <p:cNvSpPr txBox="1"/>
          <p:nvPr/>
        </p:nvSpPr>
        <p:spPr>
          <a:xfrm>
            <a:off x="9589756" y="5117564"/>
            <a:ext cx="1876028" cy="461665"/>
          </a:xfrm>
          <a:prstGeom prst="rect">
            <a:avLst/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V</a:t>
            </a:r>
            <a:endParaRPr/>
          </a:p>
        </p:txBody>
      </p:sp>
      <p:sp>
        <p:nvSpPr>
          <p:cNvPr id="943" name="Google Shape;943;p23"/>
          <p:cNvSpPr txBox="1"/>
          <p:nvPr/>
        </p:nvSpPr>
        <p:spPr>
          <a:xfrm>
            <a:off x="9589756" y="5579229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4" name="Google Shape;944;p23"/>
          <p:cNvSpPr txBox="1"/>
          <p:nvPr/>
        </p:nvSpPr>
        <p:spPr>
          <a:xfrm>
            <a:off x="3945127" y="3493949"/>
            <a:ext cx="40983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5" name="Google Shape;945;p23"/>
          <p:cNvSpPr txBox="1"/>
          <p:nvPr/>
        </p:nvSpPr>
        <p:spPr>
          <a:xfrm>
            <a:off x="3743152" y="407375"/>
            <a:ext cx="5409669" cy="110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"/>
          <p:cNvSpPr txBox="1">
            <a:spLocks noGrp="1"/>
          </p:cNvSpPr>
          <p:nvPr>
            <p:ph type="body" idx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951" name="Google Shape;951;p24"/>
          <p:cNvSpPr txBox="1"/>
          <p:nvPr/>
        </p:nvSpPr>
        <p:spPr>
          <a:xfrm>
            <a:off x="2991030" y="4916675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32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4"/>
          <p:cNvSpPr txBox="1"/>
          <p:nvPr/>
        </p:nvSpPr>
        <p:spPr>
          <a:xfrm>
            <a:off x="8087851" y="2944392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32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Google Shape;953;p24"/>
          <p:cNvCxnSpPr/>
          <p:nvPr/>
        </p:nvCxnSpPr>
        <p:spPr>
          <a:xfrm rot="10800000" flipH="1">
            <a:off x="7533330" y="3613599"/>
            <a:ext cx="4032000" cy="952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54" name="Google Shape;954;p24"/>
          <p:cNvCxnSpPr/>
          <p:nvPr/>
        </p:nvCxnSpPr>
        <p:spPr>
          <a:xfrm rot="10800000">
            <a:off x="900377" y="4767401"/>
            <a:ext cx="403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955" name="Google Shape;955;p24"/>
          <p:cNvGrpSpPr/>
          <p:nvPr/>
        </p:nvGrpSpPr>
        <p:grpSpPr>
          <a:xfrm>
            <a:off x="7784363" y="5106597"/>
            <a:ext cx="2509401" cy="1287983"/>
            <a:chOff x="270023" y="1671304"/>
            <a:chExt cx="2552450" cy="1135913"/>
          </a:xfrm>
        </p:grpSpPr>
        <p:sp>
          <p:nvSpPr>
            <p:cNvPr id="956" name="Google Shape;956;p24"/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24"/>
          <p:cNvGrpSpPr/>
          <p:nvPr/>
        </p:nvGrpSpPr>
        <p:grpSpPr>
          <a:xfrm>
            <a:off x="1950479" y="2158749"/>
            <a:ext cx="2509401" cy="1287983"/>
            <a:chOff x="270023" y="1671304"/>
            <a:chExt cx="2552450" cy="1135913"/>
          </a:xfrm>
        </p:grpSpPr>
        <p:sp>
          <p:nvSpPr>
            <p:cNvPr id="959" name="Google Shape;959;p24"/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24"/>
          <p:cNvGrpSpPr/>
          <p:nvPr/>
        </p:nvGrpSpPr>
        <p:grpSpPr>
          <a:xfrm>
            <a:off x="789581" y="3723476"/>
            <a:ext cx="1761331" cy="758741"/>
            <a:chOff x="203895" y="3409836"/>
            <a:chExt cx="1761331" cy="758741"/>
          </a:xfrm>
        </p:grpSpPr>
        <p:sp>
          <p:nvSpPr>
            <p:cNvPr id="962" name="Google Shape;962;p24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$234</a:t>
              </a:r>
              <a:endParaRPr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4"/>
          <p:cNvGrpSpPr/>
          <p:nvPr/>
        </p:nvGrpSpPr>
        <p:grpSpPr>
          <a:xfrm>
            <a:off x="2490031" y="3723476"/>
            <a:ext cx="1761331" cy="758741"/>
            <a:chOff x="203895" y="3409836"/>
            <a:chExt cx="1761331" cy="758741"/>
          </a:xfrm>
        </p:grpSpPr>
        <p:sp>
          <p:nvSpPr>
            <p:cNvPr id="965" name="Google Shape;965;p24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$434</a:t>
              </a:r>
              <a:endParaRPr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24"/>
          <p:cNvGrpSpPr/>
          <p:nvPr/>
        </p:nvGrpSpPr>
        <p:grpSpPr>
          <a:xfrm>
            <a:off x="7990620" y="3832326"/>
            <a:ext cx="1761331" cy="758741"/>
            <a:chOff x="203895" y="3409836"/>
            <a:chExt cx="1761331" cy="758741"/>
          </a:xfrm>
        </p:grpSpPr>
        <p:sp>
          <p:nvSpPr>
            <p:cNvPr id="968" name="Google Shape;968;p24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$234</a:t>
              </a:r>
              <a:endParaRPr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9691070" y="3832326"/>
            <a:ext cx="1761331" cy="758741"/>
            <a:chOff x="203895" y="3409836"/>
            <a:chExt cx="1761331" cy="758741"/>
          </a:xfrm>
        </p:grpSpPr>
        <p:sp>
          <p:nvSpPr>
            <p:cNvPr id="971" name="Google Shape;971;p24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$434</a:t>
              </a:r>
              <a:endParaRPr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3" name="Google Shape;9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0147" y="2883092"/>
            <a:ext cx="2720759" cy="24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5097" y="2400920"/>
            <a:ext cx="993275" cy="9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674697" y="5022891"/>
            <a:ext cx="985830" cy="957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5"/>
          <p:cNvSpPr txBox="1">
            <a:spLocks noGrp="1"/>
          </p:cNvSpPr>
          <p:nvPr>
            <p:ph type="body" idx="1"/>
          </p:nvPr>
        </p:nvSpPr>
        <p:spPr>
          <a:xfrm>
            <a:off x="619125" y="638175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981" name="Google Shape;981;p25"/>
          <p:cNvGrpSpPr/>
          <p:nvPr/>
        </p:nvGrpSpPr>
        <p:grpSpPr>
          <a:xfrm>
            <a:off x="920756" y="1786257"/>
            <a:ext cx="10361647" cy="4152161"/>
            <a:chOff x="467544" y="1347614"/>
            <a:chExt cx="8208912" cy="3289508"/>
          </a:xfrm>
        </p:grpSpPr>
        <p:sp>
          <p:nvSpPr>
            <p:cNvPr id="982" name="Google Shape;982;p25"/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>
              <a:solidFill>
                <a:srgbClr val="398F9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 rot="10800000" flipH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>
              <a:solidFill>
                <a:srgbClr val="5A69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 rot="10800000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rgbClr val="F8DC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 rot="-5400000">
              <a:off x="4932040" y="3348598"/>
              <a:ext cx="288032" cy="288032"/>
            </a:xfrm>
            <a:prstGeom prst="rtTriangle">
              <a:avLst/>
            </a:prstGeom>
            <a:solidFill>
              <a:srgbClr val="F8DC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rgbClr val="F8DC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rgbClr val="F8DC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5"/>
          <p:cNvGrpSpPr/>
          <p:nvPr/>
        </p:nvGrpSpPr>
        <p:grpSpPr>
          <a:xfrm>
            <a:off x="1463299" y="2179303"/>
            <a:ext cx="3312368" cy="1258753"/>
            <a:chOff x="2530759" y="1759421"/>
            <a:chExt cx="1681201" cy="1258753"/>
          </a:xfrm>
        </p:grpSpPr>
        <p:sp>
          <p:nvSpPr>
            <p:cNvPr id="992" name="Google Shape;992;p25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5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Strength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5"/>
          <p:cNvGrpSpPr/>
          <p:nvPr/>
        </p:nvGrpSpPr>
        <p:grpSpPr>
          <a:xfrm>
            <a:off x="1463299" y="4302008"/>
            <a:ext cx="3312368" cy="1258753"/>
            <a:chOff x="2530759" y="1759421"/>
            <a:chExt cx="1681201" cy="1258753"/>
          </a:xfrm>
        </p:grpSpPr>
        <p:sp>
          <p:nvSpPr>
            <p:cNvPr id="995" name="Google Shape;995;p25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5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Opportunity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25"/>
          <p:cNvGrpSpPr/>
          <p:nvPr/>
        </p:nvGrpSpPr>
        <p:grpSpPr>
          <a:xfrm>
            <a:off x="7427490" y="2179303"/>
            <a:ext cx="3312368" cy="1258753"/>
            <a:chOff x="2530759" y="1759421"/>
            <a:chExt cx="1681201" cy="1258753"/>
          </a:xfrm>
        </p:grpSpPr>
        <p:sp>
          <p:nvSpPr>
            <p:cNvPr id="998" name="Google Shape;998;p25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5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0" name="Google Shape;1000;p25"/>
          <p:cNvGrpSpPr/>
          <p:nvPr/>
        </p:nvGrpSpPr>
        <p:grpSpPr>
          <a:xfrm>
            <a:off x="7427490" y="4302008"/>
            <a:ext cx="3312368" cy="1258753"/>
            <a:chOff x="2530759" y="1759421"/>
            <a:chExt cx="1681201" cy="1258753"/>
          </a:xfrm>
        </p:grpSpPr>
        <p:sp>
          <p:nvSpPr>
            <p:cNvPr id="1001" name="Google Shape;1001;p25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5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Threat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3" name="Google Shape;1003;p25"/>
          <p:cNvSpPr txBox="1"/>
          <p:nvPr/>
        </p:nvSpPr>
        <p:spPr>
          <a:xfrm>
            <a:off x="5302790" y="3539171"/>
            <a:ext cx="15975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4" name="Google Shape;10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9543" y="5645558"/>
            <a:ext cx="585719" cy="58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22" y="3242723"/>
            <a:ext cx="1239230" cy="12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977" y="1749286"/>
            <a:ext cx="780805" cy="78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950" y="5584289"/>
            <a:ext cx="780805" cy="780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6"/>
          <p:cNvSpPr txBox="1">
            <a:spLocks noGrp="1"/>
          </p:cNvSpPr>
          <p:nvPr>
            <p:ph type="body" idx="1"/>
          </p:nvPr>
        </p:nvSpPr>
        <p:spPr>
          <a:xfrm>
            <a:off x="467908" y="3982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13" name="Google Shape;1013;p26"/>
          <p:cNvGrpSpPr/>
          <p:nvPr/>
        </p:nvGrpSpPr>
        <p:grpSpPr>
          <a:xfrm>
            <a:off x="847505" y="4780944"/>
            <a:ext cx="2100084" cy="1261884"/>
            <a:chOff x="592509" y="1556792"/>
            <a:chExt cx="2033531" cy="1261884"/>
          </a:xfrm>
        </p:grpSpPr>
        <p:sp>
          <p:nvSpPr>
            <p:cNvPr id="1014" name="Google Shape;1014;p26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015" name="Google Shape;1015;p26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6" name="Google Shape;1016;p26"/>
          <p:cNvGrpSpPr/>
          <p:nvPr/>
        </p:nvGrpSpPr>
        <p:grpSpPr>
          <a:xfrm>
            <a:off x="3640270" y="4780944"/>
            <a:ext cx="2100084" cy="1261884"/>
            <a:chOff x="592509" y="1556792"/>
            <a:chExt cx="2033531" cy="1261884"/>
          </a:xfrm>
        </p:grpSpPr>
        <p:sp>
          <p:nvSpPr>
            <p:cNvPr id="1017" name="Google Shape;1017;p26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018" name="Google Shape;1018;p26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26"/>
          <p:cNvGrpSpPr/>
          <p:nvPr/>
        </p:nvGrpSpPr>
        <p:grpSpPr>
          <a:xfrm>
            <a:off x="6433035" y="4780944"/>
            <a:ext cx="2100084" cy="1261884"/>
            <a:chOff x="592509" y="1556792"/>
            <a:chExt cx="2033531" cy="1261884"/>
          </a:xfrm>
        </p:grpSpPr>
        <p:sp>
          <p:nvSpPr>
            <p:cNvPr id="1020" name="Google Shape;1020;p26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021" name="Google Shape;1021;p26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26"/>
          <p:cNvGrpSpPr/>
          <p:nvPr/>
        </p:nvGrpSpPr>
        <p:grpSpPr>
          <a:xfrm>
            <a:off x="9225799" y="4780944"/>
            <a:ext cx="2100084" cy="1261884"/>
            <a:chOff x="592509" y="1556792"/>
            <a:chExt cx="2033531" cy="1261884"/>
          </a:xfrm>
        </p:grpSpPr>
        <p:sp>
          <p:nvSpPr>
            <p:cNvPr id="1023" name="Google Shape;1023;p26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024" name="Google Shape;1024;p26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26"/>
          <p:cNvGrpSpPr/>
          <p:nvPr/>
        </p:nvGrpSpPr>
        <p:grpSpPr>
          <a:xfrm>
            <a:off x="4070262" y="3207838"/>
            <a:ext cx="1975499" cy="938876"/>
            <a:chOff x="3521182" y="2352605"/>
            <a:chExt cx="1975499" cy="938876"/>
          </a:xfrm>
        </p:grpSpPr>
        <p:sp>
          <p:nvSpPr>
            <p:cNvPr id="1026" name="Google Shape;1026;p26"/>
            <p:cNvSpPr txBox="1"/>
            <p:nvPr/>
          </p:nvSpPr>
          <p:spPr>
            <a:xfrm>
              <a:off x="3561151" y="2645150"/>
              <a:ext cx="19355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027" name="Google Shape;1027;p26"/>
            <p:cNvSpPr txBox="1"/>
            <p:nvPr/>
          </p:nvSpPr>
          <p:spPr>
            <a:xfrm>
              <a:off x="3521182" y="2352605"/>
              <a:ext cx="19424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6"/>
          <p:cNvGrpSpPr/>
          <p:nvPr/>
        </p:nvGrpSpPr>
        <p:grpSpPr>
          <a:xfrm>
            <a:off x="9302846" y="3249520"/>
            <a:ext cx="1975499" cy="938876"/>
            <a:chOff x="5858768" y="2770898"/>
            <a:chExt cx="1975499" cy="938876"/>
          </a:xfrm>
        </p:grpSpPr>
        <p:sp>
          <p:nvSpPr>
            <p:cNvPr id="1029" name="Google Shape;1029;p26"/>
            <p:cNvSpPr txBox="1"/>
            <p:nvPr/>
          </p:nvSpPr>
          <p:spPr>
            <a:xfrm>
              <a:off x="5898737" y="3063443"/>
              <a:ext cx="19355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030" name="Google Shape;1030;p26"/>
            <p:cNvSpPr txBox="1"/>
            <p:nvPr/>
          </p:nvSpPr>
          <p:spPr>
            <a:xfrm>
              <a:off x="5858768" y="2770898"/>
              <a:ext cx="19424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1" name="Google Shape;103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280" y="1846588"/>
            <a:ext cx="2722500" cy="27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233" y="1924084"/>
            <a:ext cx="2722500" cy="2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7"/>
          <p:cNvSpPr txBox="1">
            <a:spLocks noGrp="1"/>
          </p:cNvSpPr>
          <p:nvPr>
            <p:ph type="body" idx="1"/>
          </p:nvPr>
        </p:nvSpPr>
        <p:spPr>
          <a:xfrm>
            <a:off x="619125" y="269206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38" name="Google Shape;1038;p27"/>
          <p:cNvGrpSpPr/>
          <p:nvPr/>
        </p:nvGrpSpPr>
        <p:grpSpPr>
          <a:xfrm>
            <a:off x="1" y="1788840"/>
            <a:ext cx="4231532" cy="3050586"/>
            <a:chOff x="1" y="1788840"/>
            <a:chExt cx="4231532" cy="3050586"/>
          </a:xfrm>
        </p:grpSpPr>
        <p:sp>
          <p:nvSpPr>
            <p:cNvPr id="1039" name="Google Shape;1039;p27"/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0" name="Google Shape;1040;p27"/>
            <p:cNvGrpSpPr/>
            <p:nvPr/>
          </p:nvGrpSpPr>
          <p:grpSpPr>
            <a:xfrm>
              <a:off x="713379" y="2542667"/>
              <a:ext cx="3333328" cy="2296759"/>
              <a:chOff x="720001" y="2446968"/>
              <a:chExt cx="3401927" cy="2296759"/>
            </a:xfrm>
          </p:grpSpPr>
          <p:sp>
            <p:nvSpPr>
              <p:cNvPr id="1041" name="Google Shape;1041;p27"/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7"/>
              <p:cNvSpPr txBox="1"/>
              <p:nvPr/>
            </p:nvSpPr>
            <p:spPr>
              <a:xfrm>
                <a:off x="720001" y="2989401"/>
                <a:ext cx="3401927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27"/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044" name="Google Shape;1044;p27"/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 </a:t>
                </a:r>
                <a:endParaRPr/>
              </a:p>
            </p:txBody>
          </p:sp>
          <p:sp>
            <p:nvSpPr>
              <p:cNvPr id="1045" name="Google Shape;1045;p27"/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Add Contents Title</a:t>
                </a:r>
                <a:endParaRPr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6" name="Google Shape;1046;p27"/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7" name="Google Shape;1047;p27"/>
          <p:cNvGrpSpPr/>
          <p:nvPr/>
        </p:nvGrpSpPr>
        <p:grpSpPr>
          <a:xfrm>
            <a:off x="8158279" y="2542667"/>
            <a:ext cx="3333328" cy="2481425"/>
            <a:chOff x="193825" y="2446968"/>
            <a:chExt cx="3401927" cy="2481425"/>
          </a:xfrm>
        </p:grpSpPr>
        <p:sp>
          <p:nvSpPr>
            <p:cNvPr id="1048" name="Google Shape;1048;p27"/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7"/>
            <p:cNvSpPr txBox="1"/>
            <p:nvPr/>
          </p:nvSpPr>
          <p:spPr>
            <a:xfrm>
              <a:off x="193825" y="2989401"/>
              <a:ext cx="340192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27"/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051" name="Google Shape;1051;p27"/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/>
            </a:p>
          </p:txBody>
        </p:sp>
        <p:sp>
          <p:nvSpPr>
            <p:cNvPr id="1052" name="Google Shape;1052;p27"/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3" name="Google Shape;10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345" y="2356496"/>
            <a:ext cx="3313319" cy="33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27"/>
          <p:cNvSpPr/>
          <p:nvPr/>
        </p:nvSpPr>
        <p:spPr>
          <a:xfrm>
            <a:off x="713378" y="4787808"/>
            <a:ext cx="401723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sz="1800">
              <a:solidFill>
                <a:srgbClr val="F4B6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7"/>
          <p:cNvSpPr/>
          <p:nvPr/>
        </p:nvSpPr>
        <p:spPr>
          <a:xfrm>
            <a:off x="7474375" y="4787808"/>
            <a:ext cx="401723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sz="1800">
              <a:solidFill>
                <a:srgbClr val="F4B6B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28"/>
          <p:cNvSpPr txBox="1"/>
          <p:nvPr/>
        </p:nvSpPr>
        <p:spPr>
          <a:xfrm>
            <a:off x="5688807" y="411228"/>
            <a:ext cx="5776365" cy="197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Power Point 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0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1" name="Google Shape;1061;p28"/>
          <p:cNvCxnSpPr/>
          <p:nvPr/>
        </p:nvCxnSpPr>
        <p:spPr>
          <a:xfrm rot="10800000" flipH="1">
            <a:off x="5775932" y="2606605"/>
            <a:ext cx="5662788" cy="4989"/>
          </a:xfrm>
          <a:prstGeom prst="straightConnector1">
            <a:avLst/>
          </a:prstGeom>
          <a:noFill/>
          <a:ln w="22225" cap="rnd" cmpd="sng">
            <a:solidFill>
              <a:srgbClr val="3F3F3F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1062" name="Google Shape;1062;p28"/>
          <p:cNvGrpSpPr/>
          <p:nvPr/>
        </p:nvGrpSpPr>
        <p:grpSpPr>
          <a:xfrm>
            <a:off x="5688807" y="2830622"/>
            <a:ext cx="5776366" cy="3267991"/>
            <a:chOff x="653473" y="4102428"/>
            <a:chExt cx="4431062" cy="3267991"/>
          </a:xfrm>
        </p:grpSpPr>
        <p:sp>
          <p:nvSpPr>
            <p:cNvPr id="1063" name="Google Shape;1063;p28"/>
            <p:cNvSpPr txBox="1"/>
            <p:nvPr/>
          </p:nvSpPr>
          <p:spPr>
            <a:xfrm>
              <a:off x="653473" y="4102428"/>
              <a:ext cx="4431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Power PowerPoint Presentation </a:t>
              </a:r>
              <a:endParaRPr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653473" y="4877429"/>
              <a:ext cx="4431061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2008 ~ 2011 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2011 ~ 2015 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I hope and I believe that this Template will your Time.</a:t>
              </a:r>
              <a:endPara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2015~ 2018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I hope and I believe that this Template will your Time.</a:t>
              </a:r>
              <a:endPara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5" name="Google Shape;106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124" y="2309688"/>
            <a:ext cx="3788925" cy="37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435874">
            <a:off x="3139942" y="1990567"/>
            <a:ext cx="4644362" cy="49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29"/>
          <p:cNvSpPr txBox="1">
            <a:spLocks noGrp="1"/>
          </p:cNvSpPr>
          <p:nvPr>
            <p:ph type="body" idx="1"/>
          </p:nvPr>
        </p:nvSpPr>
        <p:spPr>
          <a:xfrm>
            <a:off x="328594" y="410421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72" name="Google Shape;1072;p29"/>
          <p:cNvSpPr/>
          <p:nvPr/>
        </p:nvSpPr>
        <p:spPr>
          <a:xfrm rot="10800000" flipH="1">
            <a:off x="1006343" y="269830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9"/>
          <p:cNvSpPr/>
          <p:nvPr/>
        </p:nvSpPr>
        <p:spPr>
          <a:xfrm rot="10800000" flipH="1">
            <a:off x="1006343" y="360897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29"/>
          <p:cNvSpPr/>
          <p:nvPr/>
        </p:nvSpPr>
        <p:spPr>
          <a:xfrm rot="10800000" flipH="1">
            <a:off x="1006343" y="451964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29"/>
          <p:cNvSpPr/>
          <p:nvPr/>
        </p:nvSpPr>
        <p:spPr>
          <a:xfrm rot="10800000" flipH="1">
            <a:off x="1006343" y="543031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9"/>
          <p:cNvSpPr/>
          <p:nvPr/>
        </p:nvSpPr>
        <p:spPr>
          <a:xfrm>
            <a:off x="968284" y="2889855"/>
            <a:ext cx="573285" cy="573285"/>
          </a:xfrm>
          <a:prstGeom prst="roundRect">
            <a:avLst>
              <a:gd name="adj" fmla="val 16667"/>
            </a:avLst>
          </a:prstGeom>
          <a:solidFill>
            <a:srgbClr val="F4B6BB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77" name="Google Shape;1077;p29"/>
          <p:cNvSpPr/>
          <p:nvPr/>
        </p:nvSpPr>
        <p:spPr>
          <a:xfrm>
            <a:off x="968283" y="3800526"/>
            <a:ext cx="573285" cy="573285"/>
          </a:xfrm>
          <a:prstGeom prst="roundRect">
            <a:avLst>
              <a:gd name="adj" fmla="val 16667"/>
            </a:avLst>
          </a:prstGeom>
          <a:solidFill>
            <a:srgbClr val="F4B6BB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78" name="Google Shape;1078;p29"/>
          <p:cNvSpPr/>
          <p:nvPr/>
        </p:nvSpPr>
        <p:spPr>
          <a:xfrm>
            <a:off x="968282" y="4711197"/>
            <a:ext cx="573285" cy="573285"/>
          </a:xfrm>
          <a:prstGeom prst="roundRect">
            <a:avLst>
              <a:gd name="adj" fmla="val 16667"/>
            </a:avLst>
          </a:prstGeom>
          <a:solidFill>
            <a:srgbClr val="F4B6BB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79" name="Google Shape;1079;p29"/>
          <p:cNvSpPr/>
          <p:nvPr/>
        </p:nvSpPr>
        <p:spPr>
          <a:xfrm>
            <a:off x="968281" y="5621867"/>
            <a:ext cx="573285" cy="573285"/>
          </a:xfrm>
          <a:prstGeom prst="roundRect">
            <a:avLst>
              <a:gd name="adj" fmla="val 16667"/>
            </a:avLst>
          </a:prstGeom>
          <a:solidFill>
            <a:srgbClr val="F4B6BB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80" name="Google Shape;1080;p29"/>
          <p:cNvSpPr/>
          <p:nvPr/>
        </p:nvSpPr>
        <p:spPr>
          <a:xfrm>
            <a:off x="960467" y="1979184"/>
            <a:ext cx="573285" cy="573285"/>
          </a:xfrm>
          <a:prstGeom prst="roundRect">
            <a:avLst>
              <a:gd name="adj" fmla="val 16667"/>
            </a:avLst>
          </a:prstGeom>
          <a:solidFill>
            <a:srgbClr val="F4B6BB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81" name="Google Shape;1081;p29"/>
          <p:cNvSpPr txBox="1"/>
          <p:nvPr/>
        </p:nvSpPr>
        <p:spPr>
          <a:xfrm>
            <a:off x="1760370" y="5677676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29"/>
          <p:cNvSpPr txBox="1"/>
          <p:nvPr/>
        </p:nvSpPr>
        <p:spPr>
          <a:xfrm>
            <a:off x="1760369" y="476700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29"/>
          <p:cNvSpPr txBox="1"/>
          <p:nvPr/>
        </p:nvSpPr>
        <p:spPr>
          <a:xfrm>
            <a:off x="1760368" y="385633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29"/>
          <p:cNvSpPr txBox="1"/>
          <p:nvPr/>
        </p:nvSpPr>
        <p:spPr>
          <a:xfrm>
            <a:off x="1760367" y="294566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29"/>
          <p:cNvSpPr txBox="1"/>
          <p:nvPr/>
        </p:nvSpPr>
        <p:spPr>
          <a:xfrm>
            <a:off x="1760366" y="203499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9"/>
          <p:cNvSpPr txBox="1"/>
          <p:nvPr/>
        </p:nvSpPr>
        <p:spPr>
          <a:xfrm>
            <a:off x="9689865" y="1911882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087" name="Google Shape;1087;p29"/>
          <p:cNvSpPr txBox="1"/>
          <p:nvPr/>
        </p:nvSpPr>
        <p:spPr>
          <a:xfrm>
            <a:off x="9689865" y="2822553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2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088" name="Google Shape;1088;p29"/>
          <p:cNvSpPr txBox="1"/>
          <p:nvPr/>
        </p:nvSpPr>
        <p:spPr>
          <a:xfrm>
            <a:off x="9689865" y="3733224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2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089" name="Google Shape;1089;p29"/>
          <p:cNvSpPr txBox="1"/>
          <p:nvPr/>
        </p:nvSpPr>
        <p:spPr>
          <a:xfrm>
            <a:off x="9689865" y="4763164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2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090" name="Google Shape;1090;p29"/>
          <p:cNvSpPr txBox="1"/>
          <p:nvPr/>
        </p:nvSpPr>
        <p:spPr>
          <a:xfrm>
            <a:off x="9689865" y="5554565"/>
            <a:ext cx="1740892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000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06243">
            <a:off x="2000238" y="5077656"/>
            <a:ext cx="1285196" cy="121042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"/>
          <p:cNvSpPr txBox="1"/>
          <p:nvPr/>
        </p:nvSpPr>
        <p:spPr>
          <a:xfrm>
            <a:off x="234733" y="113294"/>
            <a:ext cx="60257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p3"/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456" name="Google Shape;456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57" name="Google Shape;457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" name="Google Shape;459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600" b="1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3"/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461" name="Google Shape;461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62" name="Google Shape;462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600" b="1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3"/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466" name="Google Shape;466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67" name="Google Shape;467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9" name="Google Shape;469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600" b="1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71" name="Google Shape;471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72" name="Google Shape;472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rgbClr val="F4B6BB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4" name="Google Shape;474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4B6BB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600" b="1">
                <a:solidFill>
                  <a:srgbClr val="F4B6B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5" name="Google Shape;4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14" y="2263653"/>
            <a:ext cx="3734060" cy="351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200000">
            <a:off x="2863735" y="1922461"/>
            <a:ext cx="1557755" cy="146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0"/>
          <p:cNvSpPr txBox="1">
            <a:spLocks noGrp="1"/>
          </p:cNvSpPr>
          <p:nvPr>
            <p:ph type="body" idx="1"/>
          </p:nvPr>
        </p:nvSpPr>
        <p:spPr>
          <a:xfrm>
            <a:off x="0" y="344146"/>
            <a:ext cx="1157287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96" name="Google Shape;1096;p30"/>
          <p:cNvSpPr txBox="1"/>
          <p:nvPr/>
        </p:nvSpPr>
        <p:spPr>
          <a:xfrm>
            <a:off x="451599" y="1676808"/>
            <a:ext cx="7830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0"/>
          <p:cNvSpPr txBox="1"/>
          <p:nvPr/>
        </p:nvSpPr>
        <p:spPr>
          <a:xfrm>
            <a:off x="451600" y="2312780"/>
            <a:ext cx="112551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  <a:endParaRPr/>
          </a:p>
        </p:txBody>
      </p:sp>
      <p:sp>
        <p:nvSpPr>
          <p:cNvPr id="1098" name="Google Shape;1098;p30"/>
          <p:cNvSpPr/>
          <p:nvPr/>
        </p:nvSpPr>
        <p:spPr>
          <a:xfrm rot="10800000" flipH="1">
            <a:off x="2227114" y="3399230"/>
            <a:ext cx="7776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254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0"/>
          <p:cNvSpPr txBox="1"/>
          <p:nvPr/>
        </p:nvSpPr>
        <p:spPr>
          <a:xfrm>
            <a:off x="5037928" y="3283588"/>
            <a:ext cx="215437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6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0"/>
          <p:cNvSpPr/>
          <p:nvPr/>
        </p:nvSpPr>
        <p:spPr>
          <a:xfrm>
            <a:off x="2989091" y="3622165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0"/>
          <p:cNvSpPr/>
          <p:nvPr/>
        </p:nvSpPr>
        <p:spPr>
          <a:xfrm>
            <a:off x="8449202" y="3622165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0"/>
          <p:cNvSpPr/>
          <p:nvPr/>
        </p:nvSpPr>
        <p:spPr>
          <a:xfrm>
            <a:off x="10458977" y="3622165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3" name="Google Shape;1103;p30"/>
          <p:cNvGrpSpPr/>
          <p:nvPr/>
        </p:nvGrpSpPr>
        <p:grpSpPr>
          <a:xfrm>
            <a:off x="2461373" y="4429113"/>
            <a:ext cx="1775516" cy="1694684"/>
            <a:chOff x="3736410" y="4379961"/>
            <a:chExt cx="1454320" cy="1694684"/>
          </a:xfrm>
        </p:grpSpPr>
        <p:sp>
          <p:nvSpPr>
            <p:cNvPr id="1104" name="Google Shape;1104;p3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6" name="Google Shape;1106;p30"/>
          <p:cNvGrpSpPr/>
          <p:nvPr/>
        </p:nvGrpSpPr>
        <p:grpSpPr>
          <a:xfrm>
            <a:off x="7921484" y="4429113"/>
            <a:ext cx="1775516" cy="1694684"/>
            <a:chOff x="3736410" y="4379961"/>
            <a:chExt cx="1454320" cy="1694684"/>
          </a:xfrm>
        </p:grpSpPr>
        <p:sp>
          <p:nvSpPr>
            <p:cNvPr id="1107" name="Google Shape;1107;p3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9" name="Google Shape;1109;p30"/>
          <p:cNvGrpSpPr/>
          <p:nvPr/>
        </p:nvGrpSpPr>
        <p:grpSpPr>
          <a:xfrm>
            <a:off x="9931259" y="4429113"/>
            <a:ext cx="1775516" cy="1694684"/>
            <a:chOff x="3736410" y="4379961"/>
            <a:chExt cx="1454320" cy="1694684"/>
          </a:xfrm>
        </p:grpSpPr>
        <p:sp>
          <p:nvSpPr>
            <p:cNvPr id="1110" name="Google Shape;1110;p3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30"/>
          <p:cNvSpPr/>
          <p:nvPr/>
        </p:nvSpPr>
        <p:spPr>
          <a:xfrm>
            <a:off x="979316" y="3622165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30"/>
          <p:cNvGrpSpPr/>
          <p:nvPr/>
        </p:nvGrpSpPr>
        <p:grpSpPr>
          <a:xfrm>
            <a:off x="451598" y="4429113"/>
            <a:ext cx="1775516" cy="1694684"/>
            <a:chOff x="3736410" y="4379961"/>
            <a:chExt cx="1454320" cy="1694684"/>
          </a:xfrm>
        </p:grpSpPr>
        <p:sp>
          <p:nvSpPr>
            <p:cNvPr id="1114" name="Google Shape;1114;p3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6" name="Google Shape;1116;p30"/>
          <p:cNvSpPr/>
          <p:nvPr/>
        </p:nvSpPr>
        <p:spPr>
          <a:xfrm>
            <a:off x="1147262" y="3867996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0"/>
          <p:cNvSpPr/>
          <p:nvPr/>
        </p:nvSpPr>
        <p:spPr>
          <a:xfrm>
            <a:off x="10625061" y="384116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0"/>
          <p:cNvSpPr/>
          <p:nvPr/>
        </p:nvSpPr>
        <p:spPr>
          <a:xfrm rot="2700000">
            <a:off x="3211520" y="3757707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0"/>
          <p:cNvSpPr/>
          <p:nvPr/>
        </p:nvSpPr>
        <p:spPr>
          <a:xfrm>
            <a:off x="8624464" y="3793019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0" name="Google Shape;11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153" y="3734917"/>
            <a:ext cx="2986426" cy="298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1"/>
          <p:cNvSpPr txBox="1">
            <a:spLocks noGrp="1"/>
          </p:cNvSpPr>
          <p:nvPr>
            <p:ph type="body" idx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126" name="Google Shape;1126;p31"/>
          <p:cNvGrpSpPr/>
          <p:nvPr/>
        </p:nvGrpSpPr>
        <p:grpSpPr>
          <a:xfrm>
            <a:off x="8305461" y="1676864"/>
            <a:ext cx="2934851" cy="1096064"/>
            <a:chOff x="994277" y="3861048"/>
            <a:chExt cx="2050360" cy="1096064"/>
          </a:xfrm>
        </p:grpSpPr>
        <p:sp>
          <p:nvSpPr>
            <p:cNvPr id="1127" name="Google Shape;1127;p31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1"/>
          <p:cNvGrpSpPr/>
          <p:nvPr/>
        </p:nvGrpSpPr>
        <p:grpSpPr>
          <a:xfrm>
            <a:off x="8305461" y="4871631"/>
            <a:ext cx="2934851" cy="1096064"/>
            <a:chOff x="994277" y="3861048"/>
            <a:chExt cx="2050360" cy="1096064"/>
          </a:xfrm>
        </p:grpSpPr>
        <p:sp>
          <p:nvSpPr>
            <p:cNvPr id="1130" name="Google Shape;1130;p31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1"/>
          <p:cNvGrpSpPr/>
          <p:nvPr/>
        </p:nvGrpSpPr>
        <p:grpSpPr>
          <a:xfrm>
            <a:off x="963038" y="1676864"/>
            <a:ext cx="2934850" cy="1096064"/>
            <a:chOff x="994277" y="3861048"/>
            <a:chExt cx="2050360" cy="1096064"/>
          </a:xfrm>
        </p:grpSpPr>
        <p:sp>
          <p:nvSpPr>
            <p:cNvPr id="1133" name="Google Shape;1133;p31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31"/>
          <p:cNvGrpSpPr/>
          <p:nvPr/>
        </p:nvGrpSpPr>
        <p:grpSpPr>
          <a:xfrm>
            <a:off x="963038" y="4871631"/>
            <a:ext cx="2934850" cy="1096064"/>
            <a:chOff x="994277" y="3861048"/>
            <a:chExt cx="2050360" cy="1096064"/>
          </a:xfrm>
        </p:grpSpPr>
        <p:sp>
          <p:nvSpPr>
            <p:cNvPr id="1136" name="Google Shape;1136;p31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38" name="Google Shape;1138;p31"/>
          <p:cNvCxnSpPr/>
          <p:nvPr/>
        </p:nvCxnSpPr>
        <p:spPr>
          <a:xfrm rot="10800000" flipH="1">
            <a:off x="4161512" y="5071472"/>
            <a:ext cx="648000" cy="203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9" name="Google Shape;1139;p31"/>
          <p:cNvCxnSpPr/>
          <p:nvPr/>
        </p:nvCxnSpPr>
        <p:spPr>
          <a:xfrm>
            <a:off x="4080626" y="2524628"/>
            <a:ext cx="648000" cy="19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0" name="Google Shape;1140;p31"/>
          <p:cNvCxnSpPr/>
          <p:nvPr/>
        </p:nvCxnSpPr>
        <p:spPr>
          <a:xfrm rot="10800000">
            <a:off x="7480379" y="5046745"/>
            <a:ext cx="638400" cy="19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p31"/>
          <p:cNvCxnSpPr/>
          <p:nvPr/>
        </p:nvCxnSpPr>
        <p:spPr>
          <a:xfrm flipH="1">
            <a:off x="7542777" y="2442236"/>
            <a:ext cx="576000" cy="19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2" name="Google Shape;114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270" y="2168721"/>
            <a:ext cx="3383475" cy="33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2"/>
          <p:cNvSpPr txBox="1">
            <a:spLocks noGrp="1"/>
          </p:cNvSpPr>
          <p:nvPr>
            <p:ph type="body" idx="1"/>
          </p:nvPr>
        </p:nvSpPr>
        <p:spPr>
          <a:xfrm>
            <a:off x="619125" y="397302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148" name="Google Shape;1148;p32"/>
          <p:cNvGrpSpPr/>
          <p:nvPr/>
        </p:nvGrpSpPr>
        <p:grpSpPr>
          <a:xfrm>
            <a:off x="8305461" y="2581712"/>
            <a:ext cx="2934851" cy="1096064"/>
            <a:chOff x="994277" y="3861048"/>
            <a:chExt cx="2050360" cy="1096064"/>
          </a:xfrm>
        </p:grpSpPr>
        <p:sp>
          <p:nvSpPr>
            <p:cNvPr id="1149" name="Google Shape;1149;p32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32"/>
          <p:cNvGrpSpPr/>
          <p:nvPr/>
        </p:nvGrpSpPr>
        <p:grpSpPr>
          <a:xfrm>
            <a:off x="8305461" y="4871631"/>
            <a:ext cx="2934851" cy="1096064"/>
            <a:chOff x="994277" y="3861048"/>
            <a:chExt cx="2050360" cy="1096064"/>
          </a:xfrm>
        </p:grpSpPr>
        <p:sp>
          <p:nvSpPr>
            <p:cNvPr id="1152" name="Google Shape;1152;p32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32"/>
          <p:cNvGrpSpPr/>
          <p:nvPr/>
        </p:nvGrpSpPr>
        <p:grpSpPr>
          <a:xfrm>
            <a:off x="1101264" y="2654263"/>
            <a:ext cx="2934850" cy="1096064"/>
            <a:chOff x="994277" y="3861048"/>
            <a:chExt cx="2050360" cy="1096064"/>
          </a:xfrm>
        </p:grpSpPr>
        <p:sp>
          <p:nvSpPr>
            <p:cNvPr id="1155" name="Google Shape;1155;p32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32"/>
          <p:cNvGrpSpPr/>
          <p:nvPr/>
        </p:nvGrpSpPr>
        <p:grpSpPr>
          <a:xfrm>
            <a:off x="1101264" y="4871631"/>
            <a:ext cx="2934850" cy="1096064"/>
            <a:chOff x="994277" y="3861048"/>
            <a:chExt cx="2050360" cy="1096064"/>
          </a:xfrm>
        </p:grpSpPr>
        <p:sp>
          <p:nvSpPr>
            <p:cNvPr id="1158" name="Google Shape;1158;p32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60" name="Google Shape;116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461" y="3840510"/>
            <a:ext cx="954245" cy="9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2877" y="1953863"/>
            <a:ext cx="3135821" cy="367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744" y="1495975"/>
            <a:ext cx="954245" cy="9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643" y="1566520"/>
            <a:ext cx="954245" cy="9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643" y="3894369"/>
            <a:ext cx="954245" cy="95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3"/>
          <p:cNvSpPr txBox="1">
            <a:spLocks noGrp="1"/>
          </p:cNvSpPr>
          <p:nvPr>
            <p:ph type="body" idx="1"/>
          </p:nvPr>
        </p:nvSpPr>
        <p:spPr>
          <a:xfrm>
            <a:off x="272825" y="24876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170" name="Google Shape;1170;p33"/>
          <p:cNvSpPr/>
          <p:nvPr/>
        </p:nvSpPr>
        <p:spPr>
          <a:xfrm>
            <a:off x="880635" y="1626990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Google Shape;1171;p33"/>
          <p:cNvGrpSpPr/>
          <p:nvPr/>
        </p:nvGrpSpPr>
        <p:grpSpPr>
          <a:xfrm>
            <a:off x="1134205" y="2511241"/>
            <a:ext cx="2727020" cy="979623"/>
            <a:chOff x="686968" y="2662255"/>
            <a:chExt cx="2203975" cy="979623"/>
          </a:xfrm>
        </p:grpSpPr>
        <p:sp>
          <p:nvSpPr>
            <p:cNvPr id="1172" name="Google Shape;1172;p33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173" name="Google Shape;1173;p33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33"/>
          <p:cNvSpPr/>
          <p:nvPr/>
        </p:nvSpPr>
        <p:spPr>
          <a:xfrm>
            <a:off x="4423233" y="1626990"/>
            <a:ext cx="3234161" cy="2046895"/>
          </a:xfrm>
          <a:prstGeom prst="rect">
            <a:avLst/>
          </a:prstGeom>
          <a:solidFill>
            <a:srgbClr val="F8DC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3"/>
          <p:cNvSpPr/>
          <p:nvPr/>
        </p:nvSpPr>
        <p:spPr>
          <a:xfrm>
            <a:off x="7965831" y="1626990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3"/>
          <p:cNvSpPr/>
          <p:nvPr/>
        </p:nvSpPr>
        <p:spPr>
          <a:xfrm>
            <a:off x="880635" y="3805293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3"/>
          <p:cNvSpPr/>
          <p:nvPr/>
        </p:nvSpPr>
        <p:spPr>
          <a:xfrm>
            <a:off x="4423233" y="3805293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3"/>
          <p:cNvSpPr/>
          <p:nvPr/>
        </p:nvSpPr>
        <p:spPr>
          <a:xfrm>
            <a:off x="7965831" y="3805293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33"/>
          <p:cNvGrpSpPr/>
          <p:nvPr/>
        </p:nvGrpSpPr>
        <p:grpSpPr>
          <a:xfrm>
            <a:off x="4676803" y="2511241"/>
            <a:ext cx="2727020" cy="979623"/>
            <a:chOff x="686968" y="2662255"/>
            <a:chExt cx="2203975" cy="979623"/>
          </a:xfrm>
        </p:grpSpPr>
        <p:sp>
          <p:nvSpPr>
            <p:cNvPr id="1180" name="Google Shape;1180;p33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181" name="Google Shape;1181;p33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>
            <a:off x="8219401" y="2511241"/>
            <a:ext cx="2727020" cy="979623"/>
            <a:chOff x="686968" y="2662255"/>
            <a:chExt cx="2203975" cy="979623"/>
          </a:xfrm>
        </p:grpSpPr>
        <p:sp>
          <p:nvSpPr>
            <p:cNvPr id="1183" name="Google Shape;1183;p33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184" name="Google Shape;1184;p33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>
            <a:off x="1134205" y="4646138"/>
            <a:ext cx="2727020" cy="979623"/>
            <a:chOff x="686968" y="2662255"/>
            <a:chExt cx="2203975" cy="979623"/>
          </a:xfrm>
        </p:grpSpPr>
        <p:sp>
          <p:nvSpPr>
            <p:cNvPr id="1186" name="Google Shape;1186;p33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187" name="Google Shape;1187;p33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33"/>
          <p:cNvGrpSpPr/>
          <p:nvPr/>
        </p:nvGrpSpPr>
        <p:grpSpPr>
          <a:xfrm>
            <a:off x="4676803" y="4646138"/>
            <a:ext cx="2727020" cy="979623"/>
            <a:chOff x="686968" y="2662255"/>
            <a:chExt cx="2203975" cy="979623"/>
          </a:xfrm>
        </p:grpSpPr>
        <p:sp>
          <p:nvSpPr>
            <p:cNvPr id="1189" name="Google Shape;1189;p33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190" name="Google Shape;1190;p33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1" name="Google Shape;1191;p33"/>
          <p:cNvGrpSpPr/>
          <p:nvPr/>
        </p:nvGrpSpPr>
        <p:grpSpPr>
          <a:xfrm>
            <a:off x="8219401" y="4646138"/>
            <a:ext cx="2727020" cy="979623"/>
            <a:chOff x="686968" y="2662255"/>
            <a:chExt cx="2203975" cy="979623"/>
          </a:xfrm>
        </p:grpSpPr>
        <p:sp>
          <p:nvSpPr>
            <p:cNvPr id="1192" name="Google Shape;1192;p33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193" name="Google Shape;1193;p33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4" name="Google Shape;11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2974" y="1662962"/>
            <a:ext cx="819873" cy="8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2973" y="3805293"/>
            <a:ext cx="819873" cy="8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7778" y="3805293"/>
            <a:ext cx="819873" cy="8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486" y="3849493"/>
            <a:ext cx="819873" cy="8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7777" y="1695911"/>
            <a:ext cx="819873" cy="8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556" y="1846261"/>
            <a:ext cx="912315" cy="62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4"/>
          <p:cNvSpPr txBox="1">
            <a:spLocks noGrp="1"/>
          </p:cNvSpPr>
          <p:nvPr>
            <p:ph type="body" idx="1"/>
          </p:nvPr>
        </p:nvSpPr>
        <p:spPr>
          <a:xfrm>
            <a:off x="455404" y="274811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205" name="Google Shape;1205;p34"/>
          <p:cNvGrpSpPr/>
          <p:nvPr/>
        </p:nvGrpSpPr>
        <p:grpSpPr>
          <a:xfrm rot="-1069555">
            <a:off x="3429061" y="1117698"/>
            <a:ext cx="5249935" cy="5145407"/>
            <a:chOff x="1691681" y="1340583"/>
            <a:chExt cx="5280001" cy="5174873"/>
          </a:xfrm>
        </p:grpSpPr>
        <p:sp>
          <p:nvSpPr>
            <p:cNvPr id="1206" name="Google Shape;1206;p34"/>
            <p:cNvSpPr/>
            <p:nvPr/>
          </p:nvSpPr>
          <p:spPr>
            <a:xfrm rot="-8100000">
              <a:off x="4179319" y="2144315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 rot="-2700000">
              <a:off x="3948389" y="4128212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34"/>
          <p:cNvGrpSpPr/>
          <p:nvPr/>
        </p:nvGrpSpPr>
        <p:grpSpPr>
          <a:xfrm>
            <a:off x="8130274" y="1753563"/>
            <a:ext cx="3192723" cy="1292662"/>
            <a:chOff x="6210998" y="1433695"/>
            <a:chExt cx="2229890" cy="919631"/>
          </a:xfrm>
        </p:grpSpPr>
        <p:sp>
          <p:nvSpPr>
            <p:cNvPr id="1211" name="Google Shape;1211;p34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34"/>
          <p:cNvGrpSpPr/>
          <p:nvPr/>
        </p:nvGrpSpPr>
        <p:grpSpPr>
          <a:xfrm>
            <a:off x="8130274" y="4724965"/>
            <a:ext cx="3192723" cy="1292662"/>
            <a:chOff x="6210998" y="1433695"/>
            <a:chExt cx="2229890" cy="919631"/>
          </a:xfrm>
        </p:grpSpPr>
        <p:sp>
          <p:nvSpPr>
            <p:cNvPr id="1214" name="Google Shape;1214;p34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4"/>
          <p:cNvGrpSpPr/>
          <p:nvPr/>
        </p:nvGrpSpPr>
        <p:grpSpPr>
          <a:xfrm>
            <a:off x="911293" y="1753563"/>
            <a:ext cx="3151047" cy="1292662"/>
            <a:chOff x="6210998" y="1433695"/>
            <a:chExt cx="2229890" cy="919631"/>
          </a:xfrm>
        </p:grpSpPr>
        <p:sp>
          <p:nvSpPr>
            <p:cNvPr id="1217" name="Google Shape;1217;p34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34"/>
          <p:cNvGrpSpPr/>
          <p:nvPr/>
        </p:nvGrpSpPr>
        <p:grpSpPr>
          <a:xfrm>
            <a:off x="898188" y="4724965"/>
            <a:ext cx="3192724" cy="1292662"/>
            <a:chOff x="6210999" y="1433695"/>
            <a:chExt cx="2259383" cy="919631"/>
          </a:xfrm>
        </p:grpSpPr>
        <p:sp>
          <p:nvSpPr>
            <p:cNvPr id="1220" name="Google Shape;1220;p34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34"/>
          <p:cNvGrpSpPr/>
          <p:nvPr/>
        </p:nvGrpSpPr>
        <p:grpSpPr>
          <a:xfrm>
            <a:off x="5197298" y="2862348"/>
            <a:ext cx="1791635" cy="1787486"/>
            <a:chOff x="13762038" y="3530600"/>
            <a:chExt cx="2055812" cy="2051051"/>
          </a:xfrm>
        </p:grpSpPr>
        <p:sp>
          <p:nvSpPr>
            <p:cNvPr id="1223" name="Google Shape;1223;p34"/>
            <p:cNvSpPr/>
            <p:nvPr/>
          </p:nvSpPr>
          <p:spPr>
            <a:xfrm>
              <a:off x="13762038" y="4510088"/>
              <a:ext cx="873125" cy="1071563"/>
            </a:xfrm>
            <a:custGeom>
              <a:avLst/>
              <a:gdLst/>
              <a:ahLst/>
              <a:cxnLst/>
              <a:rect l="l" t="t" r="r" b="b"/>
              <a:pathLst>
                <a:path w="371" h="455" extrusionOk="0">
                  <a:moveTo>
                    <a:pt x="47" y="104"/>
                  </a:moveTo>
                  <a:cubicBezTo>
                    <a:pt x="32" y="66"/>
                    <a:pt x="37" y="37"/>
                    <a:pt x="62" y="18"/>
                  </a:cubicBezTo>
                  <a:cubicBezTo>
                    <a:pt x="85" y="1"/>
                    <a:pt x="115" y="0"/>
                    <a:pt x="138" y="17"/>
                  </a:cubicBezTo>
                  <a:cubicBezTo>
                    <a:pt x="163" y="36"/>
                    <a:pt x="169" y="63"/>
                    <a:pt x="155" y="103"/>
                  </a:cubicBezTo>
                  <a:cubicBezTo>
                    <a:pt x="165" y="109"/>
                    <a:pt x="174" y="114"/>
                    <a:pt x="185" y="120"/>
                  </a:cubicBezTo>
                  <a:cubicBezTo>
                    <a:pt x="194" y="115"/>
                    <a:pt x="204" y="109"/>
                    <a:pt x="214" y="103"/>
                  </a:cubicBezTo>
                  <a:cubicBezTo>
                    <a:pt x="201" y="61"/>
                    <a:pt x="206" y="35"/>
                    <a:pt x="234" y="16"/>
                  </a:cubicBezTo>
                  <a:cubicBezTo>
                    <a:pt x="257" y="0"/>
                    <a:pt x="286" y="1"/>
                    <a:pt x="308" y="18"/>
                  </a:cubicBezTo>
                  <a:cubicBezTo>
                    <a:pt x="333" y="38"/>
                    <a:pt x="338" y="66"/>
                    <a:pt x="323" y="104"/>
                  </a:cubicBezTo>
                  <a:cubicBezTo>
                    <a:pt x="364" y="116"/>
                    <a:pt x="371" y="148"/>
                    <a:pt x="368" y="185"/>
                  </a:cubicBezTo>
                  <a:cubicBezTo>
                    <a:pt x="367" y="197"/>
                    <a:pt x="367" y="209"/>
                    <a:pt x="368" y="221"/>
                  </a:cubicBezTo>
                  <a:cubicBezTo>
                    <a:pt x="371" y="248"/>
                    <a:pt x="365" y="272"/>
                    <a:pt x="347" y="293"/>
                  </a:cubicBezTo>
                  <a:cubicBezTo>
                    <a:pt x="342" y="299"/>
                    <a:pt x="340" y="309"/>
                    <a:pt x="340" y="317"/>
                  </a:cubicBezTo>
                  <a:cubicBezTo>
                    <a:pt x="339" y="355"/>
                    <a:pt x="339" y="392"/>
                    <a:pt x="340" y="429"/>
                  </a:cubicBezTo>
                  <a:cubicBezTo>
                    <a:pt x="340" y="447"/>
                    <a:pt x="335" y="455"/>
                    <a:pt x="316" y="454"/>
                  </a:cubicBezTo>
                  <a:cubicBezTo>
                    <a:pt x="284" y="453"/>
                    <a:pt x="252" y="453"/>
                    <a:pt x="220" y="454"/>
                  </a:cubicBezTo>
                  <a:cubicBezTo>
                    <a:pt x="204" y="454"/>
                    <a:pt x="199" y="448"/>
                    <a:pt x="199" y="433"/>
                  </a:cubicBezTo>
                  <a:cubicBezTo>
                    <a:pt x="200" y="396"/>
                    <a:pt x="200" y="359"/>
                    <a:pt x="199" y="323"/>
                  </a:cubicBezTo>
                  <a:cubicBezTo>
                    <a:pt x="199" y="310"/>
                    <a:pt x="193" y="297"/>
                    <a:pt x="190" y="285"/>
                  </a:cubicBezTo>
                  <a:cubicBezTo>
                    <a:pt x="187" y="285"/>
                    <a:pt x="184" y="285"/>
                    <a:pt x="180" y="285"/>
                  </a:cubicBezTo>
                  <a:cubicBezTo>
                    <a:pt x="177" y="297"/>
                    <a:pt x="171" y="309"/>
                    <a:pt x="171" y="321"/>
                  </a:cubicBezTo>
                  <a:cubicBezTo>
                    <a:pt x="170" y="358"/>
                    <a:pt x="170" y="394"/>
                    <a:pt x="171" y="431"/>
                  </a:cubicBezTo>
                  <a:cubicBezTo>
                    <a:pt x="171" y="448"/>
                    <a:pt x="165" y="455"/>
                    <a:pt x="147" y="454"/>
                  </a:cubicBezTo>
                  <a:cubicBezTo>
                    <a:pt x="117" y="453"/>
                    <a:pt x="87" y="454"/>
                    <a:pt x="57" y="454"/>
                  </a:cubicBezTo>
                  <a:cubicBezTo>
                    <a:pt x="32" y="454"/>
                    <a:pt x="31" y="453"/>
                    <a:pt x="31" y="428"/>
                  </a:cubicBezTo>
                  <a:cubicBezTo>
                    <a:pt x="31" y="394"/>
                    <a:pt x="32" y="359"/>
                    <a:pt x="31" y="324"/>
                  </a:cubicBezTo>
                  <a:cubicBezTo>
                    <a:pt x="30" y="313"/>
                    <a:pt x="27" y="299"/>
                    <a:pt x="20" y="290"/>
                  </a:cubicBezTo>
                  <a:cubicBezTo>
                    <a:pt x="6" y="272"/>
                    <a:pt x="1" y="253"/>
                    <a:pt x="3" y="230"/>
                  </a:cubicBezTo>
                  <a:cubicBezTo>
                    <a:pt x="4" y="212"/>
                    <a:pt x="4" y="193"/>
                    <a:pt x="3" y="174"/>
                  </a:cubicBezTo>
                  <a:cubicBezTo>
                    <a:pt x="0" y="140"/>
                    <a:pt x="12" y="114"/>
                    <a:pt x="47" y="104"/>
                  </a:cubicBezTo>
                  <a:close/>
                  <a:moveTo>
                    <a:pt x="142" y="426"/>
                  </a:moveTo>
                  <a:cubicBezTo>
                    <a:pt x="143" y="422"/>
                    <a:pt x="143" y="421"/>
                    <a:pt x="143" y="420"/>
                  </a:cubicBezTo>
                  <a:cubicBezTo>
                    <a:pt x="143" y="385"/>
                    <a:pt x="143" y="349"/>
                    <a:pt x="144" y="314"/>
                  </a:cubicBezTo>
                  <a:cubicBezTo>
                    <a:pt x="144" y="302"/>
                    <a:pt x="150" y="290"/>
                    <a:pt x="154" y="279"/>
                  </a:cubicBezTo>
                  <a:cubicBezTo>
                    <a:pt x="159" y="266"/>
                    <a:pt x="169" y="255"/>
                    <a:pt x="171" y="242"/>
                  </a:cubicBezTo>
                  <a:cubicBezTo>
                    <a:pt x="173" y="217"/>
                    <a:pt x="172" y="191"/>
                    <a:pt x="172" y="166"/>
                  </a:cubicBezTo>
                  <a:cubicBezTo>
                    <a:pt x="171" y="143"/>
                    <a:pt x="161" y="132"/>
                    <a:pt x="138" y="131"/>
                  </a:cubicBezTo>
                  <a:cubicBezTo>
                    <a:pt x="113" y="130"/>
                    <a:pt x="88" y="130"/>
                    <a:pt x="64" y="131"/>
                  </a:cubicBezTo>
                  <a:cubicBezTo>
                    <a:pt x="40" y="132"/>
                    <a:pt x="30" y="142"/>
                    <a:pt x="29" y="166"/>
                  </a:cubicBezTo>
                  <a:cubicBezTo>
                    <a:pt x="29" y="187"/>
                    <a:pt x="30" y="207"/>
                    <a:pt x="29" y="228"/>
                  </a:cubicBezTo>
                  <a:cubicBezTo>
                    <a:pt x="28" y="245"/>
                    <a:pt x="32" y="261"/>
                    <a:pt x="44" y="274"/>
                  </a:cubicBezTo>
                  <a:cubicBezTo>
                    <a:pt x="55" y="287"/>
                    <a:pt x="58" y="302"/>
                    <a:pt x="58" y="320"/>
                  </a:cubicBezTo>
                  <a:cubicBezTo>
                    <a:pt x="57" y="355"/>
                    <a:pt x="58" y="390"/>
                    <a:pt x="58" y="426"/>
                  </a:cubicBezTo>
                  <a:cubicBezTo>
                    <a:pt x="87" y="426"/>
                    <a:pt x="114" y="426"/>
                    <a:pt x="142" y="426"/>
                  </a:cubicBezTo>
                  <a:close/>
                  <a:moveTo>
                    <a:pt x="310" y="426"/>
                  </a:moveTo>
                  <a:cubicBezTo>
                    <a:pt x="311" y="423"/>
                    <a:pt x="312" y="422"/>
                    <a:pt x="312" y="421"/>
                  </a:cubicBezTo>
                  <a:cubicBezTo>
                    <a:pt x="312" y="391"/>
                    <a:pt x="313" y="361"/>
                    <a:pt x="312" y="331"/>
                  </a:cubicBezTo>
                  <a:cubicBezTo>
                    <a:pt x="310" y="306"/>
                    <a:pt x="315" y="285"/>
                    <a:pt x="331" y="266"/>
                  </a:cubicBezTo>
                  <a:cubicBezTo>
                    <a:pt x="336" y="260"/>
                    <a:pt x="339" y="251"/>
                    <a:pt x="340" y="243"/>
                  </a:cubicBezTo>
                  <a:cubicBezTo>
                    <a:pt x="341" y="216"/>
                    <a:pt x="340" y="190"/>
                    <a:pt x="340" y="163"/>
                  </a:cubicBezTo>
                  <a:cubicBezTo>
                    <a:pt x="339" y="143"/>
                    <a:pt x="329" y="132"/>
                    <a:pt x="309" y="131"/>
                  </a:cubicBezTo>
                  <a:cubicBezTo>
                    <a:pt x="283" y="130"/>
                    <a:pt x="256" y="130"/>
                    <a:pt x="230" y="131"/>
                  </a:cubicBezTo>
                  <a:cubicBezTo>
                    <a:pt x="209" y="132"/>
                    <a:pt x="200" y="142"/>
                    <a:pt x="199" y="163"/>
                  </a:cubicBezTo>
                  <a:cubicBezTo>
                    <a:pt x="198" y="185"/>
                    <a:pt x="200" y="207"/>
                    <a:pt x="199" y="229"/>
                  </a:cubicBezTo>
                  <a:cubicBezTo>
                    <a:pt x="198" y="246"/>
                    <a:pt x="201" y="261"/>
                    <a:pt x="213" y="275"/>
                  </a:cubicBezTo>
                  <a:cubicBezTo>
                    <a:pt x="225" y="288"/>
                    <a:pt x="228" y="304"/>
                    <a:pt x="227" y="323"/>
                  </a:cubicBezTo>
                  <a:cubicBezTo>
                    <a:pt x="226" y="357"/>
                    <a:pt x="227" y="391"/>
                    <a:pt x="227" y="426"/>
                  </a:cubicBezTo>
                  <a:cubicBezTo>
                    <a:pt x="256" y="426"/>
                    <a:pt x="283" y="426"/>
                    <a:pt x="310" y="426"/>
                  </a:cubicBezTo>
                  <a:close/>
                  <a:moveTo>
                    <a:pt x="136" y="67"/>
                  </a:moveTo>
                  <a:cubicBezTo>
                    <a:pt x="135" y="48"/>
                    <a:pt x="118" y="32"/>
                    <a:pt x="99" y="33"/>
                  </a:cubicBezTo>
                  <a:cubicBezTo>
                    <a:pt x="81" y="34"/>
                    <a:pt x="65" y="50"/>
                    <a:pt x="65" y="68"/>
                  </a:cubicBezTo>
                  <a:cubicBezTo>
                    <a:pt x="65" y="86"/>
                    <a:pt x="83" y="104"/>
                    <a:pt x="101" y="104"/>
                  </a:cubicBezTo>
                  <a:cubicBezTo>
                    <a:pt x="120" y="103"/>
                    <a:pt x="136" y="86"/>
                    <a:pt x="136" y="67"/>
                  </a:cubicBezTo>
                  <a:close/>
                  <a:moveTo>
                    <a:pt x="304" y="67"/>
                  </a:moveTo>
                  <a:cubicBezTo>
                    <a:pt x="304" y="47"/>
                    <a:pt x="287" y="32"/>
                    <a:pt x="268" y="33"/>
                  </a:cubicBezTo>
                  <a:cubicBezTo>
                    <a:pt x="249" y="34"/>
                    <a:pt x="234" y="50"/>
                    <a:pt x="234" y="68"/>
                  </a:cubicBezTo>
                  <a:cubicBezTo>
                    <a:pt x="234" y="87"/>
                    <a:pt x="251" y="104"/>
                    <a:pt x="270" y="104"/>
                  </a:cubicBezTo>
                  <a:cubicBezTo>
                    <a:pt x="288" y="104"/>
                    <a:pt x="305" y="86"/>
                    <a:pt x="304" y="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14693900" y="3530600"/>
              <a:ext cx="1123950" cy="1122363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371" y="0"/>
                    <a:pt x="477" y="105"/>
                    <a:pt x="477" y="238"/>
                  </a:cubicBezTo>
                  <a:cubicBezTo>
                    <a:pt x="477" y="370"/>
                    <a:pt x="372" y="477"/>
                    <a:pt x="241" y="477"/>
                  </a:cubicBezTo>
                  <a:cubicBezTo>
                    <a:pt x="108" y="477"/>
                    <a:pt x="0" y="370"/>
                    <a:pt x="0" y="238"/>
                  </a:cubicBezTo>
                  <a:cubicBezTo>
                    <a:pt x="0" y="106"/>
                    <a:pt x="106" y="0"/>
                    <a:pt x="239" y="0"/>
                  </a:cubicBezTo>
                  <a:close/>
                  <a:moveTo>
                    <a:pt x="239" y="449"/>
                  </a:moveTo>
                  <a:cubicBezTo>
                    <a:pt x="355" y="449"/>
                    <a:pt x="451" y="353"/>
                    <a:pt x="450" y="238"/>
                  </a:cubicBezTo>
                  <a:cubicBezTo>
                    <a:pt x="450" y="123"/>
                    <a:pt x="355" y="27"/>
                    <a:pt x="239" y="26"/>
                  </a:cubicBezTo>
                  <a:cubicBezTo>
                    <a:pt x="123" y="26"/>
                    <a:pt x="28" y="122"/>
                    <a:pt x="28" y="239"/>
                  </a:cubicBezTo>
                  <a:cubicBezTo>
                    <a:pt x="28" y="355"/>
                    <a:pt x="123" y="449"/>
                    <a:pt x="239" y="4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13923963" y="4111625"/>
              <a:ext cx="184150" cy="350838"/>
            </a:xfrm>
            <a:custGeom>
              <a:avLst/>
              <a:gdLst/>
              <a:ahLst/>
              <a:cxnLst/>
              <a:rect l="l" t="t" r="r" b="b"/>
              <a:pathLst>
                <a:path w="78" h="149" extrusionOk="0">
                  <a:moveTo>
                    <a:pt x="58" y="11"/>
                  </a:moveTo>
                  <a:cubicBezTo>
                    <a:pt x="51" y="28"/>
                    <a:pt x="45" y="43"/>
                    <a:pt x="39" y="59"/>
                  </a:cubicBezTo>
                  <a:cubicBezTo>
                    <a:pt x="41" y="60"/>
                    <a:pt x="42" y="61"/>
                    <a:pt x="43" y="61"/>
                  </a:cubicBezTo>
                  <a:cubicBezTo>
                    <a:pt x="77" y="63"/>
                    <a:pt x="78" y="66"/>
                    <a:pt x="66" y="98"/>
                  </a:cubicBezTo>
                  <a:cubicBezTo>
                    <a:pt x="59" y="114"/>
                    <a:pt x="53" y="130"/>
                    <a:pt x="46" y="146"/>
                  </a:cubicBezTo>
                  <a:cubicBezTo>
                    <a:pt x="46" y="147"/>
                    <a:pt x="44" y="148"/>
                    <a:pt x="42" y="149"/>
                  </a:cubicBezTo>
                  <a:cubicBezTo>
                    <a:pt x="35" y="146"/>
                    <a:pt x="27" y="143"/>
                    <a:pt x="19" y="140"/>
                  </a:cubicBezTo>
                  <a:cubicBezTo>
                    <a:pt x="26" y="123"/>
                    <a:pt x="32" y="107"/>
                    <a:pt x="39" y="90"/>
                  </a:cubicBezTo>
                  <a:cubicBezTo>
                    <a:pt x="31" y="90"/>
                    <a:pt x="26" y="90"/>
                    <a:pt x="21" y="89"/>
                  </a:cubicBezTo>
                  <a:cubicBezTo>
                    <a:pt x="7" y="88"/>
                    <a:pt x="0" y="82"/>
                    <a:pt x="6" y="67"/>
                  </a:cubicBezTo>
                  <a:cubicBezTo>
                    <a:pt x="15" y="45"/>
                    <a:pt x="23" y="24"/>
                    <a:pt x="33" y="0"/>
                  </a:cubicBezTo>
                  <a:cubicBezTo>
                    <a:pt x="41" y="4"/>
                    <a:pt x="49" y="7"/>
                    <a:pt x="58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14317663" y="4114800"/>
              <a:ext cx="182562" cy="350838"/>
            </a:xfrm>
            <a:custGeom>
              <a:avLst/>
              <a:gdLst/>
              <a:ahLst/>
              <a:cxnLst/>
              <a:rect l="l" t="t" r="r" b="b"/>
              <a:pathLst>
                <a:path w="78" h="149" extrusionOk="0">
                  <a:moveTo>
                    <a:pt x="46" y="149"/>
                  </a:moveTo>
                  <a:cubicBezTo>
                    <a:pt x="38" y="146"/>
                    <a:pt x="30" y="143"/>
                    <a:pt x="21" y="139"/>
                  </a:cubicBezTo>
                  <a:cubicBezTo>
                    <a:pt x="27" y="123"/>
                    <a:pt x="33" y="107"/>
                    <a:pt x="39" y="91"/>
                  </a:cubicBezTo>
                  <a:cubicBezTo>
                    <a:pt x="38" y="90"/>
                    <a:pt x="37" y="89"/>
                    <a:pt x="36" y="89"/>
                  </a:cubicBezTo>
                  <a:cubicBezTo>
                    <a:pt x="2" y="87"/>
                    <a:pt x="0" y="84"/>
                    <a:pt x="13" y="52"/>
                  </a:cubicBezTo>
                  <a:cubicBezTo>
                    <a:pt x="19" y="36"/>
                    <a:pt x="26" y="20"/>
                    <a:pt x="33" y="4"/>
                  </a:cubicBezTo>
                  <a:cubicBezTo>
                    <a:pt x="33" y="3"/>
                    <a:pt x="34" y="2"/>
                    <a:pt x="37" y="0"/>
                  </a:cubicBezTo>
                  <a:cubicBezTo>
                    <a:pt x="44" y="3"/>
                    <a:pt x="52" y="6"/>
                    <a:pt x="60" y="10"/>
                  </a:cubicBezTo>
                  <a:cubicBezTo>
                    <a:pt x="53" y="27"/>
                    <a:pt x="47" y="43"/>
                    <a:pt x="40" y="60"/>
                  </a:cubicBezTo>
                  <a:cubicBezTo>
                    <a:pt x="47" y="60"/>
                    <a:pt x="53" y="60"/>
                    <a:pt x="59" y="61"/>
                  </a:cubicBezTo>
                  <a:cubicBezTo>
                    <a:pt x="73" y="62"/>
                    <a:pt x="78" y="69"/>
                    <a:pt x="73" y="82"/>
                  </a:cubicBezTo>
                  <a:cubicBezTo>
                    <a:pt x="64" y="104"/>
                    <a:pt x="55" y="126"/>
                    <a:pt x="46" y="1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15227300" y="4721225"/>
              <a:ext cx="58737" cy="6191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6"/>
                  </a:moveTo>
                  <a:cubicBezTo>
                    <a:pt x="16" y="26"/>
                    <a:pt x="9" y="26"/>
                    <a:pt x="0" y="26"/>
                  </a:cubicBezTo>
                  <a:cubicBezTo>
                    <a:pt x="0" y="18"/>
                    <a:pt x="0" y="10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15227300" y="4854575"/>
              <a:ext cx="58737" cy="60325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6"/>
                  </a:moveTo>
                  <a:cubicBezTo>
                    <a:pt x="16" y="26"/>
                    <a:pt x="9" y="26"/>
                    <a:pt x="0" y="26"/>
                  </a:cubicBezTo>
                  <a:cubicBezTo>
                    <a:pt x="0" y="18"/>
                    <a:pt x="0" y="10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9"/>
                    <a:pt x="25" y="18"/>
                    <a:pt x="25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14697075" y="4987925"/>
              <a:ext cx="60325" cy="58738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6" y="0"/>
                  </a:move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14828838" y="4987925"/>
              <a:ext cx="60325" cy="58738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0" y="25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5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14960600" y="4986338"/>
              <a:ext cx="60325" cy="58738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0" y="0"/>
                  </a:move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15093950" y="4987925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6"/>
                  </a:moveTo>
                  <a:cubicBezTo>
                    <a:pt x="16" y="26"/>
                    <a:pt x="8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15227300" y="4987925"/>
              <a:ext cx="58737" cy="58738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15195550" y="3762375"/>
              <a:ext cx="455612" cy="455613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93" y="110"/>
                  </a:moveTo>
                  <a:cubicBezTo>
                    <a:pt x="172" y="106"/>
                    <a:pt x="159" y="113"/>
                    <a:pt x="157" y="139"/>
                  </a:cubicBezTo>
                  <a:cubicBezTo>
                    <a:pt x="162" y="142"/>
                    <a:pt x="169" y="148"/>
                    <a:pt x="177" y="154"/>
                  </a:cubicBezTo>
                  <a:cubicBezTo>
                    <a:pt x="169" y="162"/>
                    <a:pt x="164" y="168"/>
                    <a:pt x="158" y="174"/>
                  </a:cubicBezTo>
                  <a:cubicBezTo>
                    <a:pt x="145" y="174"/>
                    <a:pt x="143" y="152"/>
                    <a:pt x="124" y="160"/>
                  </a:cubicBezTo>
                  <a:cubicBezTo>
                    <a:pt x="105" y="167"/>
                    <a:pt x="113" y="181"/>
                    <a:pt x="109" y="193"/>
                  </a:cubicBezTo>
                  <a:cubicBezTo>
                    <a:pt x="101" y="193"/>
                    <a:pt x="93" y="193"/>
                    <a:pt x="85" y="193"/>
                  </a:cubicBezTo>
                  <a:cubicBezTo>
                    <a:pt x="76" y="153"/>
                    <a:pt x="66" y="149"/>
                    <a:pt x="35" y="176"/>
                  </a:cubicBezTo>
                  <a:cubicBezTo>
                    <a:pt x="31" y="169"/>
                    <a:pt x="26" y="161"/>
                    <a:pt x="21" y="153"/>
                  </a:cubicBezTo>
                  <a:cubicBezTo>
                    <a:pt x="24" y="150"/>
                    <a:pt x="30" y="143"/>
                    <a:pt x="36" y="136"/>
                  </a:cubicBezTo>
                  <a:cubicBezTo>
                    <a:pt x="33" y="128"/>
                    <a:pt x="30" y="119"/>
                    <a:pt x="26" y="111"/>
                  </a:cubicBezTo>
                  <a:cubicBezTo>
                    <a:pt x="17" y="110"/>
                    <a:pt x="9" y="110"/>
                    <a:pt x="0" y="109"/>
                  </a:cubicBezTo>
                  <a:cubicBezTo>
                    <a:pt x="0" y="101"/>
                    <a:pt x="0" y="93"/>
                    <a:pt x="0" y="85"/>
                  </a:cubicBezTo>
                  <a:cubicBezTo>
                    <a:pt x="10" y="78"/>
                    <a:pt x="25" y="89"/>
                    <a:pt x="33" y="70"/>
                  </a:cubicBezTo>
                  <a:cubicBezTo>
                    <a:pt x="40" y="52"/>
                    <a:pt x="24" y="49"/>
                    <a:pt x="19" y="37"/>
                  </a:cubicBezTo>
                  <a:cubicBezTo>
                    <a:pt x="25" y="32"/>
                    <a:pt x="32" y="26"/>
                    <a:pt x="40" y="19"/>
                  </a:cubicBezTo>
                  <a:cubicBezTo>
                    <a:pt x="44" y="24"/>
                    <a:pt x="50" y="31"/>
                    <a:pt x="55" y="38"/>
                  </a:cubicBezTo>
                  <a:cubicBezTo>
                    <a:pt x="65" y="34"/>
                    <a:pt x="73" y="31"/>
                    <a:pt x="82" y="27"/>
                  </a:cubicBezTo>
                  <a:cubicBezTo>
                    <a:pt x="82" y="18"/>
                    <a:pt x="82" y="10"/>
                    <a:pt x="82" y="0"/>
                  </a:cubicBezTo>
                  <a:cubicBezTo>
                    <a:pt x="92" y="0"/>
                    <a:pt x="100" y="0"/>
                    <a:pt x="108" y="0"/>
                  </a:cubicBezTo>
                  <a:cubicBezTo>
                    <a:pt x="113" y="28"/>
                    <a:pt x="113" y="28"/>
                    <a:pt x="136" y="37"/>
                  </a:cubicBezTo>
                  <a:cubicBezTo>
                    <a:pt x="139" y="34"/>
                    <a:pt x="142" y="31"/>
                    <a:pt x="146" y="28"/>
                  </a:cubicBezTo>
                  <a:cubicBezTo>
                    <a:pt x="149" y="25"/>
                    <a:pt x="152" y="22"/>
                    <a:pt x="157" y="18"/>
                  </a:cubicBezTo>
                  <a:cubicBezTo>
                    <a:pt x="163" y="24"/>
                    <a:pt x="168" y="30"/>
                    <a:pt x="174" y="36"/>
                  </a:cubicBezTo>
                  <a:cubicBezTo>
                    <a:pt x="172" y="48"/>
                    <a:pt x="151" y="50"/>
                    <a:pt x="159" y="70"/>
                  </a:cubicBezTo>
                  <a:cubicBezTo>
                    <a:pt x="167" y="88"/>
                    <a:pt x="181" y="79"/>
                    <a:pt x="193" y="84"/>
                  </a:cubicBezTo>
                  <a:cubicBezTo>
                    <a:pt x="193" y="92"/>
                    <a:pt x="193" y="99"/>
                    <a:pt x="193" y="110"/>
                  </a:cubicBezTo>
                  <a:close/>
                  <a:moveTo>
                    <a:pt x="95" y="139"/>
                  </a:moveTo>
                  <a:cubicBezTo>
                    <a:pt x="118" y="139"/>
                    <a:pt x="138" y="121"/>
                    <a:pt x="139" y="98"/>
                  </a:cubicBezTo>
                  <a:cubicBezTo>
                    <a:pt x="140" y="75"/>
                    <a:pt x="119" y="54"/>
                    <a:pt x="96" y="54"/>
                  </a:cubicBezTo>
                  <a:cubicBezTo>
                    <a:pt x="74" y="54"/>
                    <a:pt x="54" y="73"/>
                    <a:pt x="54" y="96"/>
                  </a:cubicBezTo>
                  <a:cubicBezTo>
                    <a:pt x="54" y="120"/>
                    <a:pt x="72" y="138"/>
                    <a:pt x="95" y="1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14936788" y="4198938"/>
              <a:ext cx="287337" cy="287338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81" y="122"/>
                  </a:moveTo>
                  <a:cubicBezTo>
                    <a:pt x="41" y="122"/>
                    <a:pt x="0" y="80"/>
                    <a:pt x="1" y="40"/>
                  </a:cubicBezTo>
                  <a:cubicBezTo>
                    <a:pt x="1" y="16"/>
                    <a:pt x="17" y="0"/>
                    <a:pt x="42" y="1"/>
                  </a:cubicBezTo>
                  <a:cubicBezTo>
                    <a:pt x="79" y="1"/>
                    <a:pt x="120" y="43"/>
                    <a:pt x="121" y="80"/>
                  </a:cubicBezTo>
                  <a:cubicBezTo>
                    <a:pt x="122" y="106"/>
                    <a:pt x="107" y="122"/>
                    <a:pt x="81" y="122"/>
                  </a:cubicBezTo>
                  <a:close/>
                  <a:moveTo>
                    <a:pt x="93" y="86"/>
                  </a:moveTo>
                  <a:cubicBezTo>
                    <a:pt x="94" y="59"/>
                    <a:pt x="64" y="29"/>
                    <a:pt x="42" y="29"/>
                  </a:cubicBezTo>
                  <a:cubicBezTo>
                    <a:pt x="30" y="29"/>
                    <a:pt x="28" y="36"/>
                    <a:pt x="29" y="46"/>
                  </a:cubicBezTo>
                  <a:cubicBezTo>
                    <a:pt x="30" y="66"/>
                    <a:pt x="58" y="94"/>
                    <a:pt x="79" y="94"/>
                  </a:cubicBezTo>
                  <a:cubicBezTo>
                    <a:pt x="84" y="94"/>
                    <a:pt x="90" y="88"/>
                    <a:pt x="93" y="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14825663" y="3994150"/>
              <a:ext cx="80962" cy="61913"/>
            </a:xfrm>
            <a:custGeom>
              <a:avLst/>
              <a:gdLst/>
              <a:ahLst/>
              <a:cxnLst/>
              <a:rect l="l" t="t" r="r" b="b"/>
              <a:pathLst>
                <a:path w="34" h="26" extrusionOk="0">
                  <a:moveTo>
                    <a:pt x="34" y="12"/>
                  </a:moveTo>
                  <a:cubicBezTo>
                    <a:pt x="25" y="19"/>
                    <a:pt x="19" y="26"/>
                    <a:pt x="14" y="26"/>
                  </a:cubicBezTo>
                  <a:cubicBezTo>
                    <a:pt x="9" y="25"/>
                    <a:pt x="3" y="18"/>
                    <a:pt x="1" y="12"/>
                  </a:cubicBezTo>
                  <a:cubicBezTo>
                    <a:pt x="0" y="10"/>
                    <a:pt x="8" y="1"/>
                    <a:pt x="13" y="0"/>
                  </a:cubicBezTo>
                  <a:cubicBezTo>
                    <a:pt x="18" y="0"/>
                    <a:pt x="24" y="6"/>
                    <a:pt x="34" y="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14892338" y="3862388"/>
              <a:ext cx="82550" cy="60325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35" y="12"/>
                  </a:moveTo>
                  <a:cubicBezTo>
                    <a:pt x="25" y="19"/>
                    <a:pt x="19" y="26"/>
                    <a:pt x="14" y="25"/>
                  </a:cubicBezTo>
                  <a:cubicBezTo>
                    <a:pt x="9" y="24"/>
                    <a:pt x="5" y="17"/>
                    <a:pt x="0" y="12"/>
                  </a:cubicBezTo>
                  <a:cubicBezTo>
                    <a:pt x="5" y="8"/>
                    <a:pt x="9" y="1"/>
                    <a:pt x="13" y="0"/>
                  </a:cubicBezTo>
                  <a:cubicBezTo>
                    <a:pt x="19" y="0"/>
                    <a:pt x="24" y="6"/>
                    <a:pt x="35" y="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14995525" y="3959225"/>
              <a:ext cx="76200" cy="60325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32" y="15"/>
                  </a:moveTo>
                  <a:cubicBezTo>
                    <a:pt x="22" y="21"/>
                    <a:pt x="16" y="26"/>
                    <a:pt x="11" y="26"/>
                  </a:cubicBezTo>
                  <a:cubicBezTo>
                    <a:pt x="7" y="26"/>
                    <a:pt x="0" y="17"/>
                    <a:pt x="0" y="14"/>
                  </a:cubicBezTo>
                  <a:cubicBezTo>
                    <a:pt x="2" y="9"/>
                    <a:pt x="8" y="1"/>
                    <a:pt x="13" y="1"/>
                  </a:cubicBezTo>
                  <a:cubicBezTo>
                    <a:pt x="17" y="0"/>
                    <a:pt x="23" y="8"/>
                    <a:pt x="32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15390813" y="3944938"/>
              <a:ext cx="63500" cy="77788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14" y="0"/>
                  </a:moveTo>
                  <a:cubicBezTo>
                    <a:pt x="20" y="10"/>
                    <a:pt x="27" y="16"/>
                    <a:pt x="26" y="20"/>
                  </a:cubicBezTo>
                  <a:cubicBezTo>
                    <a:pt x="25" y="25"/>
                    <a:pt x="17" y="31"/>
                    <a:pt x="12" y="32"/>
                  </a:cubicBezTo>
                  <a:cubicBezTo>
                    <a:pt x="8" y="33"/>
                    <a:pt x="0" y="24"/>
                    <a:pt x="1" y="20"/>
                  </a:cubicBezTo>
                  <a:cubicBezTo>
                    <a:pt x="1" y="14"/>
                    <a:pt x="7" y="9"/>
                    <a:pt x="1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5531" y="2011096"/>
            <a:ext cx="4242759" cy="422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35"/>
          <p:cNvSpPr txBox="1">
            <a:spLocks noGrp="1"/>
          </p:cNvSpPr>
          <p:nvPr>
            <p:ph type="body" idx="1"/>
          </p:nvPr>
        </p:nvSpPr>
        <p:spPr>
          <a:xfrm>
            <a:off x="497592" y="39712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246" name="Google Shape;1246;p35"/>
          <p:cNvSpPr/>
          <p:nvPr/>
        </p:nvSpPr>
        <p:spPr>
          <a:xfrm>
            <a:off x="976647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35"/>
          <p:cNvSpPr/>
          <p:nvPr/>
        </p:nvSpPr>
        <p:spPr>
          <a:xfrm>
            <a:off x="3985222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5"/>
          <p:cNvSpPr/>
          <p:nvPr/>
        </p:nvSpPr>
        <p:spPr>
          <a:xfrm>
            <a:off x="2483026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00B0F0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5"/>
          <p:cNvSpPr/>
          <p:nvPr/>
        </p:nvSpPr>
        <p:spPr>
          <a:xfrm>
            <a:off x="2507437" y="4734515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00B0F0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5"/>
          <p:cNvSpPr/>
          <p:nvPr/>
        </p:nvSpPr>
        <p:spPr>
          <a:xfrm>
            <a:off x="3985222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F8DCE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5"/>
          <p:cNvSpPr/>
          <p:nvPr/>
        </p:nvSpPr>
        <p:spPr>
          <a:xfrm>
            <a:off x="98501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F8DCE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5"/>
          <p:cNvSpPr/>
          <p:nvPr/>
        </p:nvSpPr>
        <p:spPr>
          <a:xfrm>
            <a:off x="248302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rgbClr val="F4B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3" name="Google Shape;1253;p35"/>
          <p:cNvGrpSpPr/>
          <p:nvPr/>
        </p:nvGrpSpPr>
        <p:grpSpPr>
          <a:xfrm>
            <a:off x="1070024" y="1872597"/>
            <a:ext cx="1187957" cy="960360"/>
            <a:chOff x="3255230" y="2026427"/>
            <a:chExt cx="1352083" cy="960360"/>
          </a:xfrm>
        </p:grpSpPr>
        <p:sp>
          <p:nvSpPr>
            <p:cNvPr id="1254" name="Google Shape;1254;p35"/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35"/>
          <p:cNvGrpSpPr/>
          <p:nvPr/>
        </p:nvGrpSpPr>
        <p:grpSpPr>
          <a:xfrm>
            <a:off x="4038060" y="4837473"/>
            <a:ext cx="1238594" cy="960360"/>
            <a:chOff x="3255230" y="2026427"/>
            <a:chExt cx="1352083" cy="960360"/>
          </a:xfrm>
        </p:grpSpPr>
        <p:sp>
          <p:nvSpPr>
            <p:cNvPr id="1257" name="Google Shape;1257;p35"/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35"/>
          <p:cNvGrpSpPr/>
          <p:nvPr/>
        </p:nvGrpSpPr>
        <p:grpSpPr>
          <a:xfrm>
            <a:off x="5953125" y="1738714"/>
            <a:ext cx="5371366" cy="923330"/>
            <a:chOff x="3017859" y="4283314"/>
            <a:chExt cx="2596222" cy="923330"/>
          </a:xfrm>
        </p:grpSpPr>
        <p:sp>
          <p:nvSpPr>
            <p:cNvPr id="1260" name="Google Shape;1260;p35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  <a:endParaRPr/>
            </a:p>
          </p:txBody>
        </p:sp>
        <p:sp>
          <p:nvSpPr>
            <p:cNvPr id="1261" name="Google Shape;1261;p35"/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35"/>
          <p:cNvGrpSpPr/>
          <p:nvPr/>
        </p:nvGrpSpPr>
        <p:grpSpPr>
          <a:xfrm>
            <a:off x="5953125" y="2836254"/>
            <a:ext cx="5371366" cy="923330"/>
            <a:chOff x="3017859" y="4283314"/>
            <a:chExt cx="2596222" cy="923330"/>
          </a:xfrm>
        </p:grpSpPr>
        <p:sp>
          <p:nvSpPr>
            <p:cNvPr id="1263" name="Google Shape;1263;p35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264" name="Google Shape;1264;p35"/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5"/>
          <p:cNvGrpSpPr/>
          <p:nvPr/>
        </p:nvGrpSpPr>
        <p:grpSpPr>
          <a:xfrm>
            <a:off x="5953125" y="3933794"/>
            <a:ext cx="5371366" cy="923330"/>
            <a:chOff x="3017859" y="4283314"/>
            <a:chExt cx="2596222" cy="923330"/>
          </a:xfrm>
        </p:grpSpPr>
        <p:sp>
          <p:nvSpPr>
            <p:cNvPr id="1266" name="Google Shape;1266;p35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267" name="Google Shape;1267;p35"/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5"/>
          <p:cNvGrpSpPr/>
          <p:nvPr/>
        </p:nvGrpSpPr>
        <p:grpSpPr>
          <a:xfrm>
            <a:off x="5953125" y="5031333"/>
            <a:ext cx="5371366" cy="923330"/>
            <a:chOff x="3017859" y="4283314"/>
            <a:chExt cx="2596222" cy="923330"/>
          </a:xfrm>
        </p:grpSpPr>
        <p:sp>
          <p:nvSpPr>
            <p:cNvPr id="1269" name="Google Shape;1269;p35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270" name="Google Shape;1270;p35"/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1" name="Google Shape;12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2458" y="3439732"/>
            <a:ext cx="1091250" cy="97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2" name="Google Shape;1272;p35"/>
          <p:cNvGrpSpPr/>
          <p:nvPr/>
        </p:nvGrpSpPr>
        <p:grpSpPr>
          <a:xfrm>
            <a:off x="4261387" y="3524456"/>
            <a:ext cx="754054" cy="672680"/>
            <a:chOff x="4025901" y="7207251"/>
            <a:chExt cx="1103313" cy="984249"/>
          </a:xfrm>
        </p:grpSpPr>
        <p:sp>
          <p:nvSpPr>
            <p:cNvPr id="1273" name="Google Shape;1273;p35"/>
            <p:cNvSpPr/>
            <p:nvPr/>
          </p:nvSpPr>
          <p:spPr>
            <a:xfrm>
              <a:off x="4025901" y="7207251"/>
              <a:ext cx="1103313" cy="949325"/>
            </a:xfrm>
            <a:custGeom>
              <a:avLst/>
              <a:gdLst/>
              <a:ahLst/>
              <a:cxnLst/>
              <a:rect l="l" t="t" r="r" b="b"/>
              <a:pathLst>
                <a:path w="291" h="250" extrusionOk="0">
                  <a:moveTo>
                    <a:pt x="139" y="250"/>
                  </a:moveTo>
                  <a:cubicBezTo>
                    <a:pt x="136" y="250"/>
                    <a:pt x="133" y="249"/>
                    <a:pt x="129" y="249"/>
                  </a:cubicBezTo>
                  <a:cubicBezTo>
                    <a:pt x="126" y="249"/>
                    <a:pt x="124" y="247"/>
                    <a:pt x="124" y="244"/>
                  </a:cubicBezTo>
                  <a:cubicBezTo>
                    <a:pt x="124" y="241"/>
                    <a:pt x="126" y="240"/>
                    <a:pt x="130" y="240"/>
                  </a:cubicBezTo>
                  <a:cubicBezTo>
                    <a:pt x="151" y="242"/>
                    <a:pt x="171" y="239"/>
                    <a:pt x="191" y="231"/>
                  </a:cubicBezTo>
                  <a:cubicBezTo>
                    <a:pt x="234" y="215"/>
                    <a:pt x="264" y="185"/>
                    <a:pt x="276" y="139"/>
                  </a:cubicBezTo>
                  <a:cubicBezTo>
                    <a:pt x="287" y="98"/>
                    <a:pt x="278" y="61"/>
                    <a:pt x="252" y="27"/>
                  </a:cubicBezTo>
                  <a:cubicBezTo>
                    <a:pt x="249" y="24"/>
                    <a:pt x="246" y="20"/>
                    <a:pt x="242" y="18"/>
                  </a:cubicBezTo>
                  <a:cubicBezTo>
                    <a:pt x="233" y="10"/>
                    <a:pt x="225" y="10"/>
                    <a:pt x="216" y="17"/>
                  </a:cubicBezTo>
                  <a:cubicBezTo>
                    <a:pt x="208" y="22"/>
                    <a:pt x="202" y="29"/>
                    <a:pt x="195" y="35"/>
                  </a:cubicBezTo>
                  <a:cubicBezTo>
                    <a:pt x="185" y="45"/>
                    <a:pt x="175" y="56"/>
                    <a:pt x="165" y="67"/>
                  </a:cubicBezTo>
                  <a:cubicBezTo>
                    <a:pt x="142" y="90"/>
                    <a:pt x="114" y="106"/>
                    <a:pt x="83" y="117"/>
                  </a:cubicBezTo>
                  <a:cubicBezTo>
                    <a:pt x="67" y="122"/>
                    <a:pt x="52" y="127"/>
                    <a:pt x="36" y="133"/>
                  </a:cubicBezTo>
                  <a:cubicBezTo>
                    <a:pt x="31" y="134"/>
                    <a:pt x="26" y="137"/>
                    <a:pt x="21" y="140"/>
                  </a:cubicBezTo>
                  <a:cubicBezTo>
                    <a:pt x="12" y="146"/>
                    <a:pt x="9" y="153"/>
                    <a:pt x="13" y="163"/>
                  </a:cubicBezTo>
                  <a:cubicBezTo>
                    <a:pt x="16" y="172"/>
                    <a:pt x="22" y="180"/>
                    <a:pt x="27" y="187"/>
                  </a:cubicBezTo>
                  <a:cubicBezTo>
                    <a:pt x="45" y="209"/>
                    <a:pt x="67" y="224"/>
                    <a:pt x="93" y="233"/>
                  </a:cubicBezTo>
                  <a:cubicBezTo>
                    <a:pt x="94" y="233"/>
                    <a:pt x="95" y="233"/>
                    <a:pt x="96" y="234"/>
                  </a:cubicBezTo>
                  <a:cubicBezTo>
                    <a:pt x="98" y="235"/>
                    <a:pt x="99" y="237"/>
                    <a:pt x="99" y="239"/>
                  </a:cubicBezTo>
                  <a:cubicBezTo>
                    <a:pt x="98" y="242"/>
                    <a:pt x="96" y="243"/>
                    <a:pt x="93" y="242"/>
                  </a:cubicBezTo>
                  <a:cubicBezTo>
                    <a:pt x="85" y="239"/>
                    <a:pt x="76" y="236"/>
                    <a:pt x="68" y="232"/>
                  </a:cubicBezTo>
                  <a:cubicBezTo>
                    <a:pt x="43" y="220"/>
                    <a:pt x="24" y="201"/>
                    <a:pt x="10" y="177"/>
                  </a:cubicBezTo>
                  <a:cubicBezTo>
                    <a:pt x="7" y="172"/>
                    <a:pt x="5" y="167"/>
                    <a:pt x="3" y="161"/>
                  </a:cubicBezTo>
                  <a:cubicBezTo>
                    <a:pt x="0" y="149"/>
                    <a:pt x="5" y="139"/>
                    <a:pt x="16" y="132"/>
                  </a:cubicBezTo>
                  <a:cubicBezTo>
                    <a:pt x="26" y="126"/>
                    <a:pt x="37" y="123"/>
                    <a:pt x="47" y="119"/>
                  </a:cubicBezTo>
                  <a:cubicBezTo>
                    <a:pt x="64" y="113"/>
                    <a:pt x="80" y="108"/>
                    <a:pt x="96" y="102"/>
                  </a:cubicBezTo>
                  <a:cubicBezTo>
                    <a:pt x="122" y="92"/>
                    <a:pt x="144" y="75"/>
                    <a:pt x="164" y="55"/>
                  </a:cubicBezTo>
                  <a:cubicBezTo>
                    <a:pt x="174" y="44"/>
                    <a:pt x="185" y="33"/>
                    <a:pt x="195" y="22"/>
                  </a:cubicBezTo>
                  <a:cubicBezTo>
                    <a:pt x="200" y="17"/>
                    <a:pt x="205" y="13"/>
                    <a:pt x="210" y="9"/>
                  </a:cubicBezTo>
                  <a:cubicBezTo>
                    <a:pt x="225" y="0"/>
                    <a:pt x="238" y="1"/>
                    <a:pt x="251" y="13"/>
                  </a:cubicBezTo>
                  <a:cubicBezTo>
                    <a:pt x="259" y="20"/>
                    <a:pt x="266" y="30"/>
                    <a:pt x="271" y="40"/>
                  </a:cubicBezTo>
                  <a:cubicBezTo>
                    <a:pt x="284" y="63"/>
                    <a:pt x="291" y="88"/>
                    <a:pt x="289" y="114"/>
                  </a:cubicBezTo>
                  <a:cubicBezTo>
                    <a:pt x="287" y="155"/>
                    <a:pt x="269" y="189"/>
                    <a:pt x="237" y="215"/>
                  </a:cubicBezTo>
                  <a:cubicBezTo>
                    <a:pt x="209" y="238"/>
                    <a:pt x="176" y="249"/>
                    <a:pt x="139" y="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4613276" y="7720013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1" y="56"/>
                    <a:pt x="55" y="72"/>
                    <a:pt x="36" y="72"/>
                  </a:cubicBezTo>
                  <a:close/>
                  <a:moveTo>
                    <a:pt x="9" y="36"/>
                  </a:moveTo>
                  <a:cubicBezTo>
                    <a:pt x="9" y="51"/>
                    <a:pt x="21" y="63"/>
                    <a:pt x="36" y="63"/>
                  </a:cubicBezTo>
                  <a:cubicBezTo>
                    <a:pt x="50" y="63"/>
                    <a:pt x="62" y="51"/>
                    <a:pt x="63" y="36"/>
                  </a:cubicBezTo>
                  <a:cubicBezTo>
                    <a:pt x="63" y="21"/>
                    <a:pt x="51" y="9"/>
                    <a:pt x="36" y="9"/>
                  </a:cubicBezTo>
                  <a:cubicBezTo>
                    <a:pt x="21" y="9"/>
                    <a:pt x="9" y="21"/>
                    <a:pt x="9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4227513" y="7291388"/>
              <a:ext cx="428625" cy="280987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113" y="6"/>
                  </a:moveTo>
                  <a:cubicBezTo>
                    <a:pt x="113" y="7"/>
                    <a:pt x="112" y="9"/>
                    <a:pt x="111" y="10"/>
                  </a:cubicBezTo>
                  <a:cubicBezTo>
                    <a:pt x="87" y="32"/>
                    <a:pt x="61" y="50"/>
                    <a:pt x="30" y="63"/>
                  </a:cubicBezTo>
                  <a:cubicBezTo>
                    <a:pt x="23" y="66"/>
                    <a:pt x="15" y="69"/>
                    <a:pt x="7" y="72"/>
                  </a:cubicBezTo>
                  <a:cubicBezTo>
                    <a:pt x="5" y="74"/>
                    <a:pt x="2" y="72"/>
                    <a:pt x="1" y="70"/>
                  </a:cubicBezTo>
                  <a:cubicBezTo>
                    <a:pt x="0" y="67"/>
                    <a:pt x="2" y="65"/>
                    <a:pt x="5" y="64"/>
                  </a:cubicBezTo>
                  <a:cubicBezTo>
                    <a:pt x="15" y="60"/>
                    <a:pt x="25" y="56"/>
                    <a:pt x="34" y="52"/>
                  </a:cubicBezTo>
                  <a:cubicBezTo>
                    <a:pt x="61" y="40"/>
                    <a:pt x="83" y="23"/>
                    <a:pt x="105" y="3"/>
                  </a:cubicBezTo>
                  <a:cubicBezTo>
                    <a:pt x="107" y="1"/>
                    <a:pt x="110" y="0"/>
                    <a:pt x="112" y="3"/>
                  </a:cubicBezTo>
                  <a:cubicBezTo>
                    <a:pt x="112" y="3"/>
                    <a:pt x="113" y="5"/>
                    <a:pt x="11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4698780" y="7629523"/>
              <a:ext cx="66895" cy="87312"/>
            </a:xfrm>
            <a:custGeom>
              <a:avLst/>
              <a:gdLst/>
              <a:ahLst/>
              <a:cxnLst/>
              <a:rect l="l" t="t" r="r" b="b"/>
              <a:pathLst>
                <a:path w="54" h="32" extrusionOk="0">
                  <a:moveTo>
                    <a:pt x="48" y="0"/>
                  </a:moveTo>
                  <a:cubicBezTo>
                    <a:pt x="48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ubicBezTo>
                    <a:pt x="43" y="9"/>
                    <a:pt x="36" y="10"/>
                    <a:pt x="30" y="13"/>
                  </a:cubicBezTo>
                  <a:cubicBezTo>
                    <a:pt x="22" y="16"/>
                    <a:pt x="15" y="22"/>
                    <a:pt x="9" y="29"/>
                  </a:cubicBezTo>
                  <a:cubicBezTo>
                    <a:pt x="7" y="31"/>
                    <a:pt x="4" y="32"/>
                    <a:pt x="2" y="30"/>
                  </a:cubicBezTo>
                  <a:cubicBezTo>
                    <a:pt x="0" y="28"/>
                    <a:pt x="0" y="26"/>
                    <a:pt x="2" y="23"/>
                  </a:cubicBezTo>
                  <a:cubicBezTo>
                    <a:pt x="14" y="9"/>
                    <a:pt x="29" y="1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4784726" y="747395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lose/>
                  <a:moveTo>
                    <a:pt x="14" y="18"/>
                  </a:moveTo>
                  <a:cubicBezTo>
                    <a:pt x="16" y="18"/>
                    <a:pt x="18" y="16"/>
                    <a:pt x="18" y="14"/>
                  </a:cubicBezTo>
                  <a:cubicBezTo>
                    <a:pt x="18" y="11"/>
                    <a:pt x="16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4325938" y="7739063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  <a:moveTo>
                    <a:pt x="17" y="13"/>
                  </a:moveTo>
                  <a:cubicBezTo>
                    <a:pt x="17" y="11"/>
                    <a:pt x="15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6"/>
                    <a:pt x="11" y="18"/>
                    <a:pt x="13" y="18"/>
                  </a:cubicBezTo>
                  <a:cubicBezTo>
                    <a:pt x="16" y="18"/>
                    <a:pt x="18" y="15"/>
                    <a:pt x="17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4189413" y="7807325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  <a:moveTo>
                    <a:pt x="18" y="13"/>
                  </a:move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4325938" y="7875588"/>
              <a:ext cx="101600" cy="98425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3" y="0"/>
                  </a:moveTo>
                  <a:cubicBezTo>
                    <a:pt x="20" y="0"/>
                    <a:pt x="26" y="5"/>
                    <a:pt x="27" y="13"/>
                  </a:cubicBezTo>
                  <a:cubicBezTo>
                    <a:pt x="27" y="20"/>
                    <a:pt x="21" y="26"/>
                    <a:pt x="13" y="26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lose/>
                  <a:moveTo>
                    <a:pt x="13" y="17"/>
                  </a:moveTo>
                  <a:cubicBezTo>
                    <a:pt x="15" y="18"/>
                    <a:pt x="17" y="16"/>
                    <a:pt x="17" y="13"/>
                  </a:cubicBez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7"/>
                    <a:pt x="13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4848226" y="7629525"/>
              <a:ext cx="141288" cy="117475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7" y="0"/>
                  </a:moveTo>
                  <a:cubicBezTo>
                    <a:pt x="21" y="0"/>
                    <a:pt x="33" y="10"/>
                    <a:pt x="36" y="24"/>
                  </a:cubicBezTo>
                  <a:cubicBezTo>
                    <a:pt x="37" y="28"/>
                    <a:pt x="36" y="30"/>
                    <a:pt x="33" y="31"/>
                  </a:cubicBezTo>
                  <a:cubicBezTo>
                    <a:pt x="30" y="31"/>
                    <a:pt x="28" y="30"/>
                    <a:pt x="27" y="26"/>
                  </a:cubicBezTo>
                  <a:cubicBezTo>
                    <a:pt x="25" y="16"/>
                    <a:pt x="17" y="9"/>
                    <a:pt x="5" y="9"/>
                  </a:cubicBezTo>
                  <a:cubicBezTo>
                    <a:pt x="2" y="8"/>
                    <a:pt x="0" y="7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4879976" y="8047038"/>
              <a:ext cx="131763" cy="109537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4" y="29"/>
                  </a:moveTo>
                  <a:cubicBezTo>
                    <a:pt x="3" y="27"/>
                    <a:pt x="1" y="27"/>
                    <a:pt x="1" y="25"/>
                  </a:cubicBezTo>
                  <a:cubicBezTo>
                    <a:pt x="0" y="23"/>
                    <a:pt x="0" y="22"/>
                    <a:pt x="2" y="20"/>
                  </a:cubicBezTo>
                  <a:cubicBezTo>
                    <a:pt x="3" y="19"/>
                    <a:pt x="4" y="19"/>
                    <a:pt x="5" y="18"/>
                  </a:cubicBezTo>
                  <a:cubicBezTo>
                    <a:pt x="12" y="13"/>
                    <a:pt x="19" y="7"/>
                    <a:pt x="26" y="2"/>
                  </a:cubicBezTo>
                  <a:cubicBezTo>
                    <a:pt x="29" y="0"/>
                    <a:pt x="32" y="0"/>
                    <a:pt x="33" y="2"/>
                  </a:cubicBezTo>
                  <a:cubicBezTo>
                    <a:pt x="35" y="4"/>
                    <a:pt x="35" y="7"/>
                    <a:pt x="32" y="9"/>
                  </a:cubicBezTo>
                  <a:cubicBezTo>
                    <a:pt x="24" y="15"/>
                    <a:pt x="16" y="21"/>
                    <a:pt x="8" y="27"/>
                  </a:cubicBezTo>
                  <a:cubicBezTo>
                    <a:pt x="7" y="28"/>
                    <a:pt x="6" y="28"/>
                    <a:pt x="4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4662488" y="7245350"/>
              <a:ext cx="34925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4852988" y="7397750"/>
              <a:ext cx="33338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8" y="7"/>
                    <a:pt x="6" y="9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4162426" y="7561263"/>
              <a:ext cx="34925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5019676" y="7993063"/>
              <a:ext cx="33338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4432301" y="8110538"/>
              <a:ext cx="33338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826001" y="815657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8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75151" y="7659688"/>
              <a:ext cx="33338" cy="3810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7" y="1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689476" y="7788275"/>
              <a:ext cx="103188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3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3" y="27"/>
                  </a:cubicBezTo>
                  <a:close/>
                  <a:moveTo>
                    <a:pt x="13" y="9"/>
                  </a:move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1"/>
                    <a:pt x="16" y="9"/>
                    <a:pt x="1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35"/>
          <p:cNvGrpSpPr/>
          <p:nvPr/>
        </p:nvGrpSpPr>
        <p:grpSpPr>
          <a:xfrm>
            <a:off x="1245945" y="3574113"/>
            <a:ext cx="754054" cy="672680"/>
            <a:chOff x="4025901" y="7207251"/>
            <a:chExt cx="1103313" cy="984249"/>
          </a:xfrm>
        </p:grpSpPr>
        <p:sp>
          <p:nvSpPr>
            <p:cNvPr id="1292" name="Google Shape;1292;p35"/>
            <p:cNvSpPr/>
            <p:nvPr/>
          </p:nvSpPr>
          <p:spPr>
            <a:xfrm>
              <a:off x="4025901" y="7207251"/>
              <a:ext cx="1103313" cy="949325"/>
            </a:xfrm>
            <a:custGeom>
              <a:avLst/>
              <a:gdLst/>
              <a:ahLst/>
              <a:cxnLst/>
              <a:rect l="l" t="t" r="r" b="b"/>
              <a:pathLst>
                <a:path w="291" h="250" extrusionOk="0">
                  <a:moveTo>
                    <a:pt x="139" y="250"/>
                  </a:moveTo>
                  <a:cubicBezTo>
                    <a:pt x="136" y="250"/>
                    <a:pt x="133" y="249"/>
                    <a:pt x="129" y="249"/>
                  </a:cubicBezTo>
                  <a:cubicBezTo>
                    <a:pt x="126" y="249"/>
                    <a:pt x="124" y="247"/>
                    <a:pt x="124" y="244"/>
                  </a:cubicBezTo>
                  <a:cubicBezTo>
                    <a:pt x="124" y="241"/>
                    <a:pt x="126" y="240"/>
                    <a:pt x="130" y="240"/>
                  </a:cubicBezTo>
                  <a:cubicBezTo>
                    <a:pt x="151" y="242"/>
                    <a:pt x="171" y="239"/>
                    <a:pt x="191" y="231"/>
                  </a:cubicBezTo>
                  <a:cubicBezTo>
                    <a:pt x="234" y="215"/>
                    <a:pt x="264" y="185"/>
                    <a:pt x="276" y="139"/>
                  </a:cubicBezTo>
                  <a:cubicBezTo>
                    <a:pt x="287" y="98"/>
                    <a:pt x="278" y="61"/>
                    <a:pt x="252" y="27"/>
                  </a:cubicBezTo>
                  <a:cubicBezTo>
                    <a:pt x="249" y="24"/>
                    <a:pt x="246" y="20"/>
                    <a:pt x="242" y="18"/>
                  </a:cubicBezTo>
                  <a:cubicBezTo>
                    <a:pt x="233" y="10"/>
                    <a:pt x="225" y="10"/>
                    <a:pt x="216" y="17"/>
                  </a:cubicBezTo>
                  <a:cubicBezTo>
                    <a:pt x="208" y="22"/>
                    <a:pt x="202" y="29"/>
                    <a:pt x="195" y="35"/>
                  </a:cubicBezTo>
                  <a:cubicBezTo>
                    <a:pt x="185" y="45"/>
                    <a:pt x="175" y="56"/>
                    <a:pt x="165" y="67"/>
                  </a:cubicBezTo>
                  <a:cubicBezTo>
                    <a:pt x="142" y="90"/>
                    <a:pt x="114" y="106"/>
                    <a:pt x="83" y="117"/>
                  </a:cubicBezTo>
                  <a:cubicBezTo>
                    <a:pt x="67" y="122"/>
                    <a:pt x="52" y="127"/>
                    <a:pt x="36" y="133"/>
                  </a:cubicBezTo>
                  <a:cubicBezTo>
                    <a:pt x="31" y="134"/>
                    <a:pt x="26" y="137"/>
                    <a:pt x="21" y="140"/>
                  </a:cubicBezTo>
                  <a:cubicBezTo>
                    <a:pt x="12" y="146"/>
                    <a:pt x="9" y="153"/>
                    <a:pt x="13" y="163"/>
                  </a:cubicBezTo>
                  <a:cubicBezTo>
                    <a:pt x="16" y="172"/>
                    <a:pt x="22" y="180"/>
                    <a:pt x="27" y="187"/>
                  </a:cubicBezTo>
                  <a:cubicBezTo>
                    <a:pt x="45" y="209"/>
                    <a:pt x="67" y="224"/>
                    <a:pt x="93" y="233"/>
                  </a:cubicBezTo>
                  <a:cubicBezTo>
                    <a:pt x="94" y="233"/>
                    <a:pt x="95" y="233"/>
                    <a:pt x="96" y="234"/>
                  </a:cubicBezTo>
                  <a:cubicBezTo>
                    <a:pt x="98" y="235"/>
                    <a:pt x="99" y="237"/>
                    <a:pt x="99" y="239"/>
                  </a:cubicBezTo>
                  <a:cubicBezTo>
                    <a:pt x="98" y="242"/>
                    <a:pt x="96" y="243"/>
                    <a:pt x="93" y="242"/>
                  </a:cubicBezTo>
                  <a:cubicBezTo>
                    <a:pt x="85" y="239"/>
                    <a:pt x="76" y="236"/>
                    <a:pt x="68" y="232"/>
                  </a:cubicBezTo>
                  <a:cubicBezTo>
                    <a:pt x="43" y="220"/>
                    <a:pt x="24" y="201"/>
                    <a:pt x="10" y="177"/>
                  </a:cubicBezTo>
                  <a:cubicBezTo>
                    <a:pt x="7" y="172"/>
                    <a:pt x="5" y="167"/>
                    <a:pt x="3" y="161"/>
                  </a:cubicBezTo>
                  <a:cubicBezTo>
                    <a:pt x="0" y="149"/>
                    <a:pt x="5" y="139"/>
                    <a:pt x="16" y="132"/>
                  </a:cubicBezTo>
                  <a:cubicBezTo>
                    <a:pt x="26" y="126"/>
                    <a:pt x="37" y="123"/>
                    <a:pt x="47" y="119"/>
                  </a:cubicBezTo>
                  <a:cubicBezTo>
                    <a:pt x="64" y="113"/>
                    <a:pt x="80" y="108"/>
                    <a:pt x="96" y="102"/>
                  </a:cubicBezTo>
                  <a:cubicBezTo>
                    <a:pt x="122" y="92"/>
                    <a:pt x="144" y="75"/>
                    <a:pt x="164" y="55"/>
                  </a:cubicBezTo>
                  <a:cubicBezTo>
                    <a:pt x="174" y="44"/>
                    <a:pt x="185" y="33"/>
                    <a:pt x="195" y="22"/>
                  </a:cubicBezTo>
                  <a:cubicBezTo>
                    <a:pt x="200" y="17"/>
                    <a:pt x="205" y="13"/>
                    <a:pt x="210" y="9"/>
                  </a:cubicBezTo>
                  <a:cubicBezTo>
                    <a:pt x="225" y="0"/>
                    <a:pt x="238" y="1"/>
                    <a:pt x="251" y="13"/>
                  </a:cubicBezTo>
                  <a:cubicBezTo>
                    <a:pt x="259" y="20"/>
                    <a:pt x="266" y="30"/>
                    <a:pt x="271" y="40"/>
                  </a:cubicBezTo>
                  <a:cubicBezTo>
                    <a:pt x="284" y="63"/>
                    <a:pt x="291" y="88"/>
                    <a:pt x="289" y="114"/>
                  </a:cubicBezTo>
                  <a:cubicBezTo>
                    <a:pt x="287" y="155"/>
                    <a:pt x="269" y="189"/>
                    <a:pt x="237" y="215"/>
                  </a:cubicBezTo>
                  <a:cubicBezTo>
                    <a:pt x="209" y="238"/>
                    <a:pt x="176" y="249"/>
                    <a:pt x="139" y="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613276" y="7720013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1" y="56"/>
                    <a:pt x="55" y="72"/>
                    <a:pt x="36" y="72"/>
                  </a:cubicBezTo>
                  <a:close/>
                  <a:moveTo>
                    <a:pt x="9" y="36"/>
                  </a:moveTo>
                  <a:cubicBezTo>
                    <a:pt x="9" y="51"/>
                    <a:pt x="21" y="63"/>
                    <a:pt x="36" y="63"/>
                  </a:cubicBezTo>
                  <a:cubicBezTo>
                    <a:pt x="50" y="63"/>
                    <a:pt x="62" y="51"/>
                    <a:pt x="63" y="36"/>
                  </a:cubicBezTo>
                  <a:cubicBezTo>
                    <a:pt x="63" y="21"/>
                    <a:pt x="51" y="9"/>
                    <a:pt x="36" y="9"/>
                  </a:cubicBezTo>
                  <a:cubicBezTo>
                    <a:pt x="21" y="9"/>
                    <a:pt x="9" y="21"/>
                    <a:pt x="9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227513" y="7291388"/>
              <a:ext cx="428625" cy="280987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113" y="6"/>
                  </a:moveTo>
                  <a:cubicBezTo>
                    <a:pt x="113" y="7"/>
                    <a:pt x="112" y="9"/>
                    <a:pt x="111" y="10"/>
                  </a:cubicBezTo>
                  <a:cubicBezTo>
                    <a:pt x="87" y="32"/>
                    <a:pt x="61" y="50"/>
                    <a:pt x="30" y="63"/>
                  </a:cubicBezTo>
                  <a:cubicBezTo>
                    <a:pt x="23" y="66"/>
                    <a:pt x="15" y="69"/>
                    <a:pt x="7" y="72"/>
                  </a:cubicBezTo>
                  <a:cubicBezTo>
                    <a:pt x="5" y="74"/>
                    <a:pt x="2" y="72"/>
                    <a:pt x="1" y="70"/>
                  </a:cubicBezTo>
                  <a:cubicBezTo>
                    <a:pt x="0" y="67"/>
                    <a:pt x="2" y="65"/>
                    <a:pt x="5" y="64"/>
                  </a:cubicBezTo>
                  <a:cubicBezTo>
                    <a:pt x="15" y="60"/>
                    <a:pt x="25" y="56"/>
                    <a:pt x="34" y="52"/>
                  </a:cubicBezTo>
                  <a:cubicBezTo>
                    <a:pt x="61" y="40"/>
                    <a:pt x="83" y="23"/>
                    <a:pt x="105" y="3"/>
                  </a:cubicBezTo>
                  <a:cubicBezTo>
                    <a:pt x="107" y="1"/>
                    <a:pt x="110" y="0"/>
                    <a:pt x="112" y="3"/>
                  </a:cubicBezTo>
                  <a:cubicBezTo>
                    <a:pt x="112" y="3"/>
                    <a:pt x="113" y="5"/>
                    <a:pt x="11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698780" y="7629523"/>
              <a:ext cx="66895" cy="87312"/>
            </a:xfrm>
            <a:custGeom>
              <a:avLst/>
              <a:gdLst/>
              <a:ahLst/>
              <a:cxnLst/>
              <a:rect l="l" t="t" r="r" b="b"/>
              <a:pathLst>
                <a:path w="54" h="32" extrusionOk="0">
                  <a:moveTo>
                    <a:pt x="48" y="0"/>
                  </a:moveTo>
                  <a:cubicBezTo>
                    <a:pt x="48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ubicBezTo>
                    <a:pt x="43" y="9"/>
                    <a:pt x="36" y="10"/>
                    <a:pt x="30" y="13"/>
                  </a:cubicBezTo>
                  <a:cubicBezTo>
                    <a:pt x="22" y="16"/>
                    <a:pt x="15" y="22"/>
                    <a:pt x="9" y="29"/>
                  </a:cubicBezTo>
                  <a:cubicBezTo>
                    <a:pt x="7" y="31"/>
                    <a:pt x="4" y="32"/>
                    <a:pt x="2" y="30"/>
                  </a:cubicBezTo>
                  <a:cubicBezTo>
                    <a:pt x="0" y="28"/>
                    <a:pt x="0" y="26"/>
                    <a:pt x="2" y="23"/>
                  </a:cubicBezTo>
                  <a:cubicBezTo>
                    <a:pt x="14" y="9"/>
                    <a:pt x="29" y="1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784726" y="747395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lose/>
                  <a:moveTo>
                    <a:pt x="14" y="18"/>
                  </a:moveTo>
                  <a:cubicBezTo>
                    <a:pt x="16" y="18"/>
                    <a:pt x="18" y="16"/>
                    <a:pt x="18" y="14"/>
                  </a:cubicBezTo>
                  <a:cubicBezTo>
                    <a:pt x="18" y="11"/>
                    <a:pt x="16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25938" y="7739063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  <a:moveTo>
                    <a:pt x="17" y="13"/>
                  </a:moveTo>
                  <a:cubicBezTo>
                    <a:pt x="17" y="11"/>
                    <a:pt x="15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6"/>
                    <a:pt x="11" y="18"/>
                    <a:pt x="13" y="18"/>
                  </a:cubicBezTo>
                  <a:cubicBezTo>
                    <a:pt x="16" y="18"/>
                    <a:pt x="18" y="15"/>
                    <a:pt x="17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189413" y="7807325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  <a:moveTo>
                    <a:pt x="18" y="13"/>
                  </a:move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4325938" y="7875588"/>
              <a:ext cx="101600" cy="98425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3" y="0"/>
                  </a:moveTo>
                  <a:cubicBezTo>
                    <a:pt x="20" y="0"/>
                    <a:pt x="26" y="5"/>
                    <a:pt x="27" y="13"/>
                  </a:cubicBezTo>
                  <a:cubicBezTo>
                    <a:pt x="27" y="20"/>
                    <a:pt x="21" y="26"/>
                    <a:pt x="13" y="26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lose/>
                  <a:moveTo>
                    <a:pt x="13" y="17"/>
                  </a:moveTo>
                  <a:cubicBezTo>
                    <a:pt x="15" y="18"/>
                    <a:pt x="17" y="16"/>
                    <a:pt x="17" y="13"/>
                  </a:cubicBez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7"/>
                    <a:pt x="13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4848226" y="7629525"/>
              <a:ext cx="141288" cy="117475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7" y="0"/>
                  </a:moveTo>
                  <a:cubicBezTo>
                    <a:pt x="21" y="0"/>
                    <a:pt x="33" y="10"/>
                    <a:pt x="36" y="24"/>
                  </a:cubicBezTo>
                  <a:cubicBezTo>
                    <a:pt x="37" y="28"/>
                    <a:pt x="36" y="30"/>
                    <a:pt x="33" y="31"/>
                  </a:cubicBezTo>
                  <a:cubicBezTo>
                    <a:pt x="30" y="31"/>
                    <a:pt x="28" y="30"/>
                    <a:pt x="27" y="26"/>
                  </a:cubicBezTo>
                  <a:cubicBezTo>
                    <a:pt x="25" y="16"/>
                    <a:pt x="17" y="9"/>
                    <a:pt x="5" y="9"/>
                  </a:cubicBezTo>
                  <a:cubicBezTo>
                    <a:pt x="2" y="8"/>
                    <a:pt x="0" y="7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4879976" y="8047038"/>
              <a:ext cx="131763" cy="109537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4" y="29"/>
                  </a:moveTo>
                  <a:cubicBezTo>
                    <a:pt x="3" y="27"/>
                    <a:pt x="1" y="27"/>
                    <a:pt x="1" y="25"/>
                  </a:cubicBezTo>
                  <a:cubicBezTo>
                    <a:pt x="0" y="23"/>
                    <a:pt x="0" y="22"/>
                    <a:pt x="2" y="20"/>
                  </a:cubicBezTo>
                  <a:cubicBezTo>
                    <a:pt x="3" y="19"/>
                    <a:pt x="4" y="19"/>
                    <a:pt x="5" y="18"/>
                  </a:cubicBezTo>
                  <a:cubicBezTo>
                    <a:pt x="12" y="13"/>
                    <a:pt x="19" y="7"/>
                    <a:pt x="26" y="2"/>
                  </a:cubicBezTo>
                  <a:cubicBezTo>
                    <a:pt x="29" y="0"/>
                    <a:pt x="32" y="0"/>
                    <a:pt x="33" y="2"/>
                  </a:cubicBezTo>
                  <a:cubicBezTo>
                    <a:pt x="35" y="4"/>
                    <a:pt x="35" y="7"/>
                    <a:pt x="32" y="9"/>
                  </a:cubicBezTo>
                  <a:cubicBezTo>
                    <a:pt x="24" y="15"/>
                    <a:pt x="16" y="21"/>
                    <a:pt x="8" y="27"/>
                  </a:cubicBezTo>
                  <a:cubicBezTo>
                    <a:pt x="7" y="28"/>
                    <a:pt x="6" y="28"/>
                    <a:pt x="4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4662488" y="7245350"/>
              <a:ext cx="34925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4852988" y="7397750"/>
              <a:ext cx="33338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8" y="7"/>
                    <a:pt x="6" y="9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4162426" y="7561263"/>
              <a:ext cx="34925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5019676" y="7993063"/>
              <a:ext cx="33338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432301" y="8110538"/>
              <a:ext cx="33338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826001" y="815657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8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75151" y="7659688"/>
              <a:ext cx="33338" cy="3810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7" y="1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689476" y="7788275"/>
              <a:ext cx="103188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3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3" y="27"/>
                  </a:cubicBezTo>
                  <a:close/>
                  <a:moveTo>
                    <a:pt x="13" y="9"/>
                  </a:move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1"/>
                    <a:pt x="16" y="9"/>
                    <a:pt x="1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>
            <a:off x="2799386" y="5113032"/>
            <a:ext cx="754054" cy="672680"/>
            <a:chOff x="4025901" y="7207251"/>
            <a:chExt cx="1103313" cy="984249"/>
          </a:xfrm>
        </p:grpSpPr>
        <p:sp>
          <p:nvSpPr>
            <p:cNvPr id="1311" name="Google Shape;1311;p35"/>
            <p:cNvSpPr/>
            <p:nvPr/>
          </p:nvSpPr>
          <p:spPr>
            <a:xfrm>
              <a:off x="4025901" y="7207251"/>
              <a:ext cx="1103313" cy="949325"/>
            </a:xfrm>
            <a:custGeom>
              <a:avLst/>
              <a:gdLst/>
              <a:ahLst/>
              <a:cxnLst/>
              <a:rect l="l" t="t" r="r" b="b"/>
              <a:pathLst>
                <a:path w="291" h="250" extrusionOk="0">
                  <a:moveTo>
                    <a:pt x="139" y="250"/>
                  </a:moveTo>
                  <a:cubicBezTo>
                    <a:pt x="136" y="250"/>
                    <a:pt x="133" y="249"/>
                    <a:pt x="129" y="249"/>
                  </a:cubicBezTo>
                  <a:cubicBezTo>
                    <a:pt x="126" y="249"/>
                    <a:pt x="124" y="247"/>
                    <a:pt x="124" y="244"/>
                  </a:cubicBezTo>
                  <a:cubicBezTo>
                    <a:pt x="124" y="241"/>
                    <a:pt x="126" y="240"/>
                    <a:pt x="130" y="240"/>
                  </a:cubicBezTo>
                  <a:cubicBezTo>
                    <a:pt x="151" y="242"/>
                    <a:pt x="171" y="239"/>
                    <a:pt x="191" y="231"/>
                  </a:cubicBezTo>
                  <a:cubicBezTo>
                    <a:pt x="234" y="215"/>
                    <a:pt x="264" y="185"/>
                    <a:pt x="276" y="139"/>
                  </a:cubicBezTo>
                  <a:cubicBezTo>
                    <a:pt x="287" y="98"/>
                    <a:pt x="278" y="61"/>
                    <a:pt x="252" y="27"/>
                  </a:cubicBezTo>
                  <a:cubicBezTo>
                    <a:pt x="249" y="24"/>
                    <a:pt x="246" y="20"/>
                    <a:pt x="242" y="18"/>
                  </a:cubicBezTo>
                  <a:cubicBezTo>
                    <a:pt x="233" y="10"/>
                    <a:pt x="225" y="10"/>
                    <a:pt x="216" y="17"/>
                  </a:cubicBezTo>
                  <a:cubicBezTo>
                    <a:pt x="208" y="22"/>
                    <a:pt x="202" y="29"/>
                    <a:pt x="195" y="35"/>
                  </a:cubicBezTo>
                  <a:cubicBezTo>
                    <a:pt x="185" y="45"/>
                    <a:pt x="175" y="56"/>
                    <a:pt x="165" y="67"/>
                  </a:cubicBezTo>
                  <a:cubicBezTo>
                    <a:pt x="142" y="90"/>
                    <a:pt x="114" y="106"/>
                    <a:pt x="83" y="117"/>
                  </a:cubicBezTo>
                  <a:cubicBezTo>
                    <a:pt x="67" y="122"/>
                    <a:pt x="52" y="127"/>
                    <a:pt x="36" y="133"/>
                  </a:cubicBezTo>
                  <a:cubicBezTo>
                    <a:pt x="31" y="134"/>
                    <a:pt x="26" y="137"/>
                    <a:pt x="21" y="140"/>
                  </a:cubicBezTo>
                  <a:cubicBezTo>
                    <a:pt x="12" y="146"/>
                    <a:pt x="9" y="153"/>
                    <a:pt x="13" y="163"/>
                  </a:cubicBezTo>
                  <a:cubicBezTo>
                    <a:pt x="16" y="172"/>
                    <a:pt x="22" y="180"/>
                    <a:pt x="27" y="187"/>
                  </a:cubicBezTo>
                  <a:cubicBezTo>
                    <a:pt x="45" y="209"/>
                    <a:pt x="67" y="224"/>
                    <a:pt x="93" y="233"/>
                  </a:cubicBezTo>
                  <a:cubicBezTo>
                    <a:pt x="94" y="233"/>
                    <a:pt x="95" y="233"/>
                    <a:pt x="96" y="234"/>
                  </a:cubicBezTo>
                  <a:cubicBezTo>
                    <a:pt x="98" y="235"/>
                    <a:pt x="99" y="237"/>
                    <a:pt x="99" y="239"/>
                  </a:cubicBezTo>
                  <a:cubicBezTo>
                    <a:pt x="98" y="242"/>
                    <a:pt x="96" y="243"/>
                    <a:pt x="93" y="242"/>
                  </a:cubicBezTo>
                  <a:cubicBezTo>
                    <a:pt x="85" y="239"/>
                    <a:pt x="76" y="236"/>
                    <a:pt x="68" y="232"/>
                  </a:cubicBezTo>
                  <a:cubicBezTo>
                    <a:pt x="43" y="220"/>
                    <a:pt x="24" y="201"/>
                    <a:pt x="10" y="177"/>
                  </a:cubicBezTo>
                  <a:cubicBezTo>
                    <a:pt x="7" y="172"/>
                    <a:pt x="5" y="167"/>
                    <a:pt x="3" y="161"/>
                  </a:cubicBezTo>
                  <a:cubicBezTo>
                    <a:pt x="0" y="149"/>
                    <a:pt x="5" y="139"/>
                    <a:pt x="16" y="132"/>
                  </a:cubicBezTo>
                  <a:cubicBezTo>
                    <a:pt x="26" y="126"/>
                    <a:pt x="37" y="123"/>
                    <a:pt x="47" y="119"/>
                  </a:cubicBezTo>
                  <a:cubicBezTo>
                    <a:pt x="64" y="113"/>
                    <a:pt x="80" y="108"/>
                    <a:pt x="96" y="102"/>
                  </a:cubicBezTo>
                  <a:cubicBezTo>
                    <a:pt x="122" y="92"/>
                    <a:pt x="144" y="75"/>
                    <a:pt x="164" y="55"/>
                  </a:cubicBezTo>
                  <a:cubicBezTo>
                    <a:pt x="174" y="44"/>
                    <a:pt x="185" y="33"/>
                    <a:pt x="195" y="22"/>
                  </a:cubicBezTo>
                  <a:cubicBezTo>
                    <a:pt x="200" y="17"/>
                    <a:pt x="205" y="13"/>
                    <a:pt x="210" y="9"/>
                  </a:cubicBezTo>
                  <a:cubicBezTo>
                    <a:pt x="225" y="0"/>
                    <a:pt x="238" y="1"/>
                    <a:pt x="251" y="13"/>
                  </a:cubicBezTo>
                  <a:cubicBezTo>
                    <a:pt x="259" y="20"/>
                    <a:pt x="266" y="30"/>
                    <a:pt x="271" y="40"/>
                  </a:cubicBezTo>
                  <a:cubicBezTo>
                    <a:pt x="284" y="63"/>
                    <a:pt x="291" y="88"/>
                    <a:pt x="289" y="114"/>
                  </a:cubicBezTo>
                  <a:cubicBezTo>
                    <a:pt x="287" y="155"/>
                    <a:pt x="269" y="189"/>
                    <a:pt x="237" y="215"/>
                  </a:cubicBezTo>
                  <a:cubicBezTo>
                    <a:pt x="209" y="238"/>
                    <a:pt x="176" y="249"/>
                    <a:pt x="139" y="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4613276" y="7720013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1" y="56"/>
                    <a:pt x="55" y="72"/>
                    <a:pt x="36" y="72"/>
                  </a:cubicBezTo>
                  <a:close/>
                  <a:moveTo>
                    <a:pt x="9" y="36"/>
                  </a:moveTo>
                  <a:cubicBezTo>
                    <a:pt x="9" y="51"/>
                    <a:pt x="21" y="63"/>
                    <a:pt x="36" y="63"/>
                  </a:cubicBezTo>
                  <a:cubicBezTo>
                    <a:pt x="50" y="63"/>
                    <a:pt x="62" y="51"/>
                    <a:pt x="63" y="36"/>
                  </a:cubicBezTo>
                  <a:cubicBezTo>
                    <a:pt x="63" y="21"/>
                    <a:pt x="51" y="9"/>
                    <a:pt x="36" y="9"/>
                  </a:cubicBezTo>
                  <a:cubicBezTo>
                    <a:pt x="21" y="9"/>
                    <a:pt x="9" y="21"/>
                    <a:pt x="9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4227513" y="7291388"/>
              <a:ext cx="428625" cy="280987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113" y="6"/>
                  </a:moveTo>
                  <a:cubicBezTo>
                    <a:pt x="113" y="7"/>
                    <a:pt x="112" y="9"/>
                    <a:pt x="111" y="10"/>
                  </a:cubicBezTo>
                  <a:cubicBezTo>
                    <a:pt x="87" y="32"/>
                    <a:pt x="61" y="50"/>
                    <a:pt x="30" y="63"/>
                  </a:cubicBezTo>
                  <a:cubicBezTo>
                    <a:pt x="23" y="66"/>
                    <a:pt x="15" y="69"/>
                    <a:pt x="7" y="72"/>
                  </a:cubicBezTo>
                  <a:cubicBezTo>
                    <a:pt x="5" y="74"/>
                    <a:pt x="2" y="72"/>
                    <a:pt x="1" y="70"/>
                  </a:cubicBezTo>
                  <a:cubicBezTo>
                    <a:pt x="0" y="67"/>
                    <a:pt x="2" y="65"/>
                    <a:pt x="5" y="64"/>
                  </a:cubicBezTo>
                  <a:cubicBezTo>
                    <a:pt x="15" y="60"/>
                    <a:pt x="25" y="56"/>
                    <a:pt x="34" y="52"/>
                  </a:cubicBezTo>
                  <a:cubicBezTo>
                    <a:pt x="61" y="40"/>
                    <a:pt x="83" y="23"/>
                    <a:pt x="105" y="3"/>
                  </a:cubicBezTo>
                  <a:cubicBezTo>
                    <a:pt x="107" y="1"/>
                    <a:pt x="110" y="0"/>
                    <a:pt x="112" y="3"/>
                  </a:cubicBezTo>
                  <a:cubicBezTo>
                    <a:pt x="112" y="3"/>
                    <a:pt x="113" y="5"/>
                    <a:pt x="11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4698780" y="7629523"/>
              <a:ext cx="66895" cy="87312"/>
            </a:xfrm>
            <a:custGeom>
              <a:avLst/>
              <a:gdLst/>
              <a:ahLst/>
              <a:cxnLst/>
              <a:rect l="l" t="t" r="r" b="b"/>
              <a:pathLst>
                <a:path w="54" h="32" extrusionOk="0">
                  <a:moveTo>
                    <a:pt x="48" y="0"/>
                  </a:moveTo>
                  <a:cubicBezTo>
                    <a:pt x="48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ubicBezTo>
                    <a:pt x="43" y="9"/>
                    <a:pt x="36" y="10"/>
                    <a:pt x="30" y="13"/>
                  </a:cubicBezTo>
                  <a:cubicBezTo>
                    <a:pt x="22" y="16"/>
                    <a:pt x="15" y="22"/>
                    <a:pt x="9" y="29"/>
                  </a:cubicBezTo>
                  <a:cubicBezTo>
                    <a:pt x="7" y="31"/>
                    <a:pt x="4" y="32"/>
                    <a:pt x="2" y="30"/>
                  </a:cubicBezTo>
                  <a:cubicBezTo>
                    <a:pt x="0" y="28"/>
                    <a:pt x="0" y="26"/>
                    <a:pt x="2" y="23"/>
                  </a:cubicBezTo>
                  <a:cubicBezTo>
                    <a:pt x="14" y="9"/>
                    <a:pt x="29" y="1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4784726" y="747395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lose/>
                  <a:moveTo>
                    <a:pt x="14" y="18"/>
                  </a:moveTo>
                  <a:cubicBezTo>
                    <a:pt x="16" y="18"/>
                    <a:pt x="18" y="16"/>
                    <a:pt x="18" y="14"/>
                  </a:cubicBezTo>
                  <a:cubicBezTo>
                    <a:pt x="18" y="11"/>
                    <a:pt x="16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4325938" y="7739063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  <a:moveTo>
                    <a:pt x="17" y="13"/>
                  </a:moveTo>
                  <a:cubicBezTo>
                    <a:pt x="17" y="11"/>
                    <a:pt x="15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6"/>
                    <a:pt x="11" y="18"/>
                    <a:pt x="13" y="18"/>
                  </a:cubicBezTo>
                  <a:cubicBezTo>
                    <a:pt x="16" y="18"/>
                    <a:pt x="18" y="15"/>
                    <a:pt x="17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4189413" y="7807325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  <a:moveTo>
                    <a:pt x="18" y="13"/>
                  </a:move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4325938" y="7875588"/>
              <a:ext cx="101600" cy="98425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3" y="0"/>
                  </a:moveTo>
                  <a:cubicBezTo>
                    <a:pt x="20" y="0"/>
                    <a:pt x="26" y="5"/>
                    <a:pt x="27" y="13"/>
                  </a:cubicBezTo>
                  <a:cubicBezTo>
                    <a:pt x="27" y="20"/>
                    <a:pt x="21" y="26"/>
                    <a:pt x="13" y="26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lose/>
                  <a:moveTo>
                    <a:pt x="13" y="17"/>
                  </a:moveTo>
                  <a:cubicBezTo>
                    <a:pt x="15" y="18"/>
                    <a:pt x="17" y="16"/>
                    <a:pt x="17" y="13"/>
                  </a:cubicBez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7"/>
                    <a:pt x="13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4848226" y="7629525"/>
              <a:ext cx="141288" cy="117475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7" y="0"/>
                  </a:moveTo>
                  <a:cubicBezTo>
                    <a:pt x="21" y="0"/>
                    <a:pt x="33" y="10"/>
                    <a:pt x="36" y="24"/>
                  </a:cubicBezTo>
                  <a:cubicBezTo>
                    <a:pt x="37" y="28"/>
                    <a:pt x="36" y="30"/>
                    <a:pt x="33" y="31"/>
                  </a:cubicBezTo>
                  <a:cubicBezTo>
                    <a:pt x="30" y="31"/>
                    <a:pt x="28" y="30"/>
                    <a:pt x="27" y="26"/>
                  </a:cubicBezTo>
                  <a:cubicBezTo>
                    <a:pt x="25" y="16"/>
                    <a:pt x="17" y="9"/>
                    <a:pt x="5" y="9"/>
                  </a:cubicBezTo>
                  <a:cubicBezTo>
                    <a:pt x="2" y="8"/>
                    <a:pt x="0" y="7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4879976" y="8047038"/>
              <a:ext cx="131763" cy="109537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4" y="29"/>
                  </a:moveTo>
                  <a:cubicBezTo>
                    <a:pt x="3" y="27"/>
                    <a:pt x="1" y="27"/>
                    <a:pt x="1" y="25"/>
                  </a:cubicBezTo>
                  <a:cubicBezTo>
                    <a:pt x="0" y="23"/>
                    <a:pt x="0" y="22"/>
                    <a:pt x="2" y="20"/>
                  </a:cubicBezTo>
                  <a:cubicBezTo>
                    <a:pt x="3" y="19"/>
                    <a:pt x="4" y="19"/>
                    <a:pt x="5" y="18"/>
                  </a:cubicBezTo>
                  <a:cubicBezTo>
                    <a:pt x="12" y="13"/>
                    <a:pt x="19" y="7"/>
                    <a:pt x="26" y="2"/>
                  </a:cubicBezTo>
                  <a:cubicBezTo>
                    <a:pt x="29" y="0"/>
                    <a:pt x="32" y="0"/>
                    <a:pt x="33" y="2"/>
                  </a:cubicBezTo>
                  <a:cubicBezTo>
                    <a:pt x="35" y="4"/>
                    <a:pt x="35" y="7"/>
                    <a:pt x="32" y="9"/>
                  </a:cubicBezTo>
                  <a:cubicBezTo>
                    <a:pt x="24" y="15"/>
                    <a:pt x="16" y="21"/>
                    <a:pt x="8" y="27"/>
                  </a:cubicBezTo>
                  <a:cubicBezTo>
                    <a:pt x="7" y="28"/>
                    <a:pt x="6" y="28"/>
                    <a:pt x="4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4662488" y="7245350"/>
              <a:ext cx="34925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4852988" y="7397750"/>
              <a:ext cx="33338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8" y="7"/>
                    <a:pt x="6" y="9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4162426" y="7561263"/>
              <a:ext cx="34925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5019676" y="7993063"/>
              <a:ext cx="33338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4432301" y="8110538"/>
              <a:ext cx="33338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4826001" y="815657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8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4375151" y="7659688"/>
              <a:ext cx="33338" cy="3810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7" y="1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4689476" y="7788275"/>
              <a:ext cx="103188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3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3" y="27"/>
                  </a:cubicBezTo>
                  <a:close/>
                  <a:moveTo>
                    <a:pt x="13" y="9"/>
                  </a:move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1"/>
                    <a:pt x="16" y="9"/>
                    <a:pt x="1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9" name="Google Shape;1329;p35"/>
          <p:cNvGrpSpPr/>
          <p:nvPr/>
        </p:nvGrpSpPr>
        <p:grpSpPr>
          <a:xfrm>
            <a:off x="2802545" y="2043811"/>
            <a:ext cx="754054" cy="672680"/>
            <a:chOff x="4025901" y="7207251"/>
            <a:chExt cx="1103313" cy="984249"/>
          </a:xfrm>
        </p:grpSpPr>
        <p:sp>
          <p:nvSpPr>
            <p:cNvPr id="1330" name="Google Shape;1330;p35"/>
            <p:cNvSpPr/>
            <p:nvPr/>
          </p:nvSpPr>
          <p:spPr>
            <a:xfrm>
              <a:off x="4025901" y="7207251"/>
              <a:ext cx="1103313" cy="949325"/>
            </a:xfrm>
            <a:custGeom>
              <a:avLst/>
              <a:gdLst/>
              <a:ahLst/>
              <a:cxnLst/>
              <a:rect l="l" t="t" r="r" b="b"/>
              <a:pathLst>
                <a:path w="291" h="250" extrusionOk="0">
                  <a:moveTo>
                    <a:pt x="139" y="250"/>
                  </a:moveTo>
                  <a:cubicBezTo>
                    <a:pt x="136" y="250"/>
                    <a:pt x="133" y="249"/>
                    <a:pt x="129" y="249"/>
                  </a:cubicBezTo>
                  <a:cubicBezTo>
                    <a:pt x="126" y="249"/>
                    <a:pt x="124" y="247"/>
                    <a:pt x="124" y="244"/>
                  </a:cubicBezTo>
                  <a:cubicBezTo>
                    <a:pt x="124" y="241"/>
                    <a:pt x="126" y="240"/>
                    <a:pt x="130" y="240"/>
                  </a:cubicBezTo>
                  <a:cubicBezTo>
                    <a:pt x="151" y="242"/>
                    <a:pt x="171" y="239"/>
                    <a:pt x="191" y="231"/>
                  </a:cubicBezTo>
                  <a:cubicBezTo>
                    <a:pt x="234" y="215"/>
                    <a:pt x="264" y="185"/>
                    <a:pt x="276" y="139"/>
                  </a:cubicBezTo>
                  <a:cubicBezTo>
                    <a:pt x="287" y="98"/>
                    <a:pt x="278" y="61"/>
                    <a:pt x="252" y="27"/>
                  </a:cubicBezTo>
                  <a:cubicBezTo>
                    <a:pt x="249" y="24"/>
                    <a:pt x="246" y="20"/>
                    <a:pt x="242" y="18"/>
                  </a:cubicBezTo>
                  <a:cubicBezTo>
                    <a:pt x="233" y="10"/>
                    <a:pt x="225" y="10"/>
                    <a:pt x="216" y="17"/>
                  </a:cubicBezTo>
                  <a:cubicBezTo>
                    <a:pt x="208" y="22"/>
                    <a:pt x="202" y="29"/>
                    <a:pt x="195" y="35"/>
                  </a:cubicBezTo>
                  <a:cubicBezTo>
                    <a:pt x="185" y="45"/>
                    <a:pt x="175" y="56"/>
                    <a:pt x="165" y="67"/>
                  </a:cubicBezTo>
                  <a:cubicBezTo>
                    <a:pt x="142" y="90"/>
                    <a:pt x="114" y="106"/>
                    <a:pt x="83" y="117"/>
                  </a:cubicBezTo>
                  <a:cubicBezTo>
                    <a:pt x="67" y="122"/>
                    <a:pt x="52" y="127"/>
                    <a:pt x="36" y="133"/>
                  </a:cubicBezTo>
                  <a:cubicBezTo>
                    <a:pt x="31" y="134"/>
                    <a:pt x="26" y="137"/>
                    <a:pt x="21" y="140"/>
                  </a:cubicBezTo>
                  <a:cubicBezTo>
                    <a:pt x="12" y="146"/>
                    <a:pt x="9" y="153"/>
                    <a:pt x="13" y="163"/>
                  </a:cubicBezTo>
                  <a:cubicBezTo>
                    <a:pt x="16" y="172"/>
                    <a:pt x="22" y="180"/>
                    <a:pt x="27" y="187"/>
                  </a:cubicBezTo>
                  <a:cubicBezTo>
                    <a:pt x="45" y="209"/>
                    <a:pt x="67" y="224"/>
                    <a:pt x="93" y="233"/>
                  </a:cubicBezTo>
                  <a:cubicBezTo>
                    <a:pt x="94" y="233"/>
                    <a:pt x="95" y="233"/>
                    <a:pt x="96" y="234"/>
                  </a:cubicBezTo>
                  <a:cubicBezTo>
                    <a:pt x="98" y="235"/>
                    <a:pt x="99" y="237"/>
                    <a:pt x="99" y="239"/>
                  </a:cubicBezTo>
                  <a:cubicBezTo>
                    <a:pt x="98" y="242"/>
                    <a:pt x="96" y="243"/>
                    <a:pt x="93" y="242"/>
                  </a:cubicBezTo>
                  <a:cubicBezTo>
                    <a:pt x="85" y="239"/>
                    <a:pt x="76" y="236"/>
                    <a:pt x="68" y="232"/>
                  </a:cubicBezTo>
                  <a:cubicBezTo>
                    <a:pt x="43" y="220"/>
                    <a:pt x="24" y="201"/>
                    <a:pt x="10" y="177"/>
                  </a:cubicBezTo>
                  <a:cubicBezTo>
                    <a:pt x="7" y="172"/>
                    <a:pt x="5" y="167"/>
                    <a:pt x="3" y="161"/>
                  </a:cubicBezTo>
                  <a:cubicBezTo>
                    <a:pt x="0" y="149"/>
                    <a:pt x="5" y="139"/>
                    <a:pt x="16" y="132"/>
                  </a:cubicBezTo>
                  <a:cubicBezTo>
                    <a:pt x="26" y="126"/>
                    <a:pt x="37" y="123"/>
                    <a:pt x="47" y="119"/>
                  </a:cubicBezTo>
                  <a:cubicBezTo>
                    <a:pt x="64" y="113"/>
                    <a:pt x="80" y="108"/>
                    <a:pt x="96" y="102"/>
                  </a:cubicBezTo>
                  <a:cubicBezTo>
                    <a:pt x="122" y="92"/>
                    <a:pt x="144" y="75"/>
                    <a:pt x="164" y="55"/>
                  </a:cubicBezTo>
                  <a:cubicBezTo>
                    <a:pt x="174" y="44"/>
                    <a:pt x="185" y="33"/>
                    <a:pt x="195" y="22"/>
                  </a:cubicBezTo>
                  <a:cubicBezTo>
                    <a:pt x="200" y="17"/>
                    <a:pt x="205" y="13"/>
                    <a:pt x="210" y="9"/>
                  </a:cubicBezTo>
                  <a:cubicBezTo>
                    <a:pt x="225" y="0"/>
                    <a:pt x="238" y="1"/>
                    <a:pt x="251" y="13"/>
                  </a:cubicBezTo>
                  <a:cubicBezTo>
                    <a:pt x="259" y="20"/>
                    <a:pt x="266" y="30"/>
                    <a:pt x="271" y="40"/>
                  </a:cubicBezTo>
                  <a:cubicBezTo>
                    <a:pt x="284" y="63"/>
                    <a:pt x="291" y="88"/>
                    <a:pt x="289" y="114"/>
                  </a:cubicBezTo>
                  <a:cubicBezTo>
                    <a:pt x="287" y="155"/>
                    <a:pt x="269" y="189"/>
                    <a:pt x="237" y="215"/>
                  </a:cubicBezTo>
                  <a:cubicBezTo>
                    <a:pt x="209" y="238"/>
                    <a:pt x="176" y="249"/>
                    <a:pt x="139" y="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4613276" y="7720013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1" y="56"/>
                    <a:pt x="55" y="72"/>
                    <a:pt x="36" y="72"/>
                  </a:cubicBezTo>
                  <a:close/>
                  <a:moveTo>
                    <a:pt x="9" y="36"/>
                  </a:moveTo>
                  <a:cubicBezTo>
                    <a:pt x="9" y="51"/>
                    <a:pt x="21" y="63"/>
                    <a:pt x="36" y="63"/>
                  </a:cubicBezTo>
                  <a:cubicBezTo>
                    <a:pt x="50" y="63"/>
                    <a:pt x="62" y="51"/>
                    <a:pt x="63" y="36"/>
                  </a:cubicBezTo>
                  <a:cubicBezTo>
                    <a:pt x="63" y="21"/>
                    <a:pt x="51" y="9"/>
                    <a:pt x="36" y="9"/>
                  </a:cubicBezTo>
                  <a:cubicBezTo>
                    <a:pt x="21" y="9"/>
                    <a:pt x="9" y="21"/>
                    <a:pt x="9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4227513" y="7291388"/>
              <a:ext cx="428625" cy="280987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113" y="6"/>
                  </a:moveTo>
                  <a:cubicBezTo>
                    <a:pt x="113" y="7"/>
                    <a:pt x="112" y="9"/>
                    <a:pt x="111" y="10"/>
                  </a:cubicBezTo>
                  <a:cubicBezTo>
                    <a:pt x="87" y="32"/>
                    <a:pt x="61" y="50"/>
                    <a:pt x="30" y="63"/>
                  </a:cubicBezTo>
                  <a:cubicBezTo>
                    <a:pt x="23" y="66"/>
                    <a:pt x="15" y="69"/>
                    <a:pt x="7" y="72"/>
                  </a:cubicBezTo>
                  <a:cubicBezTo>
                    <a:pt x="5" y="74"/>
                    <a:pt x="2" y="72"/>
                    <a:pt x="1" y="70"/>
                  </a:cubicBezTo>
                  <a:cubicBezTo>
                    <a:pt x="0" y="67"/>
                    <a:pt x="2" y="65"/>
                    <a:pt x="5" y="64"/>
                  </a:cubicBezTo>
                  <a:cubicBezTo>
                    <a:pt x="15" y="60"/>
                    <a:pt x="25" y="56"/>
                    <a:pt x="34" y="52"/>
                  </a:cubicBezTo>
                  <a:cubicBezTo>
                    <a:pt x="61" y="40"/>
                    <a:pt x="83" y="23"/>
                    <a:pt x="105" y="3"/>
                  </a:cubicBezTo>
                  <a:cubicBezTo>
                    <a:pt x="107" y="1"/>
                    <a:pt x="110" y="0"/>
                    <a:pt x="112" y="3"/>
                  </a:cubicBezTo>
                  <a:cubicBezTo>
                    <a:pt x="112" y="3"/>
                    <a:pt x="113" y="5"/>
                    <a:pt x="11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4698780" y="7629523"/>
              <a:ext cx="66895" cy="87312"/>
            </a:xfrm>
            <a:custGeom>
              <a:avLst/>
              <a:gdLst/>
              <a:ahLst/>
              <a:cxnLst/>
              <a:rect l="l" t="t" r="r" b="b"/>
              <a:pathLst>
                <a:path w="54" h="32" extrusionOk="0">
                  <a:moveTo>
                    <a:pt x="48" y="0"/>
                  </a:moveTo>
                  <a:cubicBezTo>
                    <a:pt x="48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ubicBezTo>
                    <a:pt x="43" y="9"/>
                    <a:pt x="36" y="10"/>
                    <a:pt x="30" y="13"/>
                  </a:cubicBezTo>
                  <a:cubicBezTo>
                    <a:pt x="22" y="16"/>
                    <a:pt x="15" y="22"/>
                    <a:pt x="9" y="29"/>
                  </a:cubicBezTo>
                  <a:cubicBezTo>
                    <a:pt x="7" y="31"/>
                    <a:pt x="4" y="32"/>
                    <a:pt x="2" y="30"/>
                  </a:cubicBezTo>
                  <a:cubicBezTo>
                    <a:pt x="0" y="28"/>
                    <a:pt x="0" y="26"/>
                    <a:pt x="2" y="23"/>
                  </a:cubicBezTo>
                  <a:cubicBezTo>
                    <a:pt x="14" y="9"/>
                    <a:pt x="29" y="1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4784726" y="747395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lose/>
                  <a:moveTo>
                    <a:pt x="14" y="18"/>
                  </a:moveTo>
                  <a:cubicBezTo>
                    <a:pt x="16" y="18"/>
                    <a:pt x="18" y="16"/>
                    <a:pt x="18" y="14"/>
                  </a:cubicBezTo>
                  <a:cubicBezTo>
                    <a:pt x="18" y="11"/>
                    <a:pt x="16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4325938" y="7739063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  <a:moveTo>
                    <a:pt x="17" y="13"/>
                  </a:moveTo>
                  <a:cubicBezTo>
                    <a:pt x="17" y="11"/>
                    <a:pt x="15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6"/>
                    <a:pt x="11" y="18"/>
                    <a:pt x="13" y="18"/>
                  </a:cubicBezTo>
                  <a:cubicBezTo>
                    <a:pt x="16" y="18"/>
                    <a:pt x="18" y="15"/>
                    <a:pt x="17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4189413" y="7807325"/>
              <a:ext cx="101600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13"/>
                  </a:move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  <a:moveTo>
                    <a:pt x="18" y="13"/>
                  </a:move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4325938" y="7875588"/>
              <a:ext cx="101600" cy="98425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3" y="0"/>
                  </a:moveTo>
                  <a:cubicBezTo>
                    <a:pt x="20" y="0"/>
                    <a:pt x="26" y="5"/>
                    <a:pt x="27" y="13"/>
                  </a:cubicBezTo>
                  <a:cubicBezTo>
                    <a:pt x="27" y="20"/>
                    <a:pt x="21" y="26"/>
                    <a:pt x="13" y="26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lose/>
                  <a:moveTo>
                    <a:pt x="13" y="17"/>
                  </a:moveTo>
                  <a:cubicBezTo>
                    <a:pt x="15" y="18"/>
                    <a:pt x="17" y="16"/>
                    <a:pt x="17" y="13"/>
                  </a:cubicBezTo>
                  <a:cubicBezTo>
                    <a:pt x="18" y="11"/>
                    <a:pt x="16" y="9"/>
                    <a:pt x="13" y="9"/>
                  </a:cubicBezTo>
                  <a:cubicBezTo>
                    <a:pt x="11" y="9"/>
                    <a:pt x="9" y="11"/>
                    <a:pt x="9" y="13"/>
                  </a:cubicBezTo>
                  <a:cubicBezTo>
                    <a:pt x="9" y="15"/>
                    <a:pt x="11" y="17"/>
                    <a:pt x="13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4848226" y="7629525"/>
              <a:ext cx="141288" cy="117475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7" y="0"/>
                  </a:moveTo>
                  <a:cubicBezTo>
                    <a:pt x="21" y="0"/>
                    <a:pt x="33" y="10"/>
                    <a:pt x="36" y="24"/>
                  </a:cubicBezTo>
                  <a:cubicBezTo>
                    <a:pt x="37" y="28"/>
                    <a:pt x="36" y="30"/>
                    <a:pt x="33" y="31"/>
                  </a:cubicBezTo>
                  <a:cubicBezTo>
                    <a:pt x="30" y="31"/>
                    <a:pt x="28" y="30"/>
                    <a:pt x="27" y="26"/>
                  </a:cubicBezTo>
                  <a:cubicBezTo>
                    <a:pt x="25" y="16"/>
                    <a:pt x="17" y="9"/>
                    <a:pt x="5" y="9"/>
                  </a:cubicBezTo>
                  <a:cubicBezTo>
                    <a:pt x="2" y="8"/>
                    <a:pt x="0" y="7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4879976" y="8047038"/>
              <a:ext cx="131763" cy="109537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4" y="29"/>
                  </a:moveTo>
                  <a:cubicBezTo>
                    <a:pt x="3" y="27"/>
                    <a:pt x="1" y="27"/>
                    <a:pt x="1" y="25"/>
                  </a:cubicBezTo>
                  <a:cubicBezTo>
                    <a:pt x="0" y="23"/>
                    <a:pt x="0" y="22"/>
                    <a:pt x="2" y="20"/>
                  </a:cubicBezTo>
                  <a:cubicBezTo>
                    <a:pt x="3" y="19"/>
                    <a:pt x="4" y="19"/>
                    <a:pt x="5" y="18"/>
                  </a:cubicBezTo>
                  <a:cubicBezTo>
                    <a:pt x="12" y="13"/>
                    <a:pt x="19" y="7"/>
                    <a:pt x="26" y="2"/>
                  </a:cubicBezTo>
                  <a:cubicBezTo>
                    <a:pt x="29" y="0"/>
                    <a:pt x="32" y="0"/>
                    <a:pt x="33" y="2"/>
                  </a:cubicBezTo>
                  <a:cubicBezTo>
                    <a:pt x="35" y="4"/>
                    <a:pt x="35" y="7"/>
                    <a:pt x="32" y="9"/>
                  </a:cubicBezTo>
                  <a:cubicBezTo>
                    <a:pt x="24" y="15"/>
                    <a:pt x="16" y="21"/>
                    <a:pt x="8" y="27"/>
                  </a:cubicBezTo>
                  <a:cubicBezTo>
                    <a:pt x="7" y="28"/>
                    <a:pt x="6" y="28"/>
                    <a:pt x="4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4662488" y="7245350"/>
              <a:ext cx="34925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4852988" y="7397750"/>
              <a:ext cx="33338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8" y="7"/>
                    <a:pt x="6" y="9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4162426" y="7561263"/>
              <a:ext cx="34925" cy="3333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5019676" y="7993063"/>
              <a:ext cx="33338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4432301" y="8110538"/>
              <a:ext cx="33338" cy="349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4826001" y="815657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6"/>
                    <a:pt x="7" y="8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4375151" y="7659688"/>
              <a:ext cx="33338" cy="3810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7" y="1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4689476" y="7788275"/>
              <a:ext cx="103188" cy="1031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3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3" y="27"/>
                  </a:cubicBezTo>
                  <a:close/>
                  <a:moveTo>
                    <a:pt x="13" y="9"/>
                  </a:move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1"/>
                    <a:pt x="16" y="9"/>
                    <a:pt x="1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6"/>
          <p:cNvSpPr txBox="1"/>
          <p:nvPr/>
        </p:nvSpPr>
        <p:spPr>
          <a:xfrm>
            <a:off x="5920520" y="4264432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Professional </a:t>
            </a: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36"/>
          <p:cNvSpPr/>
          <p:nvPr/>
        </p:nvSpPr>
        <p:spPr>
          <a:xfrm>
            <a:off x="2303256" y="457344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 extrusionOk="0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36"/>
          <p:cNvSpPr txBox="1"/>
          <p:nvPr/>
        </p:nvSpPr>
        <p:spPr>
          <a:xfrm>
            <a:off x="3062814" y="4573449"/>
            <a:ext cx="228808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6"/>
          <p:cNvSpPr txBox="1"/>
          <p:nvPr/>
        </p:nvSpPr>
        <p:spPr>
          <a:xfrm>
            <a:off x="5920520" y="5589111"/>
            <a:ext cx="55345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356" name="Google Shape;1356;p36"/>
          <p:cNvSpPr>
            <a:spLocks noGrp="1"/>
          </p:cNvSpPr>
          <p:nvPr>
            <p:ph type="pic" idx="2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7" name="Google Shape;1357;p36"/>
          <p:cNvSpPr>
            <a:spLocks noGrp="1"/>
          </p:cNvSpPr>
          <p:nvPr>
            <p:ph type="pic" idx="4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8" name="Google Shape;1358;p36"/>
          <p:cNvSpPr>
            <a:spLocks noGrp="1"/>
          </p:cNvSpPr>
          <p:nvPr>
            <p:ph type="pic" idx="5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9" name="Google Shape;1359;p36"/>
          <p:cNvSpPr>
            <a:spLocks noGrp="1"/>
          </p:cNvSpPr>
          <p:nvPr>
            <p:ph type="pic" idx="3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365" name="Google Shape;1365;p37"/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7"/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7"/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7"/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7"/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7"/>
          <p:cNvSpPr>
            <a:spLocks noGrp="1"/>
          </p:cNvSpPr>
          <p:nvPr>
            <p:ph type="pic" idx="2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" name="Google Shape;137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72098">
            <a:off x="1193807" y="1612436"/>
            <a:ext cx="4957611" cy="494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38"/>
          <p:cNvSpPr txBox="1">
            <a:spLocks noGrp="1"/>
          </p:cNvSpPr>
          <p:nvPr>
            <p:ph type="body" idx="1"/>
          </p:nvPr>
        </p:nvSpPr>
        <p:spPr>
          <a:xfrm>
            <a:off x="619125" y="290721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1377" name="Google Shape;1377;p38"/>
          <p:cNvGraphicFramePr/>
          <p:nvPr/>
        </p:nvGraphicFramePr>
        <p:xfrm>
          <a:off x="913352" y="1655213"/>
          <a:ext cx="5976350" cy="1190540"/>
        </p:xfrm>
        <a:graphic>
          <a:graphicData uri="http://schemas.openxmlformats.org/drawingml/2006/table">
            <a:tbl>
              <a:tblPr firstRow="1" lastCol="1" bandRow="1" bandCol="1">
                <a:noFill/>
                <a:tableStyleId>{73412421-CA3B-42A4-8740-16DD20F4EB33}</a:tableStyleId>
              </a:tblPr>
              <a:tblGrid>
                <a:gridCol w="16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8" name="Google Shape;1378;p38"/>
          <p:cNvGraphicFramePr/>
          <p:nvPr/>
        </p:nvGraphicFramePr>
        <p:xfrm>
          <a:off x="913352" y="3973604"/>
          <a:ext cx="5976350" cy="1190540"/>
        </p:xfrm>
        <a:graphic>
          <a:graphicData uri="http://schemas.openxmlformats.org/drawingml/2006/table">
            <a:tbl>
              <a:tblPr firstRow="1" lastCol="1" bandRow="1" bandCol="1">
                <a:noFill/>
                <a:tableStyleId>{73412421-CA3B-42A4-8740-16DD20F4EB33}</a:tableStyleId>
              </a:tblPr>
              <a:tblGrid>
                <a:gridCol w="16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79" name="Google Shape;1379;p38"/>
          <p:cNvGrpSpPr/>
          <p:nvPr/>
        </p:nvGrpSpPr>
        <p:grpSpPr>
          <a:xfrm>
            <a:off x="2242605" y="5231170"/>
            <a:ext cx="4647081" cy="711505"/>
            <a:chOff x="2818914" y="5313566"/>
            <a:chExt cx="4176001" cy="711505"/>
          </a:xfrm>
        </p:grpSpPr>
        <p:sp>
          <p:nvSpPr>
            <p:cNvPr id="1380" name="Google Shape;1380;p38"/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8"/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2" name="Google Shape;1382;p38"/>
          <p:cNvGrpSpPr/>
          <p:nvPr/>
        </p:nvGrpSpPr>
        <p:grpSpPr>
          <a:xfrm>
            <a:off x="2242605" y="2916276"/>
            <a:ext cx="4647081" cy="711505"/>
            <a:chOff x="2818914" y="2763279"/>
            <a:chExt cx="4176001" cy="711505"/>
          </a:xfrm>
        </p:grpSpPr>
        <p:sp>
          <p:nvSpPr>
            <p:cNvPr id="1383" name="Google Shape;1383;p38"/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8"/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5" name="Google Shape;1385;p38"/>
          <p:cNvSpPr txBox="1"/>
          <p:nvPr/>
        </p:nvSpPr>
        <p:spPr>
          <a:xfrm>
            <a:off x="7271371" y="1612436"/>
            <a:ext cx="4167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6" name="Google Shape;13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7331" y="2294278"/>
            <a:ext cx="3655951" cy="364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Google Shape;13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048" y="4425029"/>
            <a:ext cx="914400" cy="9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39"/>
          <p:cNvSpPr txBox="1">
            <a:spLocks noGrp="1"/>
          </p:cNvSpPr>
          <p:nvPr>
            <p:ph type="body" idx="1"/>
          </p:nvPr>
        </p:nvSpPr>
        <p:spPr>
          <a:xfrm>
            <a:off x="470525" y="50757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393" name="Google Shape;1393;p39"/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1394" name="Google Shape;1394;p39"/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rgbClr val="A99C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rgbClr val="F8DC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400" name="Google Shape;1400;p39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2" name="Google Shape;1402;p39"/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403" name="Google Shape;1403;p39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5" name="Google Shape;1405;p39"/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406" name="Google Shape;1406;p39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8" name="Google Shape;1408;p39"/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409" name="Google Shape;1409;p39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1" name="Google Shape;1411;p39"/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1412" name="Google Shape;1412;p39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4" name="Google Shape;1414;p39"/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0BAC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2400" b="1">
                <a:solidFill>
                  <a:srgbClr val="F0BAC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F0BA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39"/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39"/>
          <p:cNvSpPr/>
          <p:nvPr/>
        </p:nvSpPr>
        <p:spPr>
          <a:xfrm>
            <a:off x="5056588" y="4067127"/>
            <a:ext cx="582983" cy="7921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39"/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8" name="Google Shape;1418;p39"/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1419" name="Google Shape;1419;p39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  </a:t>
              </a:r>
              <a:endParaRPr/>
            </a:p>
          </p:txBody>
        </p:sp>
      </p:grpSp>
      <p:grpSp>
        <p:nvGrpSpPr>
          <p:cNvPr id="1421" name="Google Shape;1421;p39"/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1422" name="Google Shape;1422;p39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9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 </a:t>
              </a:r>
              <a:endParaRPr/>
            </a:p>
          </p:txBody>
        </p:sp>
      </p:grpSp>
      <p:sp>
        <p:nvSpPr>
          <p:cNvPr id="1424" name="Google Shape;1424;p39"/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5" name="Google Shape;1425;p39"/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1426" name="Google Shape;1426;p39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 </a:t>
              </a:r>
              <a:endParaRPr/>
            </a:p>
          </p:txBody>
        </p:sp>
        <p:sp>
          <p:nvSpPr>
            <p:cNvPr id="1427" name="Google Shape;1427;p39"/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8" name="Google Shape;1428;p39"/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9" name="Google Shape;1429;p39"/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1430" name="Google Shape;1430;p39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 </a:t>
              </a:r>
              <a:endParaRPr/>
            </a:p>
          </p:txBody>
        </p:sp>
        <p:sp>
          <p:nvSpPr>
            <p:cNvPr id="1431" name="Google Shape;1431;p39"/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2" name="Google Shape;1432;p39"/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39"/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39"/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39"/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9"/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7" name="Google Shape;14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71552">
            <a:off x="10803924" y="5530642"/>
            <a:ext cx="914400" cy="91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/>
          <p:nvPr/>
        </p:nvSpPr>
        <p:spPr>
          <a:xfrm>
            <a:off x="5881255" y="1816813"/>
            <a:ext cx="6019800" cy="4740239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"/>
          <p:cNvSpPr/>
          <p:nvPr/>
        </p:nvSpPr>
        <p:spPr>
          <a:xfrm>
            <a:off x="320849" y="291531"/>
            <a:ext cx="4936951" cy="74697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483" name="Google Shape;483;p4"/>
          <p:cNvSpPr txBox="1"/>
          <p:nvPr/>
        </p:nvSpPr>
        <p:spPr>
          <a:xfrm>
            <a:off x="6658322" y="2312967"/>
            <a:ext cx="5047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sp>
        <p:nvSpPr>
          <p:cNvPr id="484" name="Google Shape;484;p4"/>
          <p:cNvSpPr txBox="1"/>
          <p:nvPr/>
        </p:nvSpPr>
        <p:spPr>
          <a:xfrm>
            <a:off x="6658322" y="4367319"/>
            <a:ext cx="5047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pic>
        <p:nvPicPr>
          <p:cNvPr id="485" name="Google Shape;4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400" y="1816813"/>
            <a:ext cx="4268400" cy="42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0"/>
          <p:cNvSpPr txBox="1"/>
          <p:nvPr/>
        </p:nvSpPr>
        <p:spPr>
          <a:xfrm>
            <a:off x="6667500" y="2888334"/>
            <a:ext cx="5524500" cy="7242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lang="en-US" sz="5400" b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Thanks you</a:t>
            </a:r>
            <a:endParaRPr sz="5400" b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0"/>
          <p:cNvSpPr txBox="1"/>
          <p:nvPr/>
        </p:nvSpPr>
        <p:spPr>
          <a:xfrm>
            <a:off x="7240890" y="3734300"/>
            <a:ext cx="4167872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PowerPoint  Presentation that is beautifully designed. </a:t>
            </a:r>
            <a:endParaRPr/>
          </a:p>
        </p:txBody>
      </p:sp>
      <p:pic>
        <p:nvPicPr>
          <p:cNvPr id="1444" name="Google Shape;144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449" y="90594"/>
            <a:ext cx="5914309" cy="63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1"/>
          <p:cNvSpPr txBox="1">
            <a:spLocks noGrp="1"/>
          </p:cNvSpPr>
          <p:nvPr>
            <p:ph type="body" idx="1"/>
          </p:nvPr>
        </p:nvSpPr>
        <p:spPr>
          <a:xfrm>
            <a:off x="1051358" y="3215698"/>
            <a:ext cx="9831387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AC3"/>
              </a:buClr>
              <a:buSzPts val="4000"/>
              <a:buFont typeface="Arial"/>
              <a:buNone/>
            </a:pPr>
            <a:r>
              <a:rPr lang="en-US" sz="4000" dirty="0" smtClean="0">
                <a:solidFill>
                  <a:srgbClr val="F0BAC3"/>
                </a:solidFill>
                <a:latin typeface="Arial"/>
                <a:ea typeface="Arial"/>
                <a:cs typeface="Arial"/>
                <a:sym typeface="Arial"/>
              </a:rPr>
              <a:t>https://plantillaspowerpoint.org</a:t>
            </a:r>
            <a:endParaRPr sz="4000" dirty="0">
              <a:solidFill>
                <a:srgbClr val="F0BAC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2"/>
          <p:cNvSpPr txBox="1">
            <a:spLocks noGrp="1"/>
          </p:cNvSpPr>
          <p:nvPr>
            <p:ph type="body" idx="1"/>
          </p:nvPr>
        </p:nvSpPr>
        <p:spPr>
          <a:xfrm>
            <a:off x="1096204" y="558662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VECTORES EDITABLES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5" name="Google Shape;145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067" y="1769166"/>
            <a:ext cx="1848041" cy="184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165" y="2172864"/>
            <a:ext cx="3330000" cy="39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540" y="4124739"/>
            <a:ext cx="2267754" cy="225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6294" y="1769166"/>
            <a:ext cx="2603290" cy="259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9770" y="1769166"/>
            <a:ext cx="2609785" cy="176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9831" y="4560853"/>
            <a:ext cx="1826544" cy="182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66523" y="3539433"/>
            <a:ext cx="2598750" cy="23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17749" y="4810093"/>
            <a:ext cx="1270676" cy="180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43"/>
          <p:cNvSpPr txBox="1">
            <a:spLocks noGrp="1"/>
          </p:cNvSpPr>
          <p:nvPr>
            <p:ph type="body" idx="1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VECTORES EDITABLES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8" name="Google Shape;146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510" y="1682912"/>
            <a:ext cx="2396250" cy="24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9440" y="1682912"/>
            <a:ext cx="2396250" cy="23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3370" y="1727912"/>
            <a:ext cx="2407500" cy="23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5783" y="1469162"/>
            <a:ext cx="2891250" cy="28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995" y="4360412"/>
            <a:ext cx="2372169" cy="237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15981" y="4139258"/>
            <a:ext cx="3424897" cy="242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68558" y="4004038"/>
            <a:ext cx="1602539" cy="159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48369" y="4545286"/>
            <a:ext cx="1430058" cy="142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4259" y="4529658"/>
            <a:ext cx="2058750" cy="21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4"/>
          <p:cNvSpPr txBox="1">
            <a:spLocks noGrp="1"/>
          </p:cNvSpPr>
          <p:nvPr>
            <p:ph type="body" idx="1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VECTORES EDITABLES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2" name="Google Shape;148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152" y="3697357"/>
            <a:ext cx="3102612" cy="292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766" y="1987826"/>
            <a:ext cx="1853998" cy="170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6469" y="1741972"/>
            <a:ext cx="1743750" cy="17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6025" y="4385137"/>
            <a:ext cx="2238750" cy="23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7429" y="3363071"/>
            <a:ext cx="1575000" cy="12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226" y="3938464"/>
            <a:ext cx="2581488" cy="275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392" y="1925716"/>
            <a:ext cx="1890000" cy="18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90804" y="1885008"/>
            <a:ext cx="2384309" cy="238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44032" y="4265831"/>
            <a:ext cx="2620674" cy="227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90757" y="2009461"/>
            <a:ext cx="1091250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0113" y="1582932"/>
            <a:ext cx="1126001" cy="118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43792" y="3203268"/>
            <a:ext cx="85500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45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499" name="Google Shape;1499;p4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5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5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5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5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5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5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5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5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5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5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5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5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5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5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5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5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5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5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5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5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5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5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5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5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5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5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5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5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5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5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5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5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5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5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5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45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45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45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45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549" name="Google Shape;1549;p46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46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46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46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6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6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6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6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6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9" name="Google Shape;1559;p46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560" name="Google Shape;1560;p46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6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6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6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4" name="Google Shape;1564;p46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46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46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7" name="Google Shape;1567;p46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568" name="Google Shape;1568;p46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6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0" name="Google Shape;1570;p46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6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6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46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46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46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46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6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6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6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6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6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6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46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46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46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46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46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46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46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46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46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6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46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46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46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46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4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46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46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"/>
          <p:cNvSpPr txBox="1">
            <a:spLocks noGrp="1"/>
          </p:cNvSpPr>
          <p:nvPr>
            <p:ph type="body" idx="1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491" name="Google Shape;491;p5"/>
          <p:cNvGrpSpPr/>
          <p:nvPr/>
        </p:nvGrpSpPr>
        <p:grpSpPr>
          <a:xfrm>
            <a:off x="-92597" y="1917196"/>
            <a:ext cx="10568255" cy="1918266"/>
            <a:chOff x="-3475307" y="811335"/>
            <a:chExt cx="14477277" cy="2652877"/>
          </a:xfrm>
        </p:grpSpPr>
        <p:sp>
          <p:nvSpPr>
            <p:cNvPr id="492" name="Google Shape;492;p5"/>
            <p:cNvSpPr/>
            <p:nvPr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 rot="-2727637" flipH="1">
              <a:off x="9542351" y="362795"/>
              <a:ext cx="228600" cy="3549958"/>
            </a:xfrm>
            <a:custGeom>
              <a:avLst/>
              <a:gdLst/>
              <a:ahLst/>
              <a:cxnLst/>
              <a:rect l="l" t="t" r="r" b="b"/>
              <a:pathLst>
                <a:path w="228600" h="3549958" extrusionOk="0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5"/>
          <p:cNvGrpSpPr/>
          <p:nvPr/>
        </p:nvGrpSpPr>
        <p:grpSpPr>
          <a:xfrm rot="10800000">
            <a:off x="6758847" y="3915095"/>
            <a:ext cx="5541183" cy="1918266"/>
            <a:chOff x="3467638" y="811335"/>
            <a:chExt cx="7534332" cy="2652877"/>
          </a:xfrm>
        </p:grpSpPr>
        <p:sp>
          <p:nvSpPr>
            <p:cNvPr id="496" name="Google Shape;496;p5"/>
            <p:cNvSpPr/>
            <p:nvPr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 rot="-2727637" flipH="1">
              <a:off x="9542351" y="362795"/>
              <a:ext cx="228600" cy="3549958"/>
            </a:xfrm>
            <a:custGeom>
              <a:avLst/>
              <a:gdLst/>
              <a:ahLst/>
              <a:cxnLst/>
              <a:rect l="l" t="t" r="r" b="b"/>
              <a:pathLst>
                <a:path w="228600" h="3549958" extrusionOk="0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5"/>
          <p:cNvGrpSpPr/>
          <p:nvPr/>
        </p:nvGrpSpPr>
        <p:grpSpPr>
          <a:xfrm>
            <a:off x="668193" y="4889042"/>
            <a:ext cx="1873519" cy="1107997"/>
            <a:chOff x="668191" y="4889034"/>
            <a:chExt cx="1873519" cy="1107996"/>
          </a:xfrm>
        </p:grpSpPr>
        <p:sp>
          <p:nvSpPr>
            <p:cNvPr id="500" name="Google Shape;500;p5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66F8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6F8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502" name="Google Shape;502;p5"/>
          <p:cNvGrpSpPr/>
          <p:nvPr/>
        </p:nvGrpSpPr>
        <p:grpSpPr>
          <a:xfrm>
            <a:off x="2860415" y="4889042"/>
            <a:ext cx="1873519" cy="1107997"/>
            <a:chOff x="2860414" y="4889034"/>
            <a:chExt cx="1873519" cy="1107996"/>
          </a:xfrm>
        </p:grpSpPr>
        <p:sp>
          <p:nvSpPr>
            <p:cNvPr id="503" name="Google Shape;503;p5"/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66F8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6F8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505" name="Google Shape;505;p5"/>
          <p:cNvGrpSpPr/>
          <p:nvPr/>
        </p:nvGrpSpPr>
        <p:grpSpPr>
          <a:xfrm>
            <a:off x="5052638" y="4889042"/>
            <a:ext cx="1873519" cy="1107997"/>
            <a:chOff x="5052637" y="4889034"/>
            <a:chExt cx="1873519" cy="1107996"/>
          </a:xfrm>
        </p:grpSpPr>
        <p:sp>
          <p:nvSpPr>
            <p:cNvPr id="506" name="Google Shape;506;p5"/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66F8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6F8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508" name="Google Shape;508;p5"/>
          <p:cNvSpPr txBox="1"/>
          <p:nvPr/>
        </p:nvSpPr>
        <p:spPr>
          <a:xfrm>
            <a:off x="668191" y="2608758"/>
            <a:ext cx="589168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509" name="Google Shape;509;p5"/>
          <p:cNvSpPr txBox="1"/>
          <p:nvPr/>
        </p:nvSpPr>
        <p:spPr>
          <a:xfrm>
            <a:off x="668193" y="1675850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rgbClr val="266F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892" y="3145619"/>
            <a:ext cx="1727179" cy="15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915" y="4033647"/>
            <a:ext cx="740073" cy="74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2151" y="4019550"/>
            <a:ext cx="740073" cy="74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9829" y="3962378"/>
            <a:ext cx="740073" cy="74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840507" y="2886949"/>
            <a:ext cx="3574584" cy="345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4785" y="3429000"/>
            <a:ext cx="3535295" cy="341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"/>
          <p:cNvSpPr/>
          <p:nvPr/>
        </p:nvSpPr>
        <p:spPr>
          <a:xfrm>
            <a:off x="4821250" y="136252"/>
            <a:ext cx="2347068" cy="991783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"/>
          <p:cNvSpPr/>
          <p:nvPr/>
        </p:nvSpPr>
        <p:spPr>
          <a:xfrm>
            <a:off x="4821250" y="1253133"/>
            <a:ext cx="7248830" cy="1525484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"/>
          <p:cNvSpPr txBox="1"/>
          <p:nvPr/>
        </p:nvSpPr>
        <p:spPr>
          <a:xfrm>
            <a:off x="6306700" y="1924851"/>
            <a:ext cx="55670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523" name="Google Shape;523;p6"/>
          <p:cNvSpPr txBox="1"/>
          <p:nvPr/>
        </p:nvSpPr>
        <p:spPr>
          <a:xfrm>
            <a:off x="6328230" y="1452138"/>
            <a:ext cx="32987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Titular del tema</a:t>
            </a:r>
            <a:endParaRPr/>
          </a:p>
        </p:txBody>
      </p:sp>
      <p:sp>
        <p:nvSpPr>
          <p:cNvPr id="524" name="Google Shape;524;p6"/>
          <p:cNvSpPr>
            <a:spLocks noGrp="1"/>
          </p:cNvSpPr>
          <p:nvPr>
            <p:ph type="pic" idx="2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525" name="Google Shape;5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1760" y="2977622"/>
            <a:ext cx="3547640" cy="344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"/>
          <p:cNvSpPr/>
          <p:nvPr/>
        </p:nvSpPr>
        <p:spPr>
          <a:xfrm>
            <a:off x="829848" y="202342"/>
            <a:ext cx="2569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"/>
          <p:cNvSpPr txBox="1"/>
          <p:nvPr/>
        </p:nvSpPr>
        <p:spPr>
          <a:xfrm>
            <a:off x="595794" y="2434294"/>
            <a:ext cx="603128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sp>
        <p:nvSpPr>
          <p:cNvPr id="532" name="Google Shape;532;p7"/>
          <p:cNvSpPr txBox="1"/>
          <p:nvPr/>
        </p:nvSpPr>
        <p:spPr>
          <a:xfrm>
            <a:off x="595794" y="1848944"/>
            <a:ext cx="48817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4B6BB"/>
                </a:solidFill>
                <a:latin typeface="Arial Black"/>
                <a:ea typeface="Arial Black"/>
                <a:cs typeface="Arial Black"/>
                <a:sym typeface="Arial Black"/>
              </a:rPr>
              <a:t>Análisis de datos</a:t>
            </a:r>
            <a:endParaRPr sz="2800">
              <a:solidFill>
                <a:srgbClr val="F4B6B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600704" y="4187784"/>
            <a:ext cx="6026371" cy="360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"/>
          <p:cNvSpPr txBox="1"/>
          <p:nvPr/>
        </p:nvSpPr>
        <p:spPr>
          <a:xfrm>
            <a:off x="790271" y="4232228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535" name="Google Shape;535;p7"/>
          <p:cNvSpPr txBox="1"/>
          <p:nvPr/>
        </p:nvSpPr>
        <p:spPr>
          <a:xfrm>
            <a:off x="955522" y="4613697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"/>
          <p:cNvSpPr txBox="1"/>
          <p:nvPr/>
        </p:nvSpPr>
        <p:spPr>
          <a:xfrm>
            <a:off x="955522" y="497928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7"/>
          <p:cNvSpPr txBox="1"/>
          <p:nvPr/>
        </p:nvSpPr>
        <p:spPr>
          <a:xfrm>
            <a:off x="955522" y="5344883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765680" y="468899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765680" y="505458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765680" y="542018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 txBox="1"/>
          <p:nvPr/>
        </p:nvSpPr>
        <p:spPr>
          <a:xfrm>
            <a:off x="955522" y="5710476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765680" y="578577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7"/>
          <p:cNvGrpSpPr/>
          <p:nvPr/>
        </p:nvGrpSpPr>
        <p:grpSpPr>
          <a:xfrm>
            <a:off x="6191854" y="5621881"/>
            <a:ext cx="503047" cy="505874"/>
            <a:chOff x="3406095" y="4975824"/>
            <a:chExt cx="282575" cy="284163"/>
          </a:xfrm>
        </p:grpSpPr>
        <p:sp>
          <p:nvSpPr>
            <p:cNvPr id="544" name="Google Shape;544;p7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6" name="Google Shape;5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233" y="2012064"/>
            <a:ext cx="4079475" cy="435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"/>
          <p:cNvSpPr txBox="1"/>
          <p:nvPr/>
        </p:nvSpPr>
        <p:spPr>
          <a:xfrm>
            <a:off x="591657" y="367796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Aid</a:t>
            </a:r>
            <a:endParaRPr/>
          </a:p>
        </p:txBody>
      </p:sp>
      <p:sp>
        <p:nvSpPr>
          <p:cNvPr id="552" name="Google Shape;552;p8"/>
          <p:cNvSpPr txBox="1"/>
          <p:nvPr/>
        </p:nvSpPr>
        <p:spPr>
          <a:xfrm>
            <a:off x="591657" y="413963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8"/>
          <p:cNvSpPr txBox="1"/>
          <p:nvPr/>
        </p:nvSpPr>
        <p:spPr>
          <a:xfrm>
            <a:off x="2958214" y="413963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8"/>
          <p:cNvSpPr txBox="1"/>
          <p:nvPr/>
        </p:nvSpPr>
        <p:spPr>
          <a:xfrm>
            <a:off x="5194533" y="411212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8"/>
          <p:cNvSpPr txBox="1"/>
          <p:nvPr/>
        </p:nvSpPr>
        <p:spPr>
          <a:xfrm>
            <a:off x="7322212" y="4153333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8"/>
          <p:cNvSpPr txBox="1"/>
          <p:nvPr/>
        </p:nvSpPr>
        <p:spPr>
          <a:xfrm>
            <a:off x="9504964" y="411212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8"/>
          <p:cNvSpPr/>
          <p:nvPr/>
        </p:nvSpPr>
        <p:spPr>
          <a:xfrm>
            <a:off x="4459155" y="262720"/>
            <a:ext cx="30700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"/>
          <p:cNvSpPr txBox="1"/>
          <p:nvPr/>
        </p:nvSpPr>
        <p:spPr>
          <a:xfrm>
            <a:off x="2893095" y="3691668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Aid</a:t>
            </a:r>
            <a:endParaRPr/>
          </a:p>
        </p:txBody>
      </p:sp>
      <p:sp>
        <p:nvSpPr>
          <p:cNvPr id="559" name="Google Shape;559;p8"/>
          <p:cNvSpPr txBox="1"/>
          <p:nvPr/>
        </p:nvSpPr>
        <p:spPr>
          <a:xfrm>
            <a:off x="5075847" y="365045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Aid</a:t>
            </a:r>
            <a:endParaRPr/>
          </a:p>
        </p:txBody>
      </p:sp>
      <p:sp>
        <p:nvSpPr>
          <p:cNvPr id="560" name="Google Shape;560;p8"/>
          <p:cNvSpPr txBox="1"/>
          <p:nvPr/>
        </p:nvSpPr>
        <p:spPr>
          <a:xfrm>
            <a:off x="7322212" y="365045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Aid</a:t>
            </a:r>
            <a:endParaRPr/>
          </a:p>
        </p:txBody>
      </p:sp>
      <p:sp>
        <p:nvSpPr>
          <p:cNvPr id="561" name="Google Shape;561;p8"/>
          <p:cNvSpPr txBox="1"/>
          <p:nvPr/>
        </p:nvSpPr>
        <p:spPr>
          <a:xfrm>
            <a:off x="9504964" y="3677966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Aid</a:t>
            </a:r>
            <a:endParaRPr/>
          </a:p>
        </p:txBody>
      </p:sp>
      <p:pic>
        <p:nvPicPr>
          <p:cNvPr id="562" name="Google Shape;5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103" y="2340139"/>
            <a:ext cx="1161135" cy="116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755" y="2304436"/>
            <a:ext cx="1170707" cy="11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685" y="2340139"/>
            <a:ext cx="1093010" cy="109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4326" y="2424806"/>
            <a:ext cx="991800" cy="9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45774" y="2340139"/>
            <a:ext cx="1194408" cy="120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/>
          <p:nvPr/>
        </p:nvSpPr>
        <p:spPr>
          <a:xfrm>
            <a:off x="0" y="0"/>
            <a:ext cx="41017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9"/>
          <p:cNvSpPr txBox="1"/>
          <p:nvPr/>
        </p:nvSpPr>
        <p:spPr>
          <a:xfrm>
            <a:off x="220340" y="3673978"/>
            <a:ext cx="339372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sp>
        <p:nvSpPr>
          <p:cNvPr id="573" name="Google Shape;573;p9"/>
          <p:cNvSpPr txBox="1"/>
          <p:nvPr/>
        </p:nvSpPr>
        <p:spPr>
          <a:xfrm>
            <a:off x="379782" y="559153"/>
            <a:ext cx="33421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LIFE SALUD</a:t>
            </a:r>
            <a:endParaRPr sz="3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4" name="Google Shape;574;p9"/>
          <p:cNvSpPr txBox="1"/>
          <p:nvPr/>
        </p:nvSpPr>
        <p:spPr>
          <a:xfrm>
            <a:off x="220340" y="1403218"/>
            <a:ext cx="339372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normal distribution of letters, as opposed to using 'Content here.</a:t>
            </a:r>
            <a:endParaRPr/>
          </a:p>
        </p:txBody>
      </p:sp>
      <p:pic>
        <p:nvPicPr>
          <p:cNvPr id="575" name="Google Shape;5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750" y="1102326"/>
            <a:ext cx="5580000" cy="514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Personalizado 138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00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Personalizado 13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Personalizado 14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Personalizado 14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3979</Words>
  <Application>Microsoft Office PowerPoint</Application>
  <PresentationFormat>Panorámica</PresentationFormat>
  <Paragraphs>472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Calibri</vt:lpstr>
      <vt:lpstr>Arial Black</vt:lpstr>
      <vt:lpstr>Red Hat Display Black</vt:lpstr>
      <vt:lpstr>Contents Slide Master</vt:lpstr>
      <vt:lpstr>Cover and End Slide Master</vt:lpstr>
      <vt:lpstr>Section Break Slide Master</vt:lpstr>
      <vt:lpstr>1_Contents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2</cp:revision>
  <dcterms:created xsi:type="dcterms:W3CDTF">2019-01-14T06:35:35Z</dcterms:created>
  <dcterms:modified xsi:type="dcterms:W3CDTF">2023-11-22T18:09:54Z</dcterms:modified>
</cp:coreProperties>
</file>