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71076807177964E-2"/>
          <c:y val="0.11168769732724461"/>
          <c:w val="0.96052508475111475"/>
          <c:h val="0.8153803550313918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B-4970-8914-088B67661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43437680"/>
        <c:axId val="1443438640"/>
      </c:barChart>
      <c:catAx>
        <c:axId val="1443437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8640"/>
        <c:crosses val="autoZero"/>
        <c:auto val="1"/>
        <c:lblAlgn val="ctr"/>
        <c:lblOffset val="100"/>
        <c:noMultiLvlLbl val="0"/>
      </c:catAx>
      <c:valAx>
        <c:axId val="1443438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343768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6847434460265651"/>
          <c:y val="1.3220266182657398E-2"/>
          <c:w val="0.23152565539734346"/>
          <c:h val="6.12286986438629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D11C-3E1E-64D7-2F62-72253D5B3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73D09A02-0FD4-570F-510F-42E9B8A90A4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3D09A02-0FD4-570F-510F-42E9B8A90A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E24F1032-A70A-6048-DD00-1AD097B832D6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6758180C-F87D-3DE4-47FE-73164BA70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Column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44DBD0F-95EF-17D4-40CA-5746C2A73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B627A97E-39F4-6E90-97BE-748B159268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52514E67-2199-8CE4-568C-89C926EF4C3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1641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Column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146</cp:revision>
  <dcterms:created xsi:type="dcterms:W3CDTF">2025-07-09T10:57:17Z</dcterms:created>
  <dcterms:modified xsi:type="dcterms:W3CDTF">2025-10-22T09:42:48Z</dcterms:modified>
  <cp:category/>
</cp:coreProperties>
</file>