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79" name="Google Shape;57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2" name="Shape 682"/>
        <p:cNvGrpSpPr/>
        <p:nvPr/>
      </p:nvGrpSpPr>
      <p:grpSpPr>
        <a:xfrm>
          <a:off x="0" y="0"/>
          <a:ext cx="0" cy="0"/>
          <a:chOff x="0" y="0"/>
          <a:chExt cx="0" cy="0"/>
        </a:xfrm>
      </p:grpSpPr>
      <p:sp>
        <p:nvSpPr>
          <p:cNvPr id="683" name="Google Shape;68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4" name="Google Shape;68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3" name="Shape 713"/>
        <p:cNvGrpSpPr/>
        <p:nvPr/>
      </p:nvGrpSpPr>
      <p:grpSpPr>
        <a:xfrm>
          <a:off x="0" y="0"/>
          <a:ext cx="0" cy="0"/>
          <a:chOff x="0" y="0"/>
          <a:chExt cx="0" cy="0"/>
        </a:xfrm>
      </p:grpSpPr>
      <p:sp>
        <p:nvSpPr>
          <p:cNvPr id="714" name="Google Shape;714;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5" name="Google Shape;715;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2" name="Google Shape;72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9" name="Google Shape;73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1" name="Google Shape;76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2" name="Shape 772"/>
        <p:cNvGrpSpPr/>
        <p:nvPr/>
      </p:nvGrpSpPr>
      <p:grpSpPr>
        <a:xfrm>
          <a:off x="0" y="0"/>
          <a:ext cx="0" cy="0"/>
          <a:chOff x="0" y="0"/>
          <a:chExt cx="0" cy="0"/>
        </a:xfrm>
      </p:grpSpPr>
      <p:sp>
        <p:nvSpPr>
          <p:cNvPr id="773" name="Google Shape;773;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4" name="Google Shape;774;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6" name="Shape 806"/>
        <p:cNvGrpSpPr/>
        <p:nvPr/>
      </p:nvGrpSpPr>
      <p:grpSpPr>
        <a:xfrm>
          <a:off x="0" y="0"/>
          <a:ext cx="0" cy="0"/>
          <a:chOff x="0" y="0"/>
          <a:chExt cx="0" cy="0"/>
        </a:xfrm>
      </p:grpSpPr>
      <p:sp>
        <p:nvSpPr>
          <p:cNvPr id="807" name="Google Shape;807;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8" name="Google Shape;80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0" name="Google Shape;820;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3" name="Google Shape;83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6" name="Shape 916"/>
        <p:cNvGrpSpPr/>
        <p:nvPr/>
      </p:nvGrpSpPr>
      <p:grpSpPr>
        <a:xfrm>
          <a:off x="0" y="0"/>
          <a:ext cx="0" cy="0"/>
          <a:chOff x="0" y="0"/>
          <a:chExt cx="0" cy="0"/>
        </a:xfrm>
      </p:grpSpPr>
      <p:sp>
        <p:nvSpPr>
          <p:cNvPr id="917" name="Google Shape;917;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8" name="Google Shape;918;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85" name="Google Shape;585;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2" name="Shape 922"/>
        <p:cNvGrpSpPr/>
        <p:nvPr/>
      </p:nvGrpSpPr>
      <p:grpSpPr>
        <a:xfrm>
          <a:off x="0" y="0"/>
          <a:ext cx="0" cy="0"/>
          <a:chOff x="0" y="0"/>
          <a:chExt cx="0" cy="0"/>
        </a:xfrm>
      </p:grpSpPr>
      <p:sp>
        <p:nvSpPr>
          <p:cNvPr id="923" name="Google Shape;923;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4" name="Google Shape;92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3" name="Shape 1223"/>
        <p:cNvGrpSpPr/>
        <p:nvPr/>
      </p:nvGrpSpPr>
      <p:grpSpPr>
        <a:xfrm>
          <a:off x="0" y="0"/>
          <a:ext cx="0" cy="0"/>
          <a:chOff x="0" y="0"/>
          <a:chExt cx="0" cy="0"/>
        </a:xfrm>
      </p:grpSpPr>
      <p:sp>
        <p:nvSpPr>
          <p:cNvPr id="1224" name="Google Shape;1224;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5" name="Google Shape;122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92" name="Google Shape;59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9" name="Google Shape;60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1" name="Shape 621"/>
        <p:cNvGrpSpPr/>
        <p:nvPr/>
      </p:nvGrpSpPr>
      <p:grpSpPr>
        <a:xfrm>
          <a:off x="0" y="0"/>
          <a:ext cx="0" cy="0"/>
          <a:chOff x="0" y="0"/>
          <a:chExt cx="0" cy="0"/>
        </a:xfrm>
      </p:grpSpPr>
      <p:sp>
        <p:nvSpPr>
          <p:cNvPr id="622" name="Google Shape;622;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3" name="Google Shape;623;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 name="Shape 627"/>
        <p:cNvGrpSpPr/>
        <p:nvPr/>
      </p:nvGrpSpPr>
      <p:grpSpPr>
        <a:xfrm>
          <a:off x="0" y="0"/>
          <a:ext cx="0" cy="0"/>
          <a:chOff x="0" y="0"/>
          <a:chExt cx="0" cy="0"/>
        </a:xfrm>
      </p:grpSpPr>
      <p:sp>
        <p:nvSpPr>
          <p:cNvPr id="628" name="Google Shape;628;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9" name="Google Shape;62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7" name="Google Shape;66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7" name="Google Shape;67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questions-powerpoint-google-slides/can-i-use-these-templates/" TargetMode="External"/><Relationship Id="rId3" Type="http://schemas.openxmlformats.org/officeDocument/2006/relationships/hyperlink" Target="https://www.facebook.com/SlidesManiaSM/" TargetMode="External"/><Relationship Id="rId4" Type="http://schemas.openxmlformats.org/officeDocument/2006/relationships/image" Target="../media/image5.png"/><Relationship Id="rId11" Type="http://schemas.openxmlformats.org/officeDocument/2006/relationships/image" Target="../media/image1.png"/><Relationship Id="rId10" Type="http://schemas.openxmlformats.org/officeDocument/2006/relationships/image" Target="../media/image2.png"/><Relationship Id="rId9" Type="http://schemas.openxmlformats.org/officeDocument/2006/relationships/hyperlink" Target="https://www.instagram.com/slidesmania/" TargetMode="External"/><Relationship Id="rId5" Type="http://schemas.openxmlformats.org/officeDocument/2006/relationships/hyperlink" Target="https://twitter.com/SlidesManiaSM/" TargetMode="External"/><Relationship Id="rId6" Type="http://schemas.openxmlformats.org/officeDocument/2006/relationships/image" Target="../media/image3.png"/><Relationship Id="rId7" Type="http://schemas.openxmlformats.org/officeDocument/2006/relationships/hyperlink" Target="https://www.pinterest.com/slidesmania/" TargetMode="External"/><Relationship Id="rId8"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3 Just title">
  <p:cSld name="CUSTOM_22">
    <p:spTree>
      <p:nvGrpSpPr>
        <p:cNvPr id="10" name="Shape 10"/>
        <p:cNvGrpSpPr/>
        <p:nvPr/>
      </p:nvGrpSpPr>
      <p:grpSpPr>
        <a:xfrm>
          <a:off x="0" y="0"/>
          <a:ext cx="0" cy="0"/>
          <a:chOff x="0" y="0"/>
          <a:chExt cx="0" cy="0"/>
        </a:xfrm>
      </p:grpSpPr>
      <p:sp>
        <p:nvSpPr>
          <p:cNvPr id="11" name="Google Shape;11;p2"/>
          <p:cNvSpPr txBox="1"/>
          <p:nvPr>
            <p:ph type="title"/>
          </p:nvPr>
        </p:nvSpPr>
        <p:spPr>
          <a:xfrm>
            <a:off x="415650" y="421101"/>
            <a:ext cx="11360700" cy="991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8 Three columns">
  <p:cSld name="CUSTOM_8_1">
    <p:spTree>
      <p:nvGrpSpPr>
        <p:cNvPr id="312" name="Shape 312"/>
        <p:cNvGrpSpPr/>
        <p:nvPr/>
      </p:nvGrpSpPr>
      <p:grpSpPr>
        <a:xfrm>
          <a:off x="0" y="0"/>
          <a:ext cx="0" cy="0"/>
          <a:chOff x="0" y="0"/>
          <a:chExt cx="0" cy="0"/>
        </a:xfrm>
      </p:grpSpPr>
      <p:sp>
        <p:nvSpPr>
          <p:cNvPr id="313" name="Google Shape;313;p11"/>
          <p:cNvSpPr txBox="1"/>
          <p:nvPr>
            <p:ph idx="1" type="subTitle"/>
          </p:nvPr>
        </p:nvSpPr>
        <p:spPr>
          <a:xfrm>
            <a:off x="1189052" y="3563475"/>
            <a:ext cx="2658900" cy="6069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2100"/>
              <a:buNone/>
              <a:defRPr b="1" sz="2100"/>
            </a:lvl1pPr>
            <a:lvl2pPr lvl="1" algn="l">
              <a:lnSpc>
                <a:spcPct val="115000"/>
              </a:lnSpc>
              <a:spcBef>
                <a:spcPts val="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314" name="Google Shape;314;p11"/>
          <p:cNvSpPr txBox="1"/>
          <p:nvPr>
            <p:ph idx="2" type="subTitle"/>
          </p:nvPr>
        </p:nvSpPr>
        <p:spPr>
          <a:xfrm>
            <a:off x="4713302" y="3563475"/>
            <a:ext cx="2658900" cy="6069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2100"/>
              <a:buNone/>
              <a:defRPr b="1" sz="2100"/>
            </a:lvl1pPr>
            <a:lvl2pPr lvl="1" algn="l">
              <a:lnSpc>
                <a:spcPct val="115000"/>
              </a:lnSpc>
              <a:spcBef>
                <a:spcPts val="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315" name="Google Shape;315;p11"/>
          <p:cNvSpPr txBox="1"/>
          <p:nvPr>
            <p:ph idx="3" type="subTitle"/>
          </p:nvPr>
        </p:nvSpPr>
        <p:spPr>
          <a:xfrm>
            <a:off x="8237552" y="3563475"/>
            <a:ext cx="2658600" cy="6069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2100"/>
              <a:buNone/>
              <a:defRPr b="1" sz="2100"/>
            </a:lvl1pPr>
            <a:lvl2pPr lvl="1" algn="l">
              <a:lnSpc>
                <a:spcPct val="115000"/>
              </a:lnSpc>
              <a:spcBef>
                <a:spcPts val="0"/>
              </a:spcBef>
              <a:spcAft>
                <a:spcPts val="0"/>
              </a:spcAft>
              <a:buSzPts val="2100"/>
              <a:buNone/>
              <a:defRPr b="1" sz="2100"/>
            </a:lvl2pPr>
            <a:lvl3pPr lvl="2" algn="l">
              <a:lnSpc>
                <a:spcPct val="115000"/>
              </a:lnSpc>
              <a:spcBef>
                <a:spcPts val="2100"/>
              </a:spcBef>
              <a:spcAft>
                <a:spcPts val="0"/>
              </a:spcAft>
              <a:buSzPts val="2100"/>
              <a:buNone/>
              <a:defRPr b="1" sz="2100"/>
            </a:lvl3pPr>
            <a:lvl4pPr lvl="3" algn="l">
              <a:lnSpc>
                <a:spcPct val="115000"/>
              </a:lnSpc>
              <a:spcBef>
                <a:spcPts val="2100"/>
              </a:spcBef>
              <a:spcAft>
                <a:spcPts val="0"/>
              </a:spcAft>
              <a:buSzPts val="2100"/>
              <a:buNone/>
              <a:defRPr b="1" sz="2100"/>
            </a:lvl4pPr>
            <a:lvl5pPr lvl="4" algn="l">
              <a:lnSpc>
                <a:spcPct val="115000"/>
              </a:lnSpc>
              <a:spcBef>
                <a:spcPts val="2100"/>
              </a:spcBef>
              <a:spcAft>
                <a:spcPts val="0"/>
              </a:spcAft>
              <a:buSzPts val="2100"/>
              <a:buNone/>
              <a:defRPr b="1" sz="2100"/>
            </a:lvl5pPr>
            <a:lvl6pPr lvl="5" algn="l">
              <a:lnSpc>
                <a:spcPct val="115000"/>
              </a:lnSpc>
              <a:spcBef>
                <a:spcPts val="2100"/>
              </a:spcBef>
              <a:spcAft>
                <a:spcPts val="0"/>
              </a:spcAft>
              <a:buSzPts val="2100"/>
              <a:buNone/>
              <a:defRPr b="1" sz="2100"/>
            </a:lvl6pPr>
            <a:lvl7pPr lvl="6" algn="l">
              <a:lnSpc>
                <a:spcPct val="115000"/>
              </a:lnSpc>
              <a:spcBef>
                <a:spcPts val="2100"/>
              </a:spcBef>
              <a:spcAft>
                <a:spcPts val="0"/>
              </a:spcAft>
              <a:buSzPts val="2100"/>
              <a:buNone/>
              <a:defRPr b="1" sz="2100"/>
            </a:lvl7pPr>
            <a:lvl8pPr lvl="7" algn="l">
              <a:lnSpc>
                <a:spcPct val="115000"/>
              </a:lnSpc>
              <a:spcBef>
                <a:spcPts val="2100"/>
              </a:spcBef>
              <a:spcAft>
                <a:spcPts val="0"/>
              </a:spcAft>
              <a:buSzPts val="2100"/>
              <a:buNone/>
              <a:defRPr b="1" sz="2100"/>
            </a:lvl8pPr>
            <a:lvl9pPr lvl="8" algn="l">
              <a:lnSpc>
                <a:spcPct val="115000"/>
              </a:lnSpc>
              <a:spcBef>
                <a:spcPts val="2100"/>
              </a:spcBef>
              <a:spcAft>
                <a:spcPts val="2100"/>
              </a:spcAft>
              <a:buSzPts val="2100"/>
              <a:buNone/>
              <a:defRPr b="1" sz="2100"/>
            </a:lvl9pPr>
          </a:lstStyle>
          <a:p/>
        </p:txBody>
      </p:sp>
      <p:sp>
        <p:nvSpPr>
          <p:cNvPr id="316" name="Google Shape;316;p11"/>
          <p:cNvSpPr txBox="1"/>
          <p:nvPr>
            <p:ph type="title"/>
          </p:nvPr>
        </p:nvSpPr>
        <p:spPr>
          <a:xfrm>
            <a:off x="1189050" y="669575"/>
            <a:ext cx="9707400" cy="763500"/>
          </a:xfrm>
          <a:prstGeom prst="rect">
            <a:avLst/>
          </a:prstGeom>
          <a:noFill/>
          <a:ln>
            <a:noFill/>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17" name="Google Shape;317;p11"/>
          <p:cNvSpPr txBox="1"/>
          <p:nvPr>
            <p:ph idx="4" type="body"/>
          </p:nvPr>
        </p:nvSpPr>
        <p:spPr>
          <a:xfrm>
            <a:off x="1189050" y="4129182"/>
            <a:ext cx="2658900" cy="16641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318" name="Google Shape;318;p11"/>
          <p:cNvSpPr txBox="1"/>
          <p:nvPr>
            <p:ph idx="5" type="body"/>
          </p:nvPr>
        </p:nvSpPr>
        <p:spPr>
          <a:xfrm>
            <a:off x="4713300" y="4129182"/>
            <a:ext cx="2658900" cy="16608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319" name="Google Shape;319;p11"/>
          <p:cNvSpPr txBox="1"/>
          <p:nvPr>
            <p:ph idx="6" type="body"/>
          </p:nvPr>
        </p:nvSpPr>
        <p:spPr>
          <a:xfrm>
            <a:off x="8237550" y="4129182"/>
            <a:ext cx="2658900" cy="1660800"/>
          </a:xfrm>
          <a:prstGeom prst="rect">
            <a:avLst/>
          </a:prstGeom>
          <a:noFill/>
          <a:ln>
            <a:noFill/>
          </a:ln>
        </p:spPr>
        <p:txBody>
          <a:bodyPr anchorCtr="0" anchor="t" bIns="121900" lIns="121900" spcFirstLastPara="1" rIns="121900" wrap="square" tIns="121900">
            <a:noAutofit/>
          </a:bodyPr>
          <a:lstStyle>
            <a:lvl1pPr indent="-336550" lvl="0" marL="457200" algn="l">
              <a:lnSpc>
                <a:spcPct val="115000"/>
              </a:lnSpc>
              <a:spcBef>
                <a:spcPts val="0"/>
              </a:spcBef>
              <a:spcAft>
                <a:spcPts val="0"/>
              </a:spcAft>
              <a:buSzPts val="1700"/>
              <a:buChar char="●"/>
              <a:defRPr sz="1700"/>
            </a:lvl1pPr>
            <a:lvl2pPr indent="-336550" lvl="1" marL="914400" algn="l">
              <a:lnSpc>
                <a:spcPct val="115000"/>
              </a:lnSpc>
              <a:spcBef>
                <a:spcPts val="0"/>
              </a:spcBef>
              <a:spcAft>
                <a:spcPts val="0"/>
              </a:spcAft>
              <a:buSzPts val="1700"/>
              <a:buChar char="○"/>
              <a:defRPr sz="1700"/>
            </a:lvl2pPr>
            <a:lvl3pPr indent="-336550" lvl="2" marL="1371600" algn="l">
              <a:lnSpc>
                <a:spcPct val="115000"/>
              </a:lnSpc>
              <a:spcBef>
                <a:spcPts val="2100"/>
              </a:spcBef>
              <a:spcAft>
                <a:spcPts val="0"/>
              </a:spcAft>
              <a:buSzPts val="1700"/>
              <a:buChar char="■"/>
              <a:defRPr sz="1700"/>
            </a:lvl3pPr>
            <a:lvl4pPr indent="-336550" lvl="3" marL="1828800" algn="l">
              <a:lnSpc>
                <a:spcPct val="115000"/>
              </a:lnSpc>
              <a:spcBef>
                <a:spcPts val="2100"/>
              </a:spcBef>
              <a:spcAft>
                <a:spcPts val="0"/>
              </a:spcAft>
              <a:buSzPts val="1700"/>
              <a:buChar char="●"/>
              <a:defRPr sz="1700"/>
            </a:lvl4pPr>
            <a:lvl5pPr indent="-336550" lvl="4" marL="2286000" algn="l">
              <a:lnSpc>
                <a:spcPct val="115000"/>
              </a:lnSpc>
              <a:spcBef>
                <a:spcPts val="2100"/>
              </a:spcBef>
              <a:spcAft>
                <a:spcPts val="0"/>
              </a:spcAft>
              <a:buSzPts val="1700"/>
              <a:buChar char="○"/>
              <a:defRPr sz="1700"/>
            </a:lvl5pPr>
            <a:lvl6pPr indent="-336550" lvl="5" marL="2743200" algn="l">
              <a:lnSpc>
                <a:spcPct val="115000"/>
              </a:lnSpc>
              <a:spcBef>
                <a:spcPts val="2100"/>
              </a:spcBef>
              <a:spcAft>
                <a:spcPts val="0"/>
              </a:spcAft>
              <a:buSzPts val="1700"/>
              <a:buChar char="■"/>
              <a:defRPr sz="1700"/>
            </a:lvl6pPr>
            <a:lvl7pPr indent="-336550" lvl="6" marL="3200400" algn="l">
              <a:lnSpc>
                <a:spcPct val="115000"/>
              </a:lnSpc>
              <a:spcBef>
                <a:spcPts val="2100"/>
              </a:spcBef>
              <a:spcAft>
                <a:spcPts val="0"/>
              </a:spcAft>
              <a:buSzPts val="1700"/>
              <a:buChar char="●"/>
              <a:defRPr sz="1700"/>
            </a:lvl7pPr>
            <a:lvl8pPr indent="-336550" lvl="7" marL="3657600" algn="l">
              <a:lnSpc>
                <a:spcPct val="115000"/>
              </a:lnSpc>
              <a:spcBef>
                <a:spcPts val="2100"/>
              </a:spcBef>
              <a:spcAft>
                <a:spcPts val="0"/>
              </a:spcAft>
              <a:buSzPts val="1700"/>
              <a:buChar char="○"/>
              <a:defRPr sz="1700"/>
            </a:lvl8pPr>
            <a:lvl9pPr indent="-336550" lvl="8" marL="4114800" algn="l">
              <a:lnSpc>
                <a:spcPct val="115000"/>
              </a:lnSpc>
              <a:spcBef>
                <a:spcPts val="2100"/>
              </a:spcBef>
              <a:spcAft>
                <a:spcPts val="2100"/>
              </a:spcAft>
              <a:buSzPts val="1700"/>
              <a:buChar char="■"/>
              <a:defRPr sz="1700"/>
            </a:lvl9pPr>
          </a:lstStyle>
          <a:p/>
        </p:txBody>
      </p:sp>
      <p:sp>
        <p:nvSpPr>
          <p:cNvPr id="320" name="Google Shape;320;p11"/>
          <p:cNvSpPr/>
          <p:nvPr/>
        </p:nvSpPr>
        <p:spPr>
          <a:xfrm>
            <a:off x="943875" y="6033875"/>
            <a:ext cx="1843893" cy="1796413"/>
          </a:xfrm>
          <a:custGeom>
            <a:rect b="b" l="l" r="r" t="t"/>
            <a:pathLst>
              <a:path extrusionOk="0" h="1117520" w="1117511">
                <a:moveTo>
                  <a:pt x="0" y="558765"/>
                </a:moveTo>
                <a:cubicBezTo>
                  <a:pt x="0" y="250165"/>
                  <a:pt x="250165" y="0"/>
                  <a:pt x="558755" y="0"/>
                </a:cubicBezTo>
                <a:cubicBezTo>
                  <a:pt x="867347" y="0"/>
                  <a:pt x="1117511" y="250165"/>
                  <a:pt x="1117511" y="558765"/>
                </a:cubicBezTo>
                <a:cubicBezTo>
                  <a:pt x="1117511" y="867356"/>
                  <a:pt x="867347" y="1117521"/>
                  <a:pt x="558755" y="1117521"/>
                </a:cubicBezTo>
                <a:cubicBezTo>
                  <a:pt x="250165" y="1117521"/>
                  <a:pt x="0" y="867356"/>
                  <a:pt x="0" y="55876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21" name="Google Shape;321;p11"/>
          <p:cNvGrpSpPr/>
          <p:nvPr/>
        </p:nvGrpSpPr>
        <p:grpSpPr>
          <a:xfrm>
            <a:off x="206349" y="293105"/>
            <a:ext cx="605755" cy="1516442"/>
            <a:chOff x="3749116" y="747756"/>
            <a:chExt cx="306076" cy="770824"/>
          </a:xfrm>
        </p:grpSpPr>
        <p:sp>
          <p:nvSpPr>
            <p:cNvPr id="322" name="Google Shape;322;p11"/>
            <p:cNvSpPr/>
            <p:nvPr/>
          </p:nvSpPr>
          <p:spPr>
            <a:xfrm>
              <a:off x="3749116" y="74775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3" name="Google Shape;323;p11"/>
            <p:cNvSpPr/>
            <p:nvPr/>
          </p:nvSpPr>
          <p:spPr>
            <a:xfrm>
              <a:off x="3749116" y="829591"/>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4" name="Google Shape;324;p11"/>
            <p:cNvSpPr/>
            <p:nvPr/>
          </p:nvSpPr>
          <p:spPr>
            <a:xfrm>
              <a:off x="3749116" y="91142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5" name="Google Shape;325;p11"/>
            <p:cNvSpPr/>
            <p:nvPr/>
          </p:nvSpPr>
          <p:spPr>
            <a:xfrm>
              <a:off x="3749116" y="99325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6" name="Google Shape;326;p11"/>
            <p:cNvSpPr/>
            <p:nvPr/>
          </p:nvSpPr>
          <p:spPr>
            <a:xfrm>
              <a:off x="3749116" y="1075096"/>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7" name="Google Shape;327;p11"/>
            <p:cNvSpPr/>
            <p:nvPr/>
          </p:nvSpPr>
          <p:spPr>
            <a:xfrm>
              <a:off x="3749116" y="1156935"/>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8" name="Google Shape;328;p11"/>
            <p:cNvSpPr/>
            <p:nvPr/>
          </p:nvSpPr>
          <p:spPr>
            <a:xfrm>
              <a:off x="3749116" y="123876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9" name="Google Shape;329;p11"/>
            <p:cNvSpPr/>
            <p:nvPr/>
          </p:nvSpPr>
          <p:spPr>
            <a:xfrm>
              <a:off x="3749116" y="1320603"/>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0" name="Google Shape;330;p11"/>
            <p:cNvSpPr/>
            <p:nvPr/>
          </p:nvSpPr>
          <p:spPr>
            <a:xfrm>
              <a:off x="3749116" y="140243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1" name="Google Shape;331;p11"/>
            <p:cNvSpPr/>
            <p:nvPr/>
          </p:nvSpPr>
          <p:spPr>
            <a:xfrm>
              <a:off x="3749116" y="1484271"/>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32" name="Google Shape;332;p11"/>
          <p:cNvSpPr/>
          <p:nvPr/>
        </p:nvSpPr>
        <p:spPr>
          <a:xfrm>
            <a:off x="11273402" y="262363"/>
            <a:ext cx="678273" cy="1577933"/>
          </a:xfrm>
          <a:custGeom>
            <a:rect b="b" l="l" r="r" t="t"/>
            <a:pathLst>
              <a:path extrusionOk="0" h="801999" w="342995">
                <a:moveTo>
                  <a:pt x="0" y="0"/>
                </a:moveTo>
                <a:lnTo>
                  <a:pt x="342995" y="0"/>
                </a:lnTo>
                <a:lnTo>
                  <a:pt x="342995" y="801999"/>
                </a:lnTo>
                <a:lnTo>
                  <a:pt x="0" y="801999"/>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3" name="Google Shape;333;p11"/>
          <p:cNvSpPr/>
          <p:nvPr/>
        </p:nvSpPr>
        <p:spPr>
          <a:xfrm flipH="1">
            <a:off x="8855925" y="25031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334" name="Google Shape;334;p11"/>
          <p:cNvSpPr/>
          <p:nvPr/>
        </p:nvSpPr>
        <p:spPr>
          <a:xfrm>
            <a:off x="779481" y="2782419"/>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5" name="Google Shape;335;p11"/>
          <p:cNvSpPr/>
          <p:nvPr/>
        </p:nvSpPr>
        <p:spPr>
          <a:xfrm flipH="1" rot="10800000">
            <a:off x="8855914" y="293092"/>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36" name="Google Shape;336;p11"/>
          <p:cNvGrpSpPr/>
          <p:nvPr/>
        </p:nvGrpSpPr>
        <p:grpSpPr>
          <a:xfrm rot="1070332">
            <a:off x="1739869" y="5749364"/>
            <a:ext cx="1342638" cy="1680101"/>
            <a:chOff x="3749116" y="2023694"/>
            <a:chExt cx="791581" cy="1039621"/>
          </a:xfrm>
        </p:grpSpPr>
        <p:sp>
          <p:nvSpPr>
            <p:cNvPr id="337" name="Google Shape;337;p11"/>
            <p:cNvSpPr/>
            <p:nvPr/>
          </p:nvSpPr>
          <p:spPr>
            <a:xfrm>
              <a:off x="3749116" y="2625556"/>
              <a:ext cx="228161" cy="437759"/>
            </a:xfrm>
            <a:custGeom>
              <a:rect b="b" l="l" r="r" t="t"/>
              <a:pathLst>
                <a:path extrusionOk="0" h="437759" w="228161">
                  <a:moveTo>
                    <a:pt x="0" y="437760"/>
                  </a:moveTo>
                  <a:cubicBezTo>
                    <a:pt x="0" y="361912"/>
                    <a:pt x="24946" y="321069"/>
                    <a:pt x="57769" y="255413"/>
                  </a:cubicBezTo>
                  <a:cubicBezTo>
                    <a:pt x="123892" y="123168"/>
                    <a:pt x="109452" y="144761"/>
                    <a:pt x="209502" y="18907"/>
                  </a:cubicBezTo>
                  <a:lnTo>
                    <a:pt x="228162" y="0"/>
                  </a:ln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8" name="Google Shape;338;p11"/>
            <p:cNvSpPr/>
            <p:nvPr/>
          </p:nvSpPr>
          <p:spPr>
            <a:xfrm>
              <a:off x="3795131" y="2277860"/>
              <a:ext cx="142602" cy="488638"/>
            </a:xfrm>
            <a:custGeom>
              <a:rect b="b" l="l" r="r" t="t"/>
              <a:pathLst>
                <a:path extrusionOk="0" h="488638" w="142602">
                  <a:moveTo>
                    <a:pt x="71047" y="488638"/>
                  </a:moveTo>
                  <a:cubicBezTo>
                    <a:pt x="71047" y="488638"/>
                    <a:pt x="64122" y="407837"/>
                    <a:pt x="58169" y="387054"/>
                  </a:cubicBezTo>
                  <a:cubicBezTo>
                    <a:pt x="42948" y="333933"/>
                    <a:pt x="18317" y="283022"/>
                    <a:pt x="8154" y="228348"/>
                  </a:cubicBezTo>
                  <a:cubicBezTo>
                    <a:pt x="515" y="187267"/>
                    <a:pt x="-743" y="145166"/>
                    <a:pt x="333" y="103637"/>
                  </a:cubicBezTo>
                  <a:cubicBezTo>
                    <a:pt x="1229" y="68843"/>
                    <a:pt x="43282" y="-38076"/>
                    <a:pt x="91945" y="14093"/>
                  </a:cubicBezTo>
                  <a:cubicBezTo>
                    <a:pt x="123825" y="48269"/>
                    <a:pt x="85192" y="116791"/>
                    <a:pt x="89954" y="161054"/>
                  </a:cubicBezTo>
                  <a:cubicBezTo>
                    <a:pt x="91469" y="175161"/>
                    <a:pt x="94745" y="190086"/>
                    <a:pt x="101013" y="202802"/>
                  </a:cubicBezTo>
                  <a:cubicBezTo>
                    <a:pt x="115348" y="231863"/>
                    <a:pt x="151343" y="262276"/>
                    <a:pt x="140646" y="298443"/>
                  </a:cubicBezTo>
                  <a:cubicBezTo>
                    <a:pt x="130664" y="332190"/>
                    <a:pt x="92364" y="374423"/>
                    <a:pt x="80125" y="420163"/>
                  </a:cubicBezTo>
                  <a:lnTo>
                    <a:pt x="71047" y="488638"/>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9" name="Google Shape;339;p11"/>
            <p:cNvSpPr/>
            <p:nvPr/>
          </p:nvSpPr>
          <p:spPr>
            <a:xfrm>
              <a:off x="3996632" y="2023694"/>
              <a:ext cx="270355" cy="585050"/>
            </a:xfrm>
            <a:custGeom>
              <a:rect b="b" l="l" r="r" t="t"/>
              <a:pathLst>
                <a:path extrusionOk="0" h="585050" w="270355">
                  <a:moveTo>
                    <a:pt x="0" y="585051"/>
                  </a:moveTo>
                  <a:cubicBezTo>
                    <a:pt x="0" y="585051"/>
                    <a:pt x="45168" y="485391"/>
                    <a:pt x="51683" y="456692"/>
                  </a:cubicBezTo>
                  <a:cubicBezTo>
                    <a:pt x="71828" y="368024"/>
                    <a:pt x="83706" y="279346"/>
                    <a:pt x="103527" y="190535"/>
                  </a:cubicBezTo>
                  <a:cubicBezTo>
                    <a:pt x="110262" y="160350"/>
                    <a:pt x="112776" y="125889"/>
                    <a:pt x="128578" y="98523"/>
                  </a:cubicBezTo>
                  <a:cubicBezTo>
                    <a:pt x="152648" y="56871"/>
                    <a:pt x="174936" y="7817"/>
                    <a:pt x="227848" y="1454"/>
                  </a:cubicBezTo>
                  <a:cubicBezTo>
                    <a:pt x="235620" y="521"/>
                    <a:pt x="246688" y="-1908"/>
                    <a:pt x="253813" y="2845"/>
                  </a:cubicBezTo>
                  <a:cubicBezTo>
                    <a:pt x="296313" y="31239"/>
                    <a:pt x="245040" y="130051"/>
                    <a:pt x="231924" y="164132"/>
                  </a:cubicBezTo>
                  <a:cubicBezTo>
                    <a:pt x="224114" y="184448"/>
                    <a:pt x="213141" y="208213"/>
                    <a:pt x="210807" y="229883"/>
                  </a:cubicBezTo>
                  <a:cubicBezTo>
                    <a:pt x="206912" y="266125"/>
                    <a:pt x="214903" y="310683"/>
                    <a:pt x="194072" y="342830"/>
                  </a:cubicBezTo>
                  <a:cubicBezTo>
                    <a:pt x="155286" y="402657"/>
                    <a:pt x="112976" y="424869"/>
                    <a:pt x="70933" y="478409"/>
                  </a:cubicBezTo>
                  <a:lnTo>
                    <a:pt x="0" y="585051"/>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0" name="Google Shape;340;p11"/>
            <p:cNvSpPr/>
            <p:nvPr/>
          </p:nvSpPr>
          <p:spPr>
            <a:xfrm>
              <a:off x="3977278" y="2259805"/>
              <a:ext cx="563419" cy="365751"/>
            </a:xfrm>
            <a:custGeom>
              <a:rect b="b" l="l" r="r" t="t"/>
              <a:pathLst>
                <a:path extrusionOk="0" h="365751" w="563419">
                  <a:moveTo>
                    <a:pt x="0" y="365751"/>
                  </a:moveTo>
                  <a:cubicBezTo>
                    <a:pt x="0" y="365751"/>
                    <a:pt x="22936" y="345692"/>
                    <a:pt x="27346" y="342158"/>
                  </a:cubicBezTo>
                  <a:cubicBezTo>
                    <a:pt x="58921" y="316859"/>
                    <a:pt x="91545" y="302305"/>
                    <a:pt x="127987" y="285141"/>
                  </a:cubicBezTo>
                  <a:cubicBezTo>
                    <a:pt x="182442" y="259491"/>
                    <a:pt x="235772" y="232640"/>
                    <a:pt x="289712" y="206027"/>
                  </a:cubicBezTo>
                  <a:cubicBezTo>
                    <a:pt x="353901" y="174365"/>
                    <a:pt x="428196" y="160345"/>
                    <a:pt x="494528" y="132779"/>
                  </a:cubicBezTo>
                  <a:cubicBezTo>
                    <a:pt x="524789" y="120206"/>
                    <a:pt x="579310" y="71867"/>
                    <a:pt x="558994" y="30062"/>
                  </a:cubicBezTo>
                  <a:cubicBezTo>
                    <a:pt x="529847" y="-29898"/>
                    <a:pt x="427587" y="14679"/>
                    <a:pt x="388125" y="36663"/>
                  </a:cubicBezTo>
                  <a:cubicBezTo>
                    <a:pt x="366817" y="48531"/>
                    <a:pt x="349205" y="65342"/>
                    <a:pt x="328898" y="78392"/>
                  </a:cubicBezTo>
                  <a:cubicBezTo>
                    <a:pt x="217599" y="149915"/>
                    <a:pt x="111614" y="221781"/>
                    <a:pt x="39691" y="333262"/>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1" name="Google Shape;341;p11"/>
            <p:cNvSpPr/>
            <p:nvPr/>
          </p:nvSpPr>
          <p:spPr>
            <a:xfrm>
              <a:off x="3831288" y="2586850"/>
              <a:ext cx="536810" cy="245132"/>
            </a:xfrm>
            <a:custGeom>
              <a:rect b="b" l="l" r="r" t="t"/>
              <a:pathLst>
                <a:path extrusionOk="0" h="245132" w="536810">
                  <a:moveTo>
                    <a:pt x="0" y="245132"/>
                  </a:moveTo>
                  <a:cubicBezTo>
                    <a:pt x="0" y="245132"/>
                    <a:pt x="32738" y="205127"/>
                    <a:pt x="45415" y="190240"/>
                  </a:cubicBezTo>
                  <a:cubicBezTo>
                    <a:pt x="127406" y="93952"/>
                    <a:pt x="250212" y="32096"/>
                    <a:pt x="372361" y="5236"/>
                  </a:cubicBezTo>
                  <a:cubicBezTo>
                    <a:pt x="411394" y="-3346"/>
                    <a:pt x="521284" y="-7785"/>
                    <a:pt x="534953" y="44984"/>
                  </a:cubicBezTo>
                  <a:cubicBezTo>
                    <a:pt x="545840" y="87046"/>
                    <a:pt x="506844" y="112754"/>
                    <a:pt x="470659" y="119564"/>
                  </a:cubicBezTo>
                  <a:cubicBezTo>
                    <a:pt x="441103" y="125136"/>
                    <a:pt x="411156" y="115173"/>
                    <a:pt x="382134" y="111011"/>
                  </a:cubicBezTo>
                  <a:cubicBezTo>
                    <a:pt x="335995" y="104400"/>
                    <a:pt x="268557" y="102848"/>
                    <a:pt x="228257" y="129794"/>
                  </a:cubicBezTo>
                  <a:cubicBezTo>
                    <a:pt x="209503" y="142338"/>
                    <a:pt x="195882" y="160693"/>
                    <a:pt x="177698" y="173600"/>
                  </a:cubicBezTo>
                  <a:cubicBezTo>
                    <a:pt x="146428" y="195822"/>
                    <a:pt x="109433" y="198098"/>
                    <a:pt x="73533" y="202479"/>
                  </a:cubicBezTo>
                  <a:cubicBezTo>
                    <a:pt x="55769" y="204642"/>
                    <a:pt x="0" y="245132"/>
                    <a:pt x="0" y="2451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2" name="Google Shape;342;p11"/>
            <p:cNvSpPr/>
            <p:nvPr/>
          </p:nvSpPr>
          <p:spPr>
            <a:xfrm>
              <a:off x="3836022" y="2634274"/>
              <a:ext cx="502034" cy="191945"/>
            </a:xfrm>
            <a:custGeom>
              <a:rect b="b" l="l" r="r" t="t"/>
              <a:pathLst>
                <a:path extrusionOk="0" h="191945" w="502034">
                  <a:moveTo>
                    <a:pt x="0" y="191946"/>
                  </a:moveTo>
                  <a:cubicBezTo>
                    <a:pt x="0" y="191946"/>
                    <a:pt x="35728" y="160389"/>
                    <a:pt x="46454" y="153246"/>
                  </a:cubicBezTo>
                  <a:cubicBezTo>
                    <a:pt x="75648" y="133795"/>
                    <a:pt x="109233" y="108706"/>
                    <a:pt x="143875" y="99534"/>
                  </a:cubicBezTo>
                  <a:cubicBezTo>
                    <a:pt x="191834" y="86837"/>
                    <a:pt x="226704" y="50195"/>
                    <a:pt x="268805" y="26534"/>
                  </a:cubicBezTo>
                  <a:cubicBezTo>
                    <a:pt x="317945" y="-1079"/>
                    <a:pt x="379609" y="-5051"/>
                    <a:pt x="433864" y="5084"/>
                  </a:cubicBezTo>
                  <a:cubicBezTo>
                    <a:pt x="452352" y="8532"/>
                    <a:pt x="502034" y="19467"/>
                    <a:pt x="502034" y="19467"/>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3" name="Google Shape;343;p11"/>
            <p:cNvSpPr/>
            <p:nvPr/>
          </p:nvSpPr>
          <p:spPr>
            <a:xfrm>
              <a:off x="4023902" y="2284475"/>
              <a:ext cx="509377" cy="298123"/>
            </a:xfrm>
            <a:custGeom>
              <a:rect b="b" l="l" r="r" t="t"/>
              <a:pathLst>
                <a:path extrusionOk="0" h="298123" w="509377">
                  <a:moveTo>
                    <a:pt x="0" y="298123"/>
                  </a:moveTo>
                  <a:cubicBezTo>
                    <a:pt x="0" y="298123"/>
                    <a:pt x="23898" y="274158"/>
                    <a:pt x="27937" y="270510"/>
                  </a:cubicBezTo>
                  <a:cubicBezTo>
                    <a:pt x="55064" y="245974"/>
                    <a:pt x="84982" y="227552"/>
                    <a:pt x="114433" y="206121"/>
                  </a:cubicBezTo>
                  <a:cubicBezTo>
                    <a:pt x="159658" y="173203"/>
                    <a:pt x="215503" y="131321"/>
                    <a:pt x="270881" y="118320"/>
                  </a:cubicBezTo>
                  <a:cubicBezTo>
                    <a:pt x="339528" y="102203"/>
                    <a:pt x="416385" y="90373"/>
                    <a:pt x="476050" y="50330"/>
                  </a:cubicBezTo>
                  <a:cubicBezTo>
                    <a:pt x="493100" y="38891"/>
                    <a:pt x="509378" y="0"/>
                    <a:pt x="509378"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4" name="Google Shape;344;p11"/>
            <p:cNvSpPr/>
            <p:nvPr/>
          </p:nvSpPr>
          <p:spPr>
            <a:xfrm>
              <a:off x="4022283" y="2030463"/>
              <a:ext cx="188864" cy="539724"/>
            </a:xfrm>
            <a:custGeom>
              <a:rect b="b" l="l" r="r" t="t"/>
              <a:pathLst>
                <a:path extrusionOk="0" h="539724" w="188864">
                  <a:moveTo>
                    <a:pt x="0" y="539725"/>
                  </a:moveTo>
                  <a:cubicBezTo>
                    <a:pt x="0" y="539725"/>
                    <a:pt x="19736" y="496338"/>
                    <a:pt x="24222" y="485985"/>
                  </a:cubicBezTo>
                  <a:cubicBezTo>
                    <a:pt x="38167" y="453819"/>
                    <a:pt x="49606" y="416948"/>
                    <a:pt x="59674" y="383591"/>
                  </a:cubicBezTo>
                  <a:cubicBezTo>
                    <a:pt x="77438" y="324736"/>
                    <a:pt x="95203" y="260490"/>
                    <a:pt x="121015" y="204464"/>
                  </a:cubicBezTo>
                  <a:cubicBezTo>
                    <a:pt x="134855" y="174422"/>
                    <a:pt x="154391" y="148171"/>
                    <a:pt x="166592" y="117272"/>
                  </a:cubicBezTo>
                  <a:cubicBezTo>
                    <a:pt x="179480" y="84658"/>
                    <a:pt x="200358" y="31509"/>
                    <a:pt x="180994"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5" name="Google Shape;345;p11"/>
            <p:cNvSpPr/>
            <p:nvPr/>
          </p:nvSpPr>
          <p:spPr>
            <a:xfrm>
              <a:off x="3830532" y="2290000"/>
              <a:ext cx="37918" cy="452885"/>
            </a:xfrm>
            <a:custGeom>
              <a:rect b="b" l="l" r="r" t="t"/>
              <a:pathLst>
                <a:path extrusionOk="0" h="452885" w="37918">
                  <a:moveTo>
                    <a:pt x="36856" y="452885"/>
                  </a:moveTo>
                  <a:cubicBezTo>
                    <a:pt x="36856" y="452885"/>
                    <a:pt x="30303" y="420252"/>
                    <a:pt x="30093" y="414585"/>
                  </a:cubicBezTo>
                  <a:cubicBezTo>
                    <a:pt x="28379" y="370218"/>
                    <a:pt x="41190" y="327441"/>
                    <a:pt x="37113" y="282759"/>
                  </a:cubicBezTo>
                  <a:cubicBezTo>
                    <a:pt x="33122" y="239125"/>
                    <a:pt x="14482" y="200139"/>
                    <a:pt x="5071" y="157734"/>
                  </a:cubicBezTo>
                  <a:cubicBezTo>
                    <a:pt x="-2130" y="125282"/>
                    <a:pt x="70" y="93012"/>
                    <a:pt x="1328" y="60341"/>
                  </a:cubicBezTo>
                  <a:cubicBezTo>
                    <a:pt x="2013" y="42339"/>
                    <a:pt x="4461" y="0"/>
                    <a:pt x="446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0 Timeline">
  <p:cSld name="CUSTOM_14">
    <p:spTree>
      <p:nvGrpSpPr>
        <p:cNvPr id="346" name="Shape 346"/>
        <p:cNvGrpSpPr/>
        <p:nvPr/>
      </p:nvGrpSpPr>
      <p:grpSpPr>
        <a:xfrm>
          <a:off x="0" y="0"/>
          <a:ext cx="0" cy="0"/>
          <a:chOff x="0" y="0"/>
          <a:chExt cx="0" cy="0"/>
        </a:xfrm>
      </p:grpSpPr>
      <p:sp>
        <p:nvSpPr>
          <p:cNvPr id="347" name="Google Shape;347;p12"/>
          <p:cNvSpPr txBox="1"/>
          <p:nvPr>
            <p:ph idx="1" type="subTitle"/>
          </p:nvPr>
        </p:nvSpPr>
        <p:spPr>
          <a:xfrm>
            <a:off x="415600" y="2316000"/>
            <a:ext cx="1997700" cy="6069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2200"/>
              <a:buNone/>
              <a:defRPr b="1" i="1" sz="3100">
                <a:solidFill>
                  <a:schemeClr val="accent6"/>
                </a:solidFill>
                <a:latin typeface="Playfair Display"/>
                <a:ea typeface="Playfair Display"/>
                <a:cs typeface="Playfair Display"/>
                <a:sym typeface="Playfair Display"/>
              </a:defRPr>
            </a:lvl1pPr>
            <a:lvl2pPr lvl="1" algn="ctr">
              <a:lnSpc>
                <a:spcPct val="115000"/>
              </a:lnSpc>
              <a:spcBef>
                <a:spcPts val="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348" name="Google Shape;348;p12"/>
          <p:cNvSpPr txBox="1"/>
          <p:nvPr>
            <p:ph idx="2" type="subTitle"/>
          </p:nvPr>
        </p:nvSpPr>
        <p:spPr>
          <a:xfrm>
            <a:off x="2775377" y="2316000"/>
            <a:ext cx="1997700" cy="6069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2200"/>
              <a:buNone/>
              <a:defRPr b="1" i="1" sz="3100">
                <a:solidFill>
                  <a:schemeClr val="accent6"/>
                </a:solidFill>
                <a:latin typeface="Playfair Display"/>
                <a:ea typeface="Playfair Display"/>
                <a:cs typeface="Playfair Display"/>
                <a:sym typeface="Playfair Display"/>
              </a:defRPr>
            </a:lvl1pPr>
            <a:lvl2pPr lvl="1" algn="ctr">
              <a:lnSpc>
                <a:spcPct val="115000"/>
              </a:lnSpc>
              <a:spcBef>
                <a:spcPts val="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349" name="Google Shape;349;p12"/>
          <p:cNvSpPr txBox="1"/>
          <p:nvPr>
            <p:ph idx="3" type="subTitle"/>
          </p:nvPr>
        </p:nvSpPr>
        <p:spPr>
          <a:xfrm>
            <a:off x="5135153" y="2316000"/>
            <a:ext cx="1997700" cy="6069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2200"/>
              <a:buNone/>
              <a:defRPr b="1" i="1" sz="3100">
                <a:solidFill>
                  <a:schemeClr val="accent6"/>
                </a:solidFill>
                <a:latin typeface="Playfair Display"/>
                <a:ea typeface="Playfair Display"/>
                <a:cs typeface="Playfair Display"/>
                <a:sym typeface="Playfair Display"/>
              </a:defRPr>
            </a:lvl1pPr>
            <a:lvl2pPr lvl="1" algn="ctr">
              <a:lnSpc>
                <a:spcPct val="115000"/>
              </a:lnSpc>
              <a:spcBef>
                <a:spcPts val="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350" name="Google Shape;350;p12"/>
          <p:cNvSpPr txBox="1"/>
          <p:nvPr>
            <p:ph idx="4" type="subTitle"/>
          </p:nvPr>
        </p:nvSpPr>
        <p:spPr>
          <a:xfrm>
            <a:off x="7494930" y="2316000"/>
            <a:ext cx="1997700" cy="6069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2200"/>
              <a:buNone/>
              <a:defRPr b="1" i="1" sz="3100">
                <a:solidFill>
                  <a:schemeClr val="accent6"/>
                </a:solidFill>
                <a:latin typeface="Playfair Display"/>
                <a:ea typeface="Playfair Display"/>
                <a:cs typeface="Playfair Display"/>
                <a:sym typeface="Playfair Display"/>
              </a:defRPr>
            </a:lvl1pPr>
            <a:lvl2pPr lvl="1" algn="ctr">
              <a:lnSpc>
                <a:spcPct val="115000"/>
              </a:lnSpc>
              <a:spcBef>
                <a:spcPts val="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351" name="Google Shape;351;p12"/>
          <p:cNvSpPr txBox="1"/>
          <p:nvPr>
            <p:ph idx="5" type="subTitle"/>
          </p:nvPr>
        </p:nvSpPr>
        <p:spPr>
          <a:xfrm>
            <a:off x="9854707" y="2316000"/>
            <a:ext cx="1997700" cy="6069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2200"/>
              <a:buNone/>
              <a:defRPr b="1" i="1" sz="3100">
                <a:solidFill>
                  <a:schemeClr val="accent6"/>
                </a:solidFill>
                <a:latin typeface="Playfair Display"/>
                <a:ea typeface="Playfair Display"/>
                <a:cs typeface="Playfair Display"/>
                <a:sym typeface="Playfair Display"/>
              </a:defRPr>
            </a:lvl1pPr>
            <a:lvl2pPr lvl="1" algn="ctr">
              <a:lnSpc>
                <a:spcPct val="115000"/>
              </a:lnSpc>
              <a:spcBef>
                <a:spcPts val="0"/>
              </a:spcBef>
              <a:spcAft>
                <a:spcPts val="0"/>
              </a:spcAft>
              <a:buSzPts val="2200"/>
              <a:buNone/>
              <a:defRPr b="1" sz="2200"/>
            </a:lvl2pPr>
            <a:lvl3pPr lvl="2" algn="ctr">
              <a:lnSpc>
                <a:spcPct val="115000"/>
              </a:lnSpc>
              <a:spcBef>
                <a:spcPts val="2100"/>
              </a:spcBef>
              <a:spcAft>
                <a:spcPts val="0"/>
              </a:spcAft>
              <a:buSzPts val="2200"/>
              <a:buNone/>
              <a:defRPr b="1" sz="2200"/>
            </a:lvl3pPr>
            <a:lvl4pPr lvl="3" algn="ctr">
              <a:lnSpc>
                <a:spcPct val="115000"/>
              </a:lnSpc>
              <a:spcBef>
                <a:spcPts val="2100"/>
              </a:spcBef>
              <a:spcAft>
                <a:spcPts val="0"/>
              </a:spcAft>
              <a:buSzPts val="2200"/>
              <a:buNone/>
              <a:defRPr b="1" sz="2200"/>
            </a:lvl4pPr>
            <a:lvl5pPr lvl="4" algn="ctr">
              <a:lnSpc>
                <a:spcPct val="115000"/>
              </a:lnSpc>
              <a:spcBef>
                <a:spcPts val="2100"/>
              </a:spcBef>
              <a:spcAft>
                <a:spcPts val="0"/>
              </a:spcAft>
              <a:buSzPts val="2200"/>
              <a:buNone/>
              <a:defRPr b="1" sz="2200"/>
            </a:lvl5pPr>
            <a:lvl6pPr lvl="5" algn="ctr">
              <a:lnSpc>
                <a:spcPct val="115000"/>
              </a:lnSpc>
              <a:spcBef>
                <a:spcPts val="2100"/>
              </a:spcBef>
              <a:spcAft>
                <a:spcPts val="0"/>
              </a:spcAft>
              <a:buSzPts val="2200"/>
              <a:buNone/>
              <a:defRPr b="1" sz="2200"/>
            </a:lvl6pPr>
            <a:lvl7pPr lvl="6" algn="ctr">
              <a:lnSpc>
                <a:spcPct val="115000"/>
              </a:lnSpc>
              <a:spcBef>
                <a:spcPts val="2100"/>
              </a:spcBef>
              <a:spcAft>
                <a:spcPts val="0"/>
              </a:spcAft>
              <a:buSzPts val="2200"/>
              <a:buNone/>
              <a:defRPr b="1" sz="2200"/>
            </a:lvl7pPr>
            <a:lvl8pPr lvl="7" algn="ctr">
              <a:lnSpc>
                <a:spcPct val="115000"/>
              </a:lnSpc>
              <a:spcBef>
                <a:spcPts val="2100"/>
              </a:spcBef>
              <a:spcAft>
                <a:spcPts val="0"/>
              </a:spcAft>
              <a:buSzPts val="2200"/>
              <a:buNone/>
              <a:defRPr b="1" sz="2200"/>
            </a:lvl8pPr>
            <a:lvl9pPr lvl="8" algn="ctr">
              <a:lnSpc>
                <a:spcPct val="115000"/>
              </a:lnSpc>
              <a:spcBef>
                <a:spcPts val="2100"/>
              </a:spcBef>
              <a:spcAft>
                <a:spcPts val="2100"/>
              </a:spcAft>
              <a:buSzPts val="2200"/>
              <a:buNone/>
              <a:defRPr b="1" sz="2200"/>
            </a:lvl9pPr>
          </a:lstStyle>
          <a:p/>
        </p:txBody>
      </p:sp>
      <p:sp>
        <p:nvSpPr>
          <p:cNvPr id="352" name="Google Shape;352;p12"/>
          <p:cNvSpPr txBox="1"/>
          <p:nvPr>
            <p:ph type="title"/>
          </p:nvPr>
        </p:nvSpPr>
        <p:spPr>
          <a:xfrm>
            <a:off x="415600" y="974367"/>
            <a:ext cx="11360700" cy="763500"/>
          </a:xfrm>
          <a:prstGeom prst="rect">
            <a:avLst/>
          </a:prstGeom>
          <a:noFill/>
          <a:ln>
            <a:noFill/>
          </a:ln>
        </p:spPr>
        <p:txBody>
          <a:bodyPr anchorCtr="0" anchor="ctr" bIns="121900" lIns="121900" spcFirstLastPara="1" rIns="121900" wrap="square" tIns="121900">
            <a:noAutofit/>
          </a:bodyPr>
          <a:lstStyle>
            <a:lvl1pPr lvl="0" marR="0" algn="ctr">
              <a:lnSpc>
                <a:spcPct val="100000"/>
              </a:lnSpc>
              <a:spcBef>
                <a:spcPts val="0"/>
              </a:spcBef>
              <a:spcAft>
                <a:spcPts val="0"/>
              </a:spcAft>
              <a:buClr>
                <a:schemeClr val="dk1"/>
              </a:buClr>
              <a:buSzPts val="4000"/>
              <a:buFont typeface="Aldrich"/>
              <a:buNone/>
              <a:defRPr/>
            </a:lvl1pPr>
            <a:lvl2pPr lvl="1"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353" name="Google Shape;353;p12"/>
          <p:cNvSpPr txBox="1"/>
          <p:nvPr>
            <p:ph idx="6" type="body"/>
          </p:nvPr>
        </p:nvSpPr>
        <p:spPr>
          <a:xfrm>
            <a:off x="415600"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54" name="Google Shape;354;p12"/>
          <p:cNvSpPr txBox="1"/>
          <p:nvPr>
            <p:ph idx="7" type="body"/>
          </p:nvPr>
        </p:nvSpPr>
        <p:spPr>
          <a:xfrm>
            <a:off x="2775375"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55" name="Google Shape;355;p12"/>
          <p:cNvSpPr txBox="1"/>
          <p:nvPr>
            <p:ph idx="8" type="body"/>
          </p:nvPr>
        </p:nvSpPr>
        <p:spPr>
          <a:xfrm>
            <a:off x="5135150"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56" name="Google Shape;356;p12"/>
          <p:cNvSpPr txBox="1"/>
          <p:nvPr>
            <p:ph idx="9" type="body"/>
          </p:nvPr>
        </p:nvSpPr>
        <p:spPr>
          <a:xfrm>
            <a:off x="7494925"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57" name="Google Shape;357;p12"/>
          <p:cNvSpPr txBox="1"/>
          <p:nvPr>
            <p:ph idx="13" type="body"/>
          </p:nvPr>
        </p:nvSpPr>
        <p:spPr>
          <a:xfrm>
            <a:off x="9854700" y="3238625"/>
            <a:ext cx="1997700" cy="23301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58" name="Google Shape;358;p12"/>
          <p:cNvSpPr/>
          <p:nvPr/>
        </p:nvSpPr>
        <p:spPr>
          <a:xfrm>
            <a:off x="10864447" y="-429663"/>
            <a:ext cx="1730136" cy="1710312"/>
          </a:xfrm>
          <a:custGeom>
            <a:rect b="b" l="l" r="r" t="t"/>
            <a:pathLst>
              <a:path extrusionOk="0" h="720890" w="720890">
                <a:moveTo>
                  <a:pt x="0" y="360445"/>
                </a:moveTo>
                <a:cubicBezTo>
                  <a:pt x="0" y="161376"/>
                  <a:pt x="161373" y="0"/>
                  <a:pt x="360445" y="0"/>
                </a:cubicBezTo>
                <a:cubicBezTo>
                  <a:pt x="559508" y="0"/>
                  <a:pt x="720890" y="161376"/>
                  <a:pt x="720890" y="360445"/>
                </a:cubicBezTo>
                <a:cubicBezTo>
                  <a:pt x="720890" y="559508"/>
                  <a:pt x="559508" y="720890"/>
                  <a:pt x="360445" y="720890"/>
                </a:cubicBezTo>
                <a:cubicBezTo>
                  <a:pt x="161373" y="720890"/>
                  <a:pt x="0" y="559508"/>
                  <a:pt x="0" y="3604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59" name="Google Shape;359;p12"/>
          <p:cNvGrpSpPr/>
          <p:nvPr/>
        </p:nvGrpSpPr>
        <p:grpSpPr>
          <a:xfrm rot="5400000">
            <a:off x="10394439" y="5045588"/>
            <a:ext cx="918228" cy="2282348"/>
            <a:chOff x="2699156" y="1752866"/>
            <a:chExt cx="306076" cy="770829"/>
          </a:xfrm>
        </p:grpSpPr>
        <p:sp>
          <p:nvSpPr>
            <p:cNvPr id="360" name="Google Shape;360;p12"/>
            <p:cNvSpPr/>
            <p:nvPr/>
          </p:nvSpPr>
          <p:spPr>
            <a:xfrm>
              <a:off x="2699156" y="1752866"/>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1" name="Google Shape;361;p12"/>
            <p:cNvSpPr/>
            <p:nvPr/>
          </p:nvSpPr>
          <p:spPr>
            <a:xfrm>
              <a:off x="2699156" y="1834705"/>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2" name="Google Shape;362;p12"/>
            <p:cNvSpPr/>
            <p:nvPr/>
          </p:nvSpPr>
          <p:spPr>
            <a:xfrm>
              <a:off x="2699156" y="191653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3" name="Google Shape;363;p12"/>
            <p:cNvSpPr/>
            <p:nvPr/>
          </p:nvSpPr>
          <p:spPr>
            <a:xfrm>
              <a:off x="2699156" y="1998373"/>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4" name="Google Shape;364;p12"/>
            <p:cNvSpPr/>
            <p:nvPr/>
          </p:nvSpPr>
          <p:spPr>
            <a:xfrm>
              <a:off x="2699156" y="208020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5" name="Google Shape;365;p12"/>
            <p:cNvSpPr/>
            <p:nvPr/>
          </p:nvSpPr>
          <p:spPr>
            <a:xfrm>
              <a:off x="2699156" y="2162041"/>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6" name="Google Shape;366;p12"/>
            <p:cNvSpPr/>
            <p:nvPr/>
          </p:nvSpPr>
          <p:spPr>
            <a:xfrm>
              <a:off x="2699156" y="2243880"/>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7" name="Google Shape;367;p12"/>
            <p:cNvSpPr/>
            <p:nvPr/>
          </p:nvSpPr>
          <p:spPr>
            <a:xfrm>
              <a:off x="2699156" y="2325709"/>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8" name="Google Shape;368;p12"/>
            <p:cNvSpPr/>
            <p:nvPr/>
          </p:nvSpPr>
          <p:spPr>
            <a:xfrm>
              <a:off x="2699156" y="2407548"/>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 name="Google Shape;369;p12"/>
            <p:cNvSpPr/>
            <p:nvPr/>
          </p:nvSpPr>
          <p:spPr>
            <a:xfrm>
              <a:off x="2699156" y="248937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70" name="Google Shape;370;p12"/>
          <p:cNvSpPr/>
          <p:nvPr/>
        </p:nvSpPr>
        <p:spPr>
          <a:xfrm>
            <a:off x="337175" y="5378300"/>
            <a:ext cx="1074941" cy="1077142"/>
          </a:xfrm>
          <a:custGeom>
            <a:rect b="b" l="l" r="r" t="t"/>
            <a:pathLst>
              <a:path extrusionOk="0" h="741578" w="596361">
                <a:moveTo>
                  <a:pt x="0" y="0"/>
                </a:moveTo>
                <a:lnTo>
                  <a:pt x="596361" y="0"/>
                </a:lnTo>
                <a:lnTo>
                  <a:pt x="596361" y="741578"/>
                </a:lnTo>
                <a:lnTo>
                  <a:pt x="0" y="74157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71" name="Google Shape;371;p12"/>
          <p:cNvGrpSpPr/>
          <p:nvPr/>
        </p:nvGrpSpPr>
        <p:grpSpPr>
          <a:xfrm flipH="1" rot="-5606560">
            <a:off x="35540" y="-466654"/>
            <a:ext cx="1416449" cy="1784285"/>
            <a:chOff x="6517214" y="3711578"/>
            <a:chExt cx="708221" cy="882720"/>
          </a:xfrm>
        </p:grpSpPr>
        <p:sp>
          <p:nvSpPr>
            <p:cNvPr id="372" name="Google Shape;372;p12"/>
            <p:cNvSpPr/>
            <p:nvPr/>
          </p:nvSpPr>
          <p:spPr>
            <a:xfrm>
              <a:off x="6517214" y="3711578"/>
              <a:ext cx="572633" cy="730853"/>
            </a:xfrm>
            <a:custGeom>
              <a:rect b="b" l="l" r="r" t="t"/>
              <a:pathLst>
                <a:path extrusionOk="0" h="730853" w="572633">
                  <a:moveTo>
                    <a:pt x="0" y="0"/>
                  </a:moveTo>
                  <a:cubicBezTo>
                    <a:pt x="51473" y="9087"/>
                    <a:pt x="96603" y="59550"/>
                    <a:pt x="136932" y="89478"/>
                  </a:cubicBezTo>
                  <a:cubicBezTo>
                    <a:pt x="265081" y="184576"/>
                    <a:pt x="377161" y="315859"/>
                    <a:pt x="453962" y="456448"/>
                  </a:cubicBezTo>
                  <a:cubicBezTo>
                    <a:pt x="487423" y="517703"/>
                    <a:pt x="507616" y="581292"/>
                    <a:pt x="533495" y="645357"/>
                  </a:cubicBezTo>
                  <a:cubicBezTo>
                    <a:pt x="543363" y="669789"/>
                    <a:pt x="554060" y="695125"/>
                    <a:pt x="565938" y="718604"/>
                  </a:cubicBezTo>
                  <a:cubicBezTo>
                    <a:pt x="566214" y="719147"/>
                    <a:pt x="572634" y="730853"/>
                    <a:pt x="572634" y="73085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 name="Google Shape;373;p12"/>
            <p:cNvSpPr/>
            <p:nvPr/>
          </p:nvSpPr>
          <p:spPr>
            <a:xfrm>
              <a:off x="6712333" y="3847642"/>
              <a:ext cx="13086" cy="103784"/>
            </a:xfrm>
            <a:custGeom>
              <a:rect b="b" l="l" r="r" t="t"/>
              <a:pathLst>
                <a:path extrusionOk="0" h="103784" w="13086">
                  <a:moveTo>
                    <a:pt x="0" y="0"/>
                  </a:moveTo>
                  <a:cubicBezTo>
                    <a:pt x="0" y="0"/>
                    <a:pt x="12497" y="29766"/>
                    <a:pt x="13011" y="63770"/>
                  </a:cubicBezTo>
                  <a:cubicBezTo>
                    <a:pt x="13526" y="97774"/>
                    <a:pt x="11230" y="103784"/>
                    <a:pt x="11230" y="103784"/>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4" name="Google Shape;374;p12"/>
            <p:cNvSpPr/>
            <p:nvPr/>
          </p:nvSpPr>
          <p:spPr>
            <a:xfrm>
              <a:off x="6918578" y="4081386"/>
              <a:ext cx="5712" cy="77435"/>
            </a:xfrm>
            <a:custGeom>
              <a:rect b="b" l="l" r="r" t="t"/>
              <a:pathLst>
                <a:path extrusionOk="0" h="77435" w="5712">
                  <a:moveTo>
                    <a:pt x="0" y="0"/>
                  </a:moveTo>
                  <a:cubicBezTo>
                    <a:pt x="0" y="0"/>
                    <a:pt x="7077" y="26699"/>
                    <a:pt x="5477" y="54178"/>
                  </a:cubicBezTo>
                  <a:cubicBezTo>
                    <a:pt x="3877" y="81658"/>
                    <a:pt x="476" y="77162"/>
                    <a:pt x="476" y="77162"/>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 name="Google Shape;375;p12"/>
            <p:cNvSpPr/>
            <p:nvPr/>
          </p:nvSpPr>
          <p:spPr>
            <a:xfrm>
              <a:off x="7019629" y="4337380"/>
              <a:ext cx="23336" cy="84810"/>
            </a:xfrm>
            <a:custGeom>
              <a:rect b="b" l="l" r="r" t="t"/>
              <a:pathLst>
                <a:path extrusionOk="0" h="84810" w="23336">
                  <a:moveTo>
                    <a:pt x="23336" y="0"/>
                  </a:moveTo>
                  <a:cubicBezTo>
                    <a:pt x="23336" y="0"/>
                    <a:pt x="23489" y="20555"/>
                    <a:pt x="17650" y="41758"/>
                  </a:cubicBezTo>
                  <a:cubicBezTo>
                    <a:pt x="11821" y="62960"/>
                    <a:pt x="0" y="84811"/>
                    <a:pt x="0" y="84811"/>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6" name="Google Shape;376;p12"/>
            <p:cNvSpPr/>
            <p:nvPr/>
          </p:nvSpPr>
          <p:spPr>
            <a:xfrm>
              <a:off x="6973785" y="4172864"/>
              <a:ext cx="78905" cy="31430"/>
            </a:xfrm>
            <a:custGeom>
              <a:rect b="b" l="l" r="r" t="t"/>
              <a:pathLst>
                <a:path extrusionOk="0" h="31430" w="78905">
                  <a:moveTo>
                    <a:pt x="0" y="0"/>
                  </a:moveTo>
                  <a:cubicBezTo>
                    <a:pt x="0" y="0"/>
                    <a:pt x="25994" y="16250"/>
                    <a:pt x="45720" y="24098"/>
                  </a:cubicBezTo>
                  <a:cubicBezTo>
                    <a:pt x="65446" y="31956"/>
                    <a:pt x="78905" y="31423"/>
                    <a:pt x="78905" y="3142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7" name="Google Shape;377;p12"/>
            <p:cNvSpPr/>
            <p:nvPr/>
          </p:nvSpPr>
          <p:spPr>
            <a:xfrm>
              <a:off x="6824319" y="3900325"/>
              <a:ext cx="84162" cy="58454"/>
            </a:xfrm>
            <a:custGeom>
              <a:rect b="b" l="l" r="r" t="t"/>
              <a:pathLst>
                <a:path extrusionOk="0" h="58454" w="84162">
                  <a:moveTo>
                    <a:pt x="0" y="58455"/>
                  </a:moveTo>
                  <a:cubicBezTo>
                    <a:pt x="28518" y="56274"/>
                    <a:pt x="72952" y="27489"/>
                    <a:pt x="84163"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8" name="Google Shape;378;p12"/>
            <p:cNvSpPr/>
            <p:nvPr/>
          </p:nvSpPr>
          <p:spPr>
            <a:xfrm>
              <a:off x="6604482" y="3947312"/>
              <a:ext cx="118577" cy="80991"/>
            </a:xfrm>
            <a:custGeom>
              <a:rect b="b" l="l" r="r" t="t"/>
              <a:pathLst>
                <a:path extrusionOk="0" h="80991" w="118577">
                  <a:moveTo>
                    <a:pt x="26156" y="78553"/>
                  </a:moveTo>
                  <a:cubicBezTo>
                    <a:pt x="18012" y="80086"/>
                    <a:pt x="0" y="80991"/>
                    <a:pt x="0" y="80991"/>
                  </a:cubicBezTo>
                  <a:cubicBezTo>
                    <a:pt x="0" y="80991"/>
                    <a:pt x="26813" y="58731"/>
                    <a:pt x="32718" y="51321"/>
                  </a:cubicBezTo>
                  <a:cubicBezTo>
                    <a:pt x="51340" y="27975"/>
                    <a:pt x="69390" y="14497"/>
                    <a:pt x="96870" y="3896"/>
                  </a:cubicBezTo>
                  <a:cubicBezTo>
                    <a:pt x="102384" y="1762"/>
                    <a:pt x="118577" y="0"/>
                    <a:pt x="118577" y="0"/>
                  </a:cubicBezTo>
                  <a:cubicBezTo>
                    <a:pt x="118577" y="0"/>
                    <a:pt x="117720" y="17393"/>
                    <a:pt x="114205" y="30794"/>
                  </a:cubicBezTo>
                  <a:cubicBezTo>
                    <a:pt x="102804" y="74229"/>
                    <a:pt x="51016" y="73895"/>
                    <a:pt x="26156" y="7855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 name="Google Shape;379;p12"/>
            <p:cNvSpPr/>
            <p:nvPr/>
          </p:nvSpPr>
          <p:spPr>
            <a:xfrm>
              <a:off x="6717738" y="3947217"/>
              <a:ext cx="71178" cy="116500"/>
            </a:xfrm>
            <a:custGeom>
              <a:rect b="b" l="l" r="r" t="t"/>
              <a:pathLst>
                <a:path extrusionOk="0" h="116500" w="71178">
                  <a:moveTo>
                    <a:pt x="41974" y="30347"/>
                  </a:moveTo>
                  <a:cubicBezTo>
                    <a:pt x="73844" y="55388"/>
                    <a:pt x="71120" y="116500"/>
                    <a:pt x="71120" y="116500"/>
                  </a:cubicBezTo>
                  <a:cubicBezTo>
                    <a:pt x="71120" y="116500"/>
                    <a:pt x="46145" y="106737"/>
                    <a:pt x="30048" y="93145"/>
                  </a:cubicBezTo>
                  <a:cubicBezTo>
                    <a:pt x="16085" y="81353"/>
                    <a:pt x="7188" y="65227"/>
                    <a:pt x="1121" y="47177"/>
                  </a:cubicBezTo>
                  <a:cubicBezTo>
                    <a:pt x="-3680" y="32890"/>
                    <a:pt x="8712" y="12859"/>
                    <a:pt x="5207" y="0"/>
                  </a:cubicBezTo>
                  <a:cubicBezTo>
                    <a:pt x="5207" y="0"/>
                    <a:pt x="24476" y="16593"/>
                    <a:pt x="41974" y="30347"/>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 name="Google Shape;380;p12"/>
            <p:cNvSpPr/>
            <p:nvPr/>
          </p:nvSpPr>
          <p:spPr>
            <a:xfrm>
              <a:off x="6783724" y="4157126"/>
              <a:ext cx="136329" cy="72534"/>
            </a:xfrm>
            <a:custGeom>
              <a:rect b="b" l="l" r="r" t="t"/>
              <a:pathLst>
                <a:path extrusionOk="0" h="72534" w="136329">
                  <a:moveTo>
                    <a:pt x="135798" y="593"/>
                  </a:moveTo>
                  <a:cubicBezTo>
                    <a:pt x="138484" y="-2941"/>
                    <a:pt x="130197" y="10318"/>
                    <a:pt x="128654" y="14137"/>
                  </a:cubicBezTo>
                  <a:cubicBezTo>
                    <a:pt x="124015" y="25596"/>
                    <a:pt x="119548" y="40226"/>
                    <a:pt x="111042" y="49113"/>
                  </a:cubicBezTo>
                  <a:cubicBezTo>
                    <a:pt x="87639" y="73564"/>
                    <a:pt x="55597" y="72135"/>
                    <a:pt x="25117" y="72354"/>
                  </a:cubicBezTo>
                  <a:cubicBezTo>
                    <a:pt x="18964" y="72392"/>
                    <a:pt x="0" y="72535"/>
                    <a:pt x="0" y="72535"/>
                  </a:cubicBezTo>
                  <a:cubicBezTo>
                    <a:pt x="0" y="72535"/>
                    <a:pt x="9287" y="65201"/>
                    <a:pt x="11925" y="63286"/>
                  </a:cubicBezTo>
                  <a:cubicBezTo>
                    <a:pt x="20021" y="57419"/>
                    <a:pt x="30603" y="53952"/>
                    <a:pt x="40595" y="37931"/>
                  </a:cubicBezTo>
                  <a:cubicBezTo>
                    <a:pt x="53178" y="17757"/>
                    <a:pt x="75428" y="4384"/>
                    <a:pt x="99336" y="2298"/>
                  </a:cubicBezTo>
                  <a:cubicBezTo>
                    <a:pt x="109556" y="1412"/>
                    <a:pt x="131054" y="6832"/>
                    <a:pt x="135798" y="59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 name="Google Shape;381;p12"/>
            <p:cNvSpPr/>
            <p:nvPr/>
          </p:nvSpPr>
          <p:spPr>
            <a:xfrm>
              <a:off x="6899593" y="4153538"/>
              <a:ext cx="51151" cy="152123"/>
            </a:xfrm>
            <a:custGeom>
              <a:rect b="b" l="l" r="r" t="t"/>
              <a:pathLst>
                <a:path extrusionOk="0" h="152123" w="51151">
                  <a:moveTo>
                    <a:pt x="44531" y="46054"/>
                  </a:moveTo>
                  <a:cubicBezTo>
                    <a:pt x="65429" y="102527"/>
                    <a:pt x="30177" y="152124"/>
                    <a:pt x="30177" y="152124"/>
                  </a:cubicBezTo>
                  <a:cubicBezTo>
                    <a:pt x="30177" y="152124"/>
                    <a:pt x="26558" y="139884"/>
                    <a:pt x="24881" y="135779"/>
                  </a:cubicBezTo>
                  <a:cubicBezTo>
                    <a:pt x="20319" y="124616"/>
                    <a:pt x="12470" y="115519"/>
                    <a:pt x="6993" y="104966"/>
                  </a:cubicBezTo>
                  <a:cubicBezTo>
                    <a:pt x="-6914" y="78143"/>
                    <a:pt x="2802" y="48140"/>
                    <a:pt x="11327" y="21269"/>
                  </a:cubicBezTo>
                  <a:cubicBezTo>
                    <a:pt x="13118" y="15621"/>
                    <a:pt x="22319" y="0"/>
                    <a:pt x="22319" y="0"/>
                  </a:cubicBezTo>
                  <a:cubicBezTo>
                    <a:pt x="22319" y="0"/>
                    <a:pt x="42407" y="40310"/>
                    <a:pt x="44531" y="4605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 name="Google Shape;382;p12"/>
            <p:cNvSpPr/>
            <p:nvPr/>
          </p:nvSpPr>
          <p:spPr>
            <a:xfrm>
              <a:off x="6936628" y="4400397"/>
              <a:ext cx="92525" cy="63092"/>
            </a:xfrm>
            <a:custGeom>
              <a:rect b="b" l="l" r="r" t="t"/>
              <a:pathLst>
                <a:path extrusionOk="0" h="63092" w="92525">
                  <a:moveTo>
                    <a:pt x="79763" y="25451"/>
                  </a:moveTo>
                  <a:cubicBezTo>
                    <a:pt x="63636" y="46616"/>
                    <a:pt x="59160" y="57979"/>
                    <a:pt x="41481" y="61465"/>
                  </a:cubicBezTo>
                  <a:cubicBezTo>
                    <a:pt x="31832" y="63370"/>
                    <a:pt x="23041" y="63418"/>
                    <a:pt x="13354" y="62551"/>
                  </a:cubicBezTo>
                  <a:cubicBezTo>
                    <a:pt x="8906" y="62161"/>
                    <a:pt x="0" y="61475"/>
                    <a:pt x="0" y="61475"/>
                  </a:cubicBezTo>
                  <a:cubicBezTo>
                    <a:pt x="0" y="61475"/>
                    <a:pt x="4096" y="59970"/>
                    <a:pt x="6020" y="58970"/>
                  </a:cubicBezTo>
                  <a:cubicBezTo>
                    <a:pt x="14249" y="54693"/>
                    <a:pt x="21384" y="49159"/>
                    <a:pt x="26937" y="41587"/>
                  </a:cubicBezTo>
                  <a:cubicBezTo>
                    <a:pt x="43091" y="19565"/>
                    <a:pt x="61713" y="-6867"/>
                    <a:pt x="92526" y="1629"/>
                  </a:cubicBezTo>
                  <a:lnTo>
                    <a:pt x="79763" y="25451"/>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 name="Google Shape;383;p12"/>
            <p:cNvSpPr/>
            <p:nvPr/>
          </p:nvSpPr>
          <p:spPr>
            <a:xfrm>
              <a:off x="7021096" y="4402474"/>
              <a:ext cx="41305" cy="115681"/>
            </a:xfrm>
            <a:custGeom>
              <a:rect b="b" l="l" r="r" t="t"/>
              <a:pathLst>
                <a:path extrusionOk="0" h="115681" w="41305">
                  <a:moveTo>
                    <a:pt x="22460" y="21479"/>
                  </a:moveTo>
                  <a:cubicBezTo>
                    <a:pt x="31718" y="35757"/>
                    <a:pt x="40643" y="53988"/>
                    <a:pt x="41243" y="71304"/>
                  </a:cubicBezTo>
                  <a:cubicBezTo>
                    <a:pt x="41682" y="83763"/>
                    <a:pt x="39786" y="94736"/>
                    <a:pt x="35690" y="106499"/>
                  </a:cubicBezTo>
                  <a:cubicBezTo>
                    <a:pt x="35566" y="106861"/>
                    <a:pt x="31499" y="115681"/>
                    <a:pt x="31499" y="115681"/>
                  </a:cubicBezTo>
                  <a:cubicBezTo>
                    <a:pt x="31499" y="115681"/>
                    <a:pt x="23832" y="105889"/>
                    <a:pt x="21870" y="102803"/>
                  </a:cubicBezTo>
                  <a:cubicBezTo>
                    <a:pt x="8801" y="82182"/>
                    <a:pt x="2010" y="64494"/>
                    <a:pt x="38" y="39957"/>
                  </a:cubicBezTo>
                  <a:cubicBezTo>
                    <a:pt x="-638" y="31623"/>
                    <a:pt x="7858" y="0"/>
                    <a:pt x="7858" y="0"/>
                  </a:cubicBezTo>
                  <a:cubicBezTo>
                    <a:pt x="7858" y="0"/>
                    <a:pt x="19012" y="16173"/>
                    <a:pt x="22460" y="21479"/>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 name="Google Shape;384;p12"/>
            <p:cNvSpPr/>
            <p:nvPr/>
          </p:nvSpPr>
          <p:spPr>
            <a:xfrm>
              <a:off x="7081722" y="4425852"/>
              <a:ext cx="143713" cy="66985"/>
            </a:xfrm>
            <a:custGeom>
              <a:rect b="b" l="l" r="r" t="t"/>
              <a:pathLst>
                <a:path extrusionOk="0" h="66985" w="143713">
                  <a:moveTo>
                    <a:pt x="0" y="1425"/>
                  </a:moveTo>
                  <a:cubicBezTo>
                    <a:pt x="0" y="1425"/>
                    <a:pt x="39910" y="-3662"/>
                    <a:pt x="69304" y="5387"/>
                  </a:cubicBezTo>
                  <a:cubicBezTo>
                    <a:pt x="105033" y="16389"/>
                    <a:pt x="143713" y="66985"/>
                    <a:pt x="143713" y="66985"/>
                  </a:cubicBezTo>
                  <a:cubicBezTo>
                    <a:pt x="143713" y="66985"/>
                    <a:pt x="117329" y="57051"/>
                    <a:pt x="109118" y="55432"/>
                  </a:cubicBezTo>
                  <a:cubicBezTo>
                    <a:pt x="83134" y="50307"/>
                    <a:pt x="56265" y="44821"/>
                    <a:pt x="32614" y="32867"/>
                  </a:cubicBezTo>
                  <a:cubicBezTo>
                    <a:pt x="25327" y="29181"/>
                    <a:pt x="16745" y="23342"/>
                    <a:pt x="12249" y="16465"/>
                  </a:cubicBezTo>
                  <a:cubicBezTo>
                    <a:pt x="10735" y="14150"/>
                    <a:pt x="0" y="1425"/>
                    <a:pt x="0" y="1425"/>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 name="Google Shape;385;p12"/>
            <p:cNvSpPr/>
            <p:nvPr/>
          </p:nvSpPr>
          <p:spPr>
            <a:xfrm>
              <a:off x="7078692" y="4434059"/>
              <a:ext cx="37650" cy="160239"/>
            </a:xfrm>
            <a:custGeom>
              <a:rect b="b" l="l" r="r" t="t"/>
              <a:pathLst>
                <a:path extrusionOk="0" h="160239" w="37650">
                  <a:moveTo>
                    <a:pt x="28767" y="37471"/>
                  </a:moveTo>
                  <a:cubicBezTo>
                    <a:pt x="41645" y="69837"/>
                    <a:pt x="39740" y="102689"/>
                    <a:pt x="28081" y="135122"/>
                  </a:cubicBezTo>
                  <a:cubicBezTo>
                    <a:pt x="26738" y="138827"/>
                    <a:pt x="19090" y="160239"/>
                    <a:pt x="19090" y="160239"/>
                  </a:cubicBezTo>
                  <a:cubicBezTo>
                    <a:pt x="19090" y="160239"/>
                    <a:pt x="15594" y="129969"/>
                    <a:pt x="13870" y="122025"/>
                  </a:cubicBezTo>
                  <a:cubicBezTo>
                    <a:pt x="8669" y="98012"/>
                    <a:pt x="-123" y="77095"/>
                    <a:pt x="1" y="52006"/>
                  </a:cubicBezTo>
                  <a:cubicBezTo>
                    <a:pt x="77" y="38414"/>
                    <a:pt x="6726" y="0"/>
                    <a:pt x="6726" y="0"/>
                  </a:cubicBezTo>
                  <a:cubicBezTo>
                    <a:pt x="6726" y="0"/>
                    <a:pt x="26614" y="32042"/>
                    <a:pt x="28767" y="3747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6" name="Google Shape;386;p12"/>
            <p:cNvSpPr/>
            <p:nvPr/>
          </p:nvSpPr>
          <p:spPr>
            <a:xfrm>
              <a:off x="7051824" y="4204268"/>
              <a:ext cx="87677" cy="123224"/>
            </a:xfrm>
            <a:custGeom>
              <a:rect b="b" l="l" r="r" t="t"/>
              <a:pathLst>
                <a:path extrusionOk="0" h="123224" w="87677">
                  <a:moveTo>
                    <a:pt x="0" y="0"/>
                  </a:moveTo>
                  <a:cubicBezTo>
                    <a:pt x="0" y="0"/>
                    <a:pt x="8715" y="33604"/>
                    <a:pt x="10439" y="39948"/>
                  </a:cubicBezTo>
                  <a:cubicBezTo>
                    <a:pt x="17821" y="67246"/>
                    <a:pt x="45530" y="86039"/>
                    <a:pt x="66056" y="102565"/>
                  </a:cubicBezTo>
                  <a:cubicBezTo>
                    <a:pt x="72523" y="107775"/>
                    <a:pt x="87678" y="123225"/>
                    <a:pt x="87678" y="123225"/>
                  </a:cubicBezTo>
                  <a:cubicBezTo>
                    <a:pt x="87678" y="123225"/>
                    <a:pt x="82944" y="111157"/>
                    <a:pt x="81896" y="108461"/>
                  </a:cubicBezTo>
                  <a:cubicBezTo>
                    <a:pt x="78277" y="99155"/>
                    <a:pt x="73923" y="89897"/>
                    <a:pt x="72171" y="80048"/>
                  </a:cubicBezTo>
                  <a:cubicBezTo>
                    <a:pt x="64522" y="37005"/>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 name="Google Shape;387;p12"/>
            <p:cNvSpPr/>
            <p:nvPr/>
          </p:nvSpPr>
          <p:spPr>
            <a:xfrm>
              <a:off x="7052691" y="4163671"/>
              <a:ext cx="140169" cy="47401"/>
            </a:xfrm>
            <a:custGeom>
              <a:rect b="b" l="l" r="r" t="t"/>
              <a:pathLst>
                <a:path extrusionOk="0" h="47401" w="140169">
                  <a:moveTo>
                    <a:pt x="0" y="38845"/>
                  </a:moveTo>
                  <a:cubicBezTo>
                    <a:pt x="0" y="38845"/>
                    <a:pt x="68237" y="48874"/>
                    <a:pt x="103251" y="47217"/>
                  </a:cubicBezTo>
                  <a:cubicBezTo>
                    <a:pt x="119453" y="46455"/>
                    <a:pt x="140170" y="34882"/>
                    <a:pt x="140170" y="34882"/>
                  </a:cubicBezTo>
                  <a:cubicBezTo>
                    <a:pt x="140170" y="34882"/>
                    <a:pt x="123844" y="30834"/>
                    <a:pt x="122967" y="30510"/>
                  </a:cubicBezTo>
                  <a:cubicBezTo>
                    <a:pt x="111738" y="26338"/>
                    <a:pt x="102194" y="15966"/>
                    <a:pt x="90735" y="10193"/>
                  </a:cubicBezTo>
                  <a:cubicBezTo>
                    <a:pt x="66627" y="-1951"/>
                    <a:pt x="55655" y="-3284"/>
                    <a:pt x="33499" y="6412"/>
                  </a:cubicBezTo>
                  <a:cubicBezTo>
                    <a:pt x="17545" y="13384"/>
                    <a:pt x="0" y="38845"/>
                    <a:pt x="0" y="38845"/>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 name="Google Shape;388;p12"/>
            <p:cNvSpPr/>
            <p:nvPr/>
          </p:nvSpPr>
          <p:spPr>
            <a:xfrm>
              <a:off x="6908910" y="3830771"/>
              <a:ext cx="112219" cy="68892"/>
            </a:xfrm>
            <a:custGeom>
              <a:rect b="b" l="l" r="r" t="t"/>
              <a:pathLst>
                <a:path extrusionOk="0" h="68892" w="112219">
                  <a:moveTo>
                    <a:pt x="0" y="68887"/>
                  </a:moveTo>
                  <a:cubicBezTo>
                    <a:pt x="0" y="68887"/>
                    <a:pt x="31966" y="69116"/>
                    <a:pt x="40882" y="66696"/>
                  </a:cubicBezTo>
                  <a:cubicBezTo>
                    <a:pt x="67676" y="59429"/>
                    <a:pt x="83068" y="39007"/>
                    <a:pt x="97850" y="17556"/>
                  </a:cubicBezTo>
                  <a:cubicBezTo>
                    <a:pt x="99317" y="15433"/>
                    <a:pt x="112529" y="1783"/>
                    <a:pt x="112214" y="78"/>
                  </a:cubicBezTo>
                  <a:cubicBezTo>
                    <a:pt x="112081" y="-646"/>
                    <a:pt x="93069" y="3879"/>
                    <a:pt x="86459" y="4422"/>
                  </a:cubicBezTo>
                  <a:cubicBezTo>
                    <a:pt x="49388" y="7470"/>
                    <a:pt x="43415" y="9565"/>
                    <a:pt x="18802" y="37950"/>
                  </a:cubicBezTo>
                  <a:cubicBezTo>
                    <a:pt x="14478" y="42931"/>
                    <a:pt x="0" y="68887"/>
                    <a:pt x="0" y="68887"/>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 name="Google Shape;389;p12"/>
            <p:cNvSpPr/>
            <p:nvPr/>
          </p:nvSpPr>
          <p:spPr>
            <a:xfrm>
              <a:off x="6872382" y="3756450"/>
              <a:ext cx="55330" cy="144151"/>
            </a:xfrm>
            <a:custGeom>
              <a:rect b="b" l="l" r="r" t="t"/>
              <a:pathLst>
                <a:path extrusionOk="0" h="144151" w="55330">
                  <a:moveTo>
                    <a:pt x="35976" y="144151"/>
                  </a:moveTo>
                  <a:cubicBezTo>
                    <a:pt x="35976" y="144151"/>
                    <a:pt x="15087" y="126959"/>
                    <a:pt x="7725" y="113767"/>
                  </a:cubicBezTo>
                  <a:cubicBezTo>
                    <a:pt x="-143" y="99660"/>
                    <a:pt x="3686" y="80429"/>
                    <a:pt x="4276" y="65380"/>
                  </a:cubicBezTo>
                  <a:cubicBezTo>
                    <a:pt x="5115" y="44425"/>
                    <a:pt x="0" y="0"/>
                    <a:pt x="0" y="0"/>
                  </a:cubicBezTo>
                  <a:cubicBezTo>
                    <a:pt x="0" y="0"/>
                    <a:pt x="16164" y="18021"/>
                    <a:pt x="20964" y="22698"/>
                  </a:cubicBezTo>
                  <a:cubicBezTo>
                    <a:pt x="39481" y="40767"/>
                    <a:pt x="51149" y="45901"/>
                    <a:pt x="54912" y="76267"/>
                  </a:cubicBezTo>
                  <a:cubicBezTo>
                    <a:pt x="58664" y="106632"/>
                    <a:pt x="35976" y="144151"/>
                    <a:pt x="35976" y="14415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90" name="Google Shape;390;p12"/>
          <p:cNvSpPr/>
          <p:nvPr/>
        </p:nvSpPr>
        <p:spPr>
          <a:xfrm>
            <a:off x="193875" y="24529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391" name="Google Shape;391;p12"/>
          <p:cNvSpPr/>
          <p:nvPr/>
        </p:nvSpPr>
        <p:spPr>
          <a:xfrm>
            <a:off x="127006" y="2489144"/>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2" name="Google Shape;392;p12"/>
          <p:cNvSpPr/>
          <p:nvPr/>
        </p:nvSpPr>
        <p:spPr>
          <a:xfrm flipH="1" rot="10800000">
            <a:off x="7658189" y="144592"/>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93" name="Google Shape;393;p12"/>
          <p:cNvGrpSpPr/>
          <p:nvPr/>
        </p:nvGrpSpPr>
        <p:grpSpPr>
          <a:xfrm flipH="1" rot="1963167">
            <a:off x="10463796" y="-429504"/>
            <a:ext cx="1823541" cy="2790805"/>
            <a:chOff x="584502" y="627937"/>
            <a:chExt cx="759728" cy="1177840"/>
          </a:xfrm>
        </p:grpSpPr>
        <p:sp>
          <p:nvSpPr>
            <p:cNvPr id="394" name="Google Shape;394;p12"/>
            <p:cNvSpPr/>
            <p:nvPr/>
          </p:nvSpPr>
          <p:spPr>
            <a:xfrm>
              <a:off x="584502" y="627937"/>
              <a:ext cx="522188" cy="789315"/>
            </a:xfrm>
            <a:custGeom>
              <a:rect b="b" l="l" r="r" t="t"/>
              <a:pathLst>
                <a:path extrusionOk="0" h="789315" w="522188">
                  <a:moveTo>
                    <a:pt x="0" y="0"/>
                  </a:moveTo>
                  <a:cubicBezTo>
                    <a:pt x="0" y="0"/>
                    <a:pt x="14146" y="37011"/>
                    <a:pt x="64710" y="59462"/>
                  </a:cubicBezTo>
                  <a:cubicBezTo>
                    <a:pt x="115273" y="81911"/>
                    <a:pt x="163557" y="69739"/>
                    <a:pt x="193143" y="83979"/>
                  </a:cubicBezTo>
                  <a:cubicBezTo>
                    <a:pt x="246817" y="109812"/>
                    <a:pt x="281451" y="202916"/>
                    <a:pt x="350297" y="283310"/>
                  </a:cubicBezTo>
                  <a:cubicBezTo>
                    <a:pt x="444150" y="392904"/>
                    <a:pt x="455246" y="368320"/>
                    <a:pt x="480488" y="581509"/>
                  </a:cubicBezTo>
                  <a:cubicBezTo>
                    <a:pt x="496356" y="715573"/>
                    <a:pt x="522188" y="789316"/>
                    <a:pt x="522188" y="789316"/>
                  </a:cubicBezTo>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 name="Google Shape;395;p12"/>
            <p:cNvSpPr/>
            <p:nvPr/>
          </p:nvSpPr>
          <p:spPr>
            <a:xfrm>
              <a:off x="742085" y="707218"/>
              <a:ext cx="79725" cy="425948"/>
            </a:xfrm>
            <a:custGeom>
              <a:rect b="b" l="l" r="r" t="t"/>
              <a:pathLst>
                <a:path extrusionOk="0" h="425948" w="79725">
                  <a:moveTo>
                    <a:pt x="21570" y="0"/>
                  </a:moveTo>
                  <a:cubicBezTo>
                    <a:pt x="21570" y="0"/>
                    <a:pt x="28414" y="32250"/>
                    <a:pt x="29327" y="39852"/>
                  </a:cubicBezTo>
                  <a:cubicBezTo>
                    <a:pt x="32041" y="62463"/>
                    <a:pt x="35429" y="85576"/>
                    <a:pt x="33178" y="108206"/>
                  </a:cubicBezTo>
                  <a:cubicBezTo>
                    <a:pt x="25216" y="188212"/>
                    <a:pt x="1840" y="267236"/>
                    <a:pt x="43" y="347380"/>
                  </a:cubicBezTo>
                  <a:cubicBezTo>
                    <a:pt x="-639" y="377793"/>
                    <a:pt x="6672" y="412902"/>
                    <a:pt x="28626" y="425828"/>
                  </a:cubicBezTo>
                  <a:cubicBezTo>
                    <a:pt x="32553" y="428142"/>
                    <a:pt x="22701" y="396776"/>
                    <a:pt x="25008" y="374021"/>
                  </a:cubicBezTo>
                  <a:cubicBezTo>
                    <a:pt x="27921" y="345284"/>
                    <a:pt x="32682" y="327415"/>
                    <a:pt x="47785" y="302450"/>
                  </a:cubicBezTo>
                  <a:cubicBezTo>
                    <a:pt x="132641" y="162185"/>
                    <a:pt x="21570" y="0"/>
                    <a:pt x="2157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6" name="Google Shape;396;p12"/>
            <p:cNvSpPr/>
            <p:nvPr/>
          </p:nvSpPr>
          <p:spPr>
            <a:xfrm>
              <a:off x="810566" y="904270"/>
              <a:ext cx="128320" cy="336730"/>
            </a:xfrm>
            <a:custGeom>
              <a:rect b="b" l="l" r="r" t="t"/>
              <a:pathLst>
                <a:path extrusionOk="0" h="336730" w="128320">
                  <a:moveTo>
                    <a:pt x="118376" y="0"/>
                  </a:moveTo>
                  <a:cubicBezTo>
                    <a:pt x="118376" y="0"/>
                    <a:pt x="103519" y="46830"/>
                    <a:pt x="98498" y="58545"/>
                  </a:cubicBezTo>
                  <a:cubicBezTo>
                    <a:pt x="85299" y="89340"/>
                    <a:pt x="62631" y="113533"/>
                    <a:pt x="45766" y="141642"/>
                  </a:cubicBezTo>
                  <a:cubicBezTo>
                    <a:pt x="28788" y="169931"/>
                    <a:pt x="15814" y="203725"/>
                    <a:pt x="6617" y="235920"/>
                  </a:cubicBezTo>
                  <a:cubicBezTo>
                    <a:pt x="-1060" y="262780"/>
                    <a:pt x="2002" y="333923"/>
                    <a:pt x="224" y="336590"/>
                  </a:cubicBezTo>
                  <a:cubicBezTo>
                    <a:pt x="-1480" y="339142"/>
                    <a:pt x="6957" y="306291"/>
                    <a:pt x="10819" y="298566"/>
                  </a:cubicBezTo>
                  <a:cubicBezTo>
                    <a:pt x="24486" y="271229"/>
                    <a:pt x="32363" y="246369"/>
                    <a:pt x="56952" y="227928"/>
                  </a:cubicBezTo>
                  <a:cubicBezTo>
                    <a:pt x="106173" y="191010"/>
                    <a:pt x="137985" y="112162"/>
                    <a:pt x="125663" y="50554"/>
                  </a:cubicBezTo>
                  <a:cubicBezTo>
                    <a:pt x="122864" y="36559"/>
                    <a:pt x="118376" y="0"/>
                    <a:pt x="118376"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7" name="Google Shape;397;p12"/>
            <p:cNvSpPr/>
            <p:nvPr/>
          </p:nvSpPr>
          <p:spPr>
            <a:xfrm>
              <a:off x="885095" y="1017927"/>
              <a:ext cx="138627" cy="332384"/>
            </a:xfrm>
            <a:custGeom>
              <a:rect b="b" l="l" r="r" t="t"/>
              <a:pathLst>
                <a:path extrusionOk="0" h="332384" w="138627">
                  <a:moveTo>
                    <a:pt x="138623" y="0"/>
                  </a:moveTo>
                  <a:cubicBezTo>
                    <a:pt x="138623" y="0"/>
                    <a:pt x="129431" y="28261"/>
                    <a:pt x="107514" y="62427"/>
                  </a:cubicBezTo>
                  <a:cubicBezTo>
                    <a:pt x="73729" y="115110"/>
                    <a:pt x="27243" y="164325"/>
                    <a:pt x="9588" y="226123"/>
                  </a:cubicBezTo>
                  <a:cubicBezTo>
                    <a:pt x="2759" y="250022"/>
                    <a:pt x="0" y="273930"/>
                    <a:pt x="0" y="298828"/>
                  </a:cubicBezTo>
                  <a:cubicBezTo>
                    <a:pt x="0" y="308439"/>
                    <a:pt x="2659" y="317449"/>
                    <a:pt x="3995" y="326793"/>
                  </a:cubicBezTo>
                  <a:cubicBezTo>
                    <a:pt x="4260" y="328660"/>
                    <a:pt x="4794" y="332384"/>
                    <a:pt x="4794" y="332384"/>
                  </a:cubicBezTo>
                  <a:cubicBezTo>
                    <a:pt x="4794" y="332384"/>
                    <a:pt x="4463" y="327041"/>
                    <a:pt x="4794" y="324402"/>
                  </a:cubicBezTo>
                  <a:cubicBezTo>
                    <a:pt x="5658" y="317487"/>
                    <a:pt x="8377" y="310325"/>
                    <a:pt x="10386" y="303628"/>
                  </a:cubicBezTo>
                  <a:cubicBezTo>
                    <a:pt x="15458" y="286721"/>
                    <a:pt x="24298" y="264490"/>
                    <a:pt x="35953" y="250898"/>
                  </a:cubicBezTo>
                  <a:cubicBezTo>
                    <a:pt x="70205" y="210931"/>
                    <a:pt x="108495" y="177413"/>
                    <a:pt x="120640" y="124654"/>
                  </a:cubicBezTo>
                  <a:cubicBezTo>
                    <a:pt x="139423" y="43148"/>
                    <a:pt x="138623" y="0"/>
                    <a:pt x="138623"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8" name="Google Shape;398;p12"/>
            <p:cNvSpPr/>
            <p:nvPr/>
          </p:nvSpPr>
          <p:spPr>
            <a:xfrm>
              <a:off x="937306" y="1225076"/>
              <a:ext cx="132684" cy="338623"/>
            </a:xfrm>
            <a:custGeom>
              <a:rect b="b" l="l" r="r" t="t"/>
              <a:pathLst>
                <a:path extrusionOk="0" h="338623" w="132684">
                  <a:moveTo>
                    <a:pt x="129618" y="0"/>
                  </a:moveTo>
                  <a:cubicBezTo>
                    <a:pt x="129618" y="0"/>
                    <a:pt x="124246" y="12935"/>
                    <a:pt x="121255" y="16783"/>
                  </a:cubicBezTo>
                  <a:cubicBezTo>
                    <a:pt x="112578" y="27984"/>
                    <a:pt x="102824" y="37471"/>
                    <a:pt x="91937" y="46558"/>
                  </a:cubicBezTo>
                  <a:cubicBezTo>
                    <a:pt x="36254" y="93021"/>
                    <a:pt x="-3912" y="159820"/>
                    <a:pt x="303" y="233686"/>
                  </a:cubicBezTo>
                  <a:cubicBezTo>
                    <a:pt x="1686" y="257899"/>
                    <a:pt x="3419" y="281902"/>
                    <a:pt x="6214" y="305943"/>
                  </a:cubicBezTo>
                  <a:cubicBezTo>
                    <a:pt x="7112" y="313658"/>
                    <a:pt x="11165" y="338623"/>
                    <a:pt x="11165" y="338623"/>
                  </a:cubicBezTo>
                  <a:cubicBezTo>
                    <a:pt x="11165" y="338623"/>
                    <a:pt x="16470" y="258042"/>
                    <a:pt x="24862" y="237153"/>
                  </a:cubicBezTo>
                  <a:cubicBezTo>
                    <a:pt x="56590" y="158153"/>
                    <a:pt x="137638" y="111842"/>
                    <a:pt x="132447" y="20926"/>
                  </a:cubicBezTo>
                  <a:lnTo>
                    <a:pt x="129618" y="0"/>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9" name="Google Shape;399;p12"/>
            <p:cNvSpPr/>
            <p:nvPr/>
          </p:nvSpPr>
          <p:spPr>
            <a:xfrm>
              <a:off x="1036316" y="1411852"/>
              <a:ext cx="82642" cy="393925"/>
            </a:xfrm>
            <a:custGeom>
              <a:rect b="b" l="l" r="r" t="t"/>
              <a:pathLst>
                <a:path extrusionOk="0" h="393925" w="82642">
                  <a:moveTo>
                    <a:pt x="68612" y="0"/>
                  </a:moveTo>
                  <a:cubicBezTo>
                    <a:pt x="68612" y="0"/>
                    <a:pt x="37570" y="55988"/>
                    <a:pt x="29331" y="77419"/>
                  </a:cubicBezTo>
                  <a:cubicBezTo>
                    <a:pt x="3175" y="145409"/>
                    <a:pt x="-4331" y="199739"/>
                    <a:pt x="2251" y="272063"/>
                  </a:cubicBezTo>
                  <a:cubicBezTo>
                    <a:pt x="4556" y="297456"/>
                    <a:pt x="8223" y="330384"/>
                    <a:pt x="14938" y="354997"/>
                  </a:cubicBezTo>
                  <a:cubicBezTo>
                    <a:pt x="17548" y="364560"/>
                    <a:pt x="24254" y="393925"/>
                    <a:pt x="24254" y="393925"/>
                  </a:cubicBezTo>
                  <a:cubicBezTo>
                    <a:pt x="24254" y="393925"/>
                    <a:pt x="28512" y="376666"/>
                    <a:pt x="43104" y="301771"/>
                  </a:cubicBezTo>
                  <a:cubicBezTo>
                    <a:pt x="57706" y="226867"/>
                    <a:pt x="82642" y="173250"/>
                    <a:pt x="82642" y="94345"/>
                  </a:cubicBezTo>
                  <a:cubicBezTo>
                    <a:pt x="82642" y="69266"/>
                    <a:pt x="77699" y="47844"/>
                    <a:pt x="74184" y="23260"/>
                  </a:cubicBezTo>
                  <a:cubicBezTo>
                    <a:pt x="73822" y="20736"/>
                    <a:pt x="68612" y="0"/>
                    <a:pt x="68612"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0" name="Google Shape;400;p12"/>
            <p:cNvSpPr/>
            <p:nvPr/>
          </p:nvSpPr>
          <p:spPr>
            <a:xfrm>
              <a:off x="1077868" y="1296590"/>
              <a:ext cx="162896" cy="361683"/>
            </a:xfrm>
            <a:custGeom>
              <a:rect b="b" l="l" r="r" t="t"/>
              <a:pathLst>
                <a:path extrusionOk="0" h="361683" w="162896">
                  <a:moveTo>
                    <a:pt x="0" y="0"/>
                  </a:moveTo>
                  <a:cubicBezTo>
                    <a:pt x="0" y="0"/>
                    <a:pt x="65475" y="83106"/>
                    <a:pt x="71342" y="152143"/>
                  </a:cubicBezTo>
                  <a:cubicBezTo>
                    <a:pt x="76238" y="209769"/>
                    <a:pt x="98631" y="246278"/>
                    <a:pt x="114900" y="275130"/>
                  </a:cubicBezTo>
                  <a:cubicBezTo>
                    <a:pt x="131483" y="304514"/>
                    <a:pt x="162897" y="361683"/>
                    <a:pt x="162897" y="361683"/>
                  </a:cubicBezTo>
                  <a:cubicBezTo>
                    <a:pt x="162897" y="361683"/>
                    <a:pt x="150428" y="314173"/>
                    <a:pt x="149828" y="293808"/>
                  </a:cubicBezTo>
                  <a:cubicBezTo>
                    <a:pt x="148600" y="251908"/>
                    <a:pt x="142989" y="211712"/>
                    <a:pt x="131578" y="171164"/>
                  </a:cubicBezTo>
                  <a:cubicBezTo>
                    <a:pt x="118167" y="123511"/>
                    <a:pt x="86211" y="76762"/>
                    <a:pt x="48330" y="45434"/>
                  </a:cubicBezTo>
                  <a:cubicBezTo>
                    <a:pt x="36166" y="35385"/>
                    <a:pt x="23089" y="25117"/>
                    <a:pt x="12325" y="13287"/>
                  </a:cubicBezTo>
                  <a:cubicBezTo>
                    <a:pt x="8763" y="9373"/>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1" name="Google Shape;401;p12"/>
            <p:cNvSpPr/>
            <p:nvPr/>
          </p:nvSpPr>
          <p:spPr>
            <a:xfrm>
              <a:off x="1057598" y="1151296"/>
              <a:ext cx="286632" cy="272686"/>
            </a:xfrm>
            <a:custGeom>
              <a:rect b="b" l="l" r="r" t="t"/>
              <a:pathLst>
                <a:path extrusionOk="0" h="272686" w="286632">
                  <a:moveTo>
                    <a:pt x="0" y="0"/>
                  </a:moveTo>
                  <a:cubicBezTo>
                    <a:pt x="0" y="0"/>
                    <a:pt x="10906" y="43120"/>
                    <a:pt x="23089" y="60427"/>
                  </a:cubicBezTo>
                  <a:cubicBezTo>
                    <a:pt x="57703" y="109566"/>
                    <a:pt x="107613" y="121482"/>
                    <a:pt x="162373" y="139246"/>
                  </a:cubicBezTo>
                  <a:cubicBezTo>
                    <a:pt x="177403" y="144123"/>
                    <a:pt x="193472" y="145685"/>
                    <a:pt x="206169" y="156191"/>
                  </a:cubicBezTo>
                  <a:cubicBezTo>
                    <a:pt x="228971" y="175041"/>
                    <a:pt x="275358" y="260509"/>
                    <a:pt x="286321" y="272567"/>
                  </a:cubicBezTo>
                  <a:cubicBezTo>
                    <a:pt x="289951" y="276549"/>
                    <a:pt x="260804" y="179746"/>
                    <a:pt x="250784" y="157077"/>
                  </a:cubicBezTo>
                  <a:cubicBezTo>
                    <a:pt x="233201" y="117329"/>
                    <a:pt x="209207" y="85401"/>
                    <a:pt x="167945" y="66580"/>
                  </a:cubicBezTo>
                  <a:cubicBezTo>
                    <a:pt x="140237" y="53950"/>
                    <a:pt x="107575" y="60970"/>
                    <a:pt x="80210" y="50387"/>
                  </a:cubicBezTo>
                  <a:cubicBezTo>
                    <a:pt x="60055" y="42596"/>
                    <a:pt x="43215" y="32737"/>
                    <a:pt x="26451" y="19517"/>
                  </a:cubicBezTo>
                  <a:cubicBezTo>
                    <a:pt x="22565" y="16459"/>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2" name="Google Shape;402;p12"/>
            <p:cNvSpPr/>
            <p:nvPr/>
          </p:nvSpPr>
          <p:spPr>
            <a:xfrm>
              <a:off x="1034586" y="1039485"/>
              <a:ext cx="280625" cy="175799"/>
            </a:xfrm>
            <a:custGeom>
              <a:rect b="b" l="l" r="r" t="t"/>
              <a:pathLst>
                <a:path extrusionOk="0" h="175799" w="280625">
                  <a:moveTo>
                    <a:pt x="0" y="2540"/>
                  </a:moveTo>
                  <a:cubicBezTo>
                    <a:pt x="0" y="2540"/>
                    <a:pt x="74447" y="22190"/>
                    <a:pt x="84372" y="28705"/>
                  </a:cubicBezTo>
                  <a:cubicBezTo>
                    <a:pt x="100975" y="39582"/>
                    <a:pt x="124578" y="72244"/>
                    <a:pt x="135941" y="87855"/>
                  </a:cubicBezTo>
                  <a:cubicBezTo>
                    <a:pt x="152905" y="111153"/>
                    <a:pt x="169602" y="124383"/>
                    <a:pt x="194253" y="138661"/>
                  </a:cubicBezTo>
                  <a:cubicBezTo>
                    <a:pt x="212274" y="149091"/>
                    <a:pt x="229457" y="157359"/>
                    <a:pt x="249041" y="165255"/>
                  </a:cubicBezTo>
                  <a:cubicBezTo>
                    <a:pt x="259337" y="169399"/>
                    <a:pt x="280626" y="175799"/>
                    <a:pt x="280626" y="175799"/>
                  </a:cubicBezTo>
                  <a:cubicBezTo>
                    <a:pt x="280626" y="175799"/>
                    <a:pt x="264157" y="165998"/>
                    <a:pt x="253870" y="155597"/>
                  </a:cubicBezTo>
                  <a:cubicBezTo>
                    <a:pt x="236992" y="138528"/>
                    <a:pt x="225657" y="119278"/>
                    <a:pt x="214227" y="98018"/>
                  </a:cubicBezTo>
                  <a:cubicBezTo>
                    <a:pt x="195967" y="64033"/>
                    <a:pt x="153010" y="25371"/>
                    <a:pt x="107709" y="10512"/>
                  </a:cubicBezTo>
                  <a:cubicBezTo>
                    <a:pt x="54721" y="-6862"/>
                    <a:pt x="0" y="2540"/>
                    <a:pt x="0" y="254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3" name="Google Shape;403;p12"/>
            <p:cNvSpPr/>
            <p:nvPr/>
          </p:nvSpPr>
          <p:spPr>
            <a:xfrm>
              <a:off x="881383" y="838741"/>
              <a:ext cx="381783" cy="168793"/>
            </a:xfrm>
            <a:custGeom>
              <a:rect b="b" l="l" r="r" t="t"/>
              <a:pathLst>
                <a:path extrusionOk="0" h="168793" w="381783">
                  <a:moveTo>
                    <a:pt x="0" y="0"/>
                  </a:moveTo>
                  <a:cubicBezTo>
                    <a:pt x="0" y="0"/>
                    <a:pt x="51166" y="42776"/>
                    <a:pt x="69117" y="58041"/>
                  </a:cubicBezTo>
                  <a:cubicBezTo>
                    <a:pt x="123447" y="104240"/>
                    <a:pt x="188865" y="145010"/>
                    <a:pt x="260597" y="156897"/>
                  </a:cubicBezTo>
                  <a:cubicBezTo>
                    <a:pt x="287296" y="161326"/>
                    <a:pt x="313394" y="166850"/>
                    <a:pt x="340445" y="166260"/>
                  </a:cubicBezTo>
                  <a:cubicBezTo>
                    <a:pt x="351771" y="166012"/>
                    <a:pt x="381784" y="168793"/>
                    <a:pt x="381784" y="168793"/>
                  </a:cubicBezTo>
                  <a:cubicBezTo>
                    <a:pt x="381784" y="168793"/>
                    <a:pt x="361115" y="162640"/>
                    <a:pt x="351132" y="158621"/>
                  </a:cubicBezTo>
                  <a:cubicBezTo>
                    <a:pt x="331797" y="150829"/>
                    <a:pt x="312232" y="141438"/>
                    <a:pt x="296211" y="127807"/>
                  </a:cubicBezTo>
                  <a:cubicBezTo>
                    <a:pt x="244043" y="83440"/>
                    <a:pt x="186207" y="47360"/>
                    <a:pt x="122266" y="22223"/>
                  </a:cubicBezTo>
                  <a:cubicBezTo>
                    <a:pt x="82756" y="6689"/>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4" name="Google Shape;404;p12"/>
            <p:cNvSpPr/>
            <p:nvPr/>
          </p:nvSpPr>
          <p:spPr>
            <a:xfrm>
              <a:off x="817581" y="737339"/>
              <a:ext cx="391760" cy="175069"/>
            </a:xfrm>
            <a:custGeom>
              <a:rect b="b" l="l" r="r" t="t"/>
              <a:pathLst>
                <a:path extrusionOk="0" h="175069" w="391760">
                  <a:moveTo>
                    <a:pt x="0" y="8174"/>
                  </a:moveTo>
                  <a:cubicBezTo>
                    <a:pt x="0" y="8174"/>
                    <a:pt x="36889" y="10984"/>
                    <a:pt x="45169" y="12816"/>
                  </a:cubicBezTo>
                  <a:cubicBezTo>
                    <a:pt x="65027" y="17211"/>
                    <a:pt x="85666" y="29317"/>
                    <a:pt x="102911" y="39845"/>
                  </a:cubicBezTo>
                  <a:cubicBezTo>
                    <a:pt x="127091" y="54607"/>
                    <a:pt x="148368" y="74973"/>
                    <a:pt x="173305" y="88838"/>
                  </a:cubicBezTo>
                  <a:cubicBezTo>
                    <a:pt x="215338" y="112197"/>
                    <a:pt x="259763" y="126923"/>
                    <a:pt x="303921" y="144712"/>
                  </a:cubicBezTo>
                  <a:cubicBezTo>
                    <a:pt x="323342" y="152537"/>
                    <a:pt x="338611" y="162190"/>
                    <a:pt x="360576" y="169680"/>
                  </a:cubicBezTo>
                  <a:cubicBezTo>
                    <a:pt x="382531" y="177168"/>
                    <a:pt x="391760" y="174669"/>
                    <a:pt x="391760" y="174669"/>
                  </a:cubicBezTo>
                  <a:cubicBezTo>
                    <a:pt x="391760" y="174669"/>
                    <a:pt x="346869" y="153847"/>
                    <a:pt x="334601" y="144039"/>
                  </a:cubicBezTo>
                  <a:cubicBezTo>
                    <a:pt x="313132" y="126876"/>
                    <a:pt x="297996" y="101709"/>
                    <a:pt x="277699" y="83108"/>
                  </a:cubicBezTo>
                  <a:cubicBezTo>
                    <a:pt x="242875" y="51207"/>
                    <a:pt x="193088" y="16528"/>
                    <a:pt x="146577" y="4226"/>
                  </a:cubicBezTo>
                  <a:cubicBezTo>
                    <a:pt x="103374" y="-7204"/>
                    <a:pt x="0" y="8174"/>
                    <a:pt x="0" y="817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 name="Google Shape;405;p12"/>
            <p:cNvSpPr/>
            <p:nvPr/>
          </p:nvSpPr>
          <p:spPr>
            <a:xfrm>
              <a:off x="757358" y="716459"/>
              <a:ext cx="31734" cy="413063"/>
            </a:xfrm>
            <a:custGeom>
              <a:rect b="b" l="l" r="r" t="t"/>
              <a:pathLst>
                <a:path extrusionOk="0" h="413063" w="31734">
                  <a:moveTo>
                    <a:pt x="11506" y="413063"/>
                  </a:moveTo>
                  <a:cubicBezTo>
                    <a:pt x="3226" y="407377"/>
                    <a:pt x="3681" y="393232"/>
                    <a:pt x="2081" y="384612"/>
                  </a:cubicBezTo>
                  <a:cubicBezTo>
                    <a:pt x="-3762" y="353122"/>
                    <a:pt x="3904" y="325785"/>
                    <a:pt x="10246" y="295029"/>
                  </a:cubicBezTo>
                  <a:cubicBezTo>
                    <a:pt x="23499" y="230775"/>
                    <a:pt x="34041" y="170792"/>
                    <a:pt x="31298" y="104837"/>
                  </a:cubicBezTo>
                  <a:cubicBezTo>
                    <a:pt x="29947" y="72372"/>
                    <a:pt x="24443" y="29347"/>
                    <a:pt x="821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 name="Google Shape;406;p12"/>
            <p:cNvSpPr/>
            <p:nvPr/>
          </p:nvSpPr>
          <p:spPr>
            <a:xfrm>
              <a:off x="812043" y="919635"/>
              <a:ext cx="121285" cy="310013"/>
            </a:xfrm>
            <a:custGeom>
              <a:rect b="b" l="l" r="r" t="t"/>
              <a:pathLst>
                <a:path extrusionOk="0" h="310013" w="121285">
                  <a:moveTo>
                    <a:pt x="871" y="310013"/>
                  </a:moveTo>
                  <a:cubicBezTo>
                    <a:pt x="-6780" y="251691"/>
                    <a:pt x="37655" y="196789"/>
                    <a:pt x="68395" y="152089"/>
                  </a:cubicBezTo>
                  <a:cubicBezTo>
                    <a:pt x="92838" y="116541"/>
                    <a:pt x="124158" y="65621"/>
                    <a:pt x="121075" y="20374"/>
                  </a:cubicBezTo>
                  <a:cubicBezTo>
                    <a:pt x="120584" y="13173"/>
                    <a:pt x="116515" y="7052"/>
                    <a:pt x="115589"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7" name="Google Shape;407;p12"/>
            <p:cNvSpPr/>
            <p:nvPr/>
          </p:nvSpPr>
          <p:spPr>
            <a:xfrm>
              <a:off x="888811" y="1029452"/>
              <a:ext cx="131630" cy="313515"/>
            </a:xfrm>
            <a:custGeom>
              <a:rect b="b" l="l" r="r" t="t"/>
              <a:pathLst>
                <a:path extrusionOk="0" h="313515" w="131630">
                  <a:moveTo>
                    <a:pt x="0" y="313515"/>
                  </a:moveTo>
                  <a:cubicBezTo>
                    <a:pt x="0" y="313515"/>
                    <a:pt x="887" y="272044"/>
                    <a:pt x="12143" y="236325"/>
                  </a:cubicBezTo>
                  <a:cubicBezTo>
                    <a:pt x="23400" y="200597"/>
                    <a:pt x="29235" y="191176"/>
                    <a:pt x="45028" y="170621"/>
                  </a:cubicBezTo>
                  <a:cubicBezTo>
                    <a:pt x="84768" y="118872"/>
                    <a:pt x="110514" y="60989"/>
                    <a:pt x="13163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 name="Google Shape;408;p12"/>
            <p:cNvSpPr/>
            <p:nvPr/>
          </p:nvSpPr>
          <p:spPr>
            <a:xfrm>
              <a:off x="942863" y="1230382"/>
              <a:ext cx="124527" cy="301228"/>
            </a:xfrm>
            <a:custGeom>
              <a:rect b="b" l="l" r="r" t="t"/>
              <a:pathLst>
                <a:path extrusionOk="0" h="301228" w="124527">
                  <a:moveTo>
                    <a:pt x="2154" y="301228"/>
                  </a:moveTo>
                  <a:cubicBezTo>
                    <a:pt x="-2010" y="301228"/>
                    <a:pt x="1145" y="286179"/>
                    <a:pt x="1145" y="282397"/>
                  </a:cubicBezTo>
                  <a:cubicBezTo>
                    <a:pt x="1145" y="262118"/>
                    <a:pt x="164" y="241221"/>
                    <a:pt x="3499" y="221209"/>
                  </a:cubicBezTo>
                  <a:cubicBezTo>
                    <a:pt x="13599" y="160620"/>
                    <a:pt x="52195" y="121872"/>
                    <a:pt x="86199" y="73295"/>
                  </a:cubicBezTo>
                  <a:cubicBezTo>
                    <a:pt x="98620" y="55550"/>
                    <a:pt x="124527" y="22289"/>
                    <a:pt x="12452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 name="Google Shape;409;p12"/>
            <p:cNvSpPr/>
            <p:nvPr/>
          </p:nvSpPr>
          <p:spPr>
            <a:xfrm>
              <a:off x="1054876" y="1423987"/>
              <a:ext cx="48184" cy="376599"/>
            </a:xfrm>
            <a:custGeom>
              <a:rect b="b" l="l" r="r" t="t"/>
              <a:pathLst>
                <a:path extrusionOk="0" h="376599" w="48184">
                  <a:moveTo>
                    <a:pt x="3855" y="376599"/>
                  </a:moveTo>
                  <a:cubicBezTo>
                    <a:pt x="-3955" y="363512"/>
                    <a:pt x="2741" y="313754"/>
                    <a:pt x="1427" y="296151"/>
                  </a:cubicBezTo>
                  <a:cubicBezTo>
                    <a:pt x="-4050" y="222685"/>
                    <a:pt x="10209" y="149247"/>
                    <a:pt x="24677" y="77772"/>
                  </a:cubicBezTo>
                  <a:cubicBezTo>
                    <a:pt x="29382" y="54521"/>
                    <a:pt x="35383" y="20022"/>
                    <a:pt x="4818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 name="Google Shape;410;p12"/>
            <p:cNvSpPr/>
            <p:nvPr/>
          </p:nvSpPr>
          <p:spPr>
            <a:xfrm>
              <a:off x="1099232" y="1321669"/>
              <a:ext cx="132168" cy="309248"/>
            </a:xfrm>
            <a:custGeom>
              <a:rect b="b" l="l" r="r" t="t"/>
              <a:pathLst>
                <a:path extrusionOk="0" h="309248" w="132168">
                  <a:moveTo>
                    <a:pt x="0" y="0"/>
                  </a:moveTo>
                  <a:cubicBezTo>
                    <a:pt x="3562" y="486"/>
                    <a:pt x="41443" y="56283"/>
                    <a:pt x="46549" y="64180"/>
                  </a:cubicBezTo>
                  <a:cubicBezTo>
                    <a:pt x="83191" y="120882"/>
                    <a:pt x="102975" y="184185"/>
                    <a:pt x="118205" y="249498"/>
                  </a:cubicBezTo>
                  <a:cubicBezTo>
                    <a:pt x="122872" y="269548"/>
                    <a:pt x="130874" y="288541"/>
                    <a:pt x="132169" y="309248"/>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 name="Google Shape;411;p12"/>
            <p:cNvSpPr/>
            <p:nvPr/>
          </p:nvSpPr>
          <p:spPr>
            <a:xfrm>
              <a:off x="1067638" y="1161515"/>
              <a:ext cx="269957" cy="253623"/>
            </a:xfrm>
            <a:custGeom>
              <a:rect b="b" l="l" r="r" t="t"/>
              <a:pathLst>
                <a:path extrusionOk="0" h="253623" w="269957">
                  <a:moveTo>
                    <a:pt x="0" y="392"/>
                  </a:moveTo>
                  <a:cubicBezTo>
                    <a:pt x="2524" y="-1532"/>
                    <a:pt x="1810" y="4154"/>
                    <a:pt x="2810" y="6154"/>
                  </a:cubicBezTo>
                  <a:cubicBezTo>
                    <a:pt x="5667" y="11860"/>
                    <a:pt x="11059" y="16136"/>
                    <a:pt x="15773" y="20299"/>
                  </a:cubicBezTo>
                  <a:cubicBezTo>
                    <a:pt x="28299" y="31348"/>
                    <a:pt x="43082" y="40368"/>
                    <a:pt x="56807" y="49731"/>
                  </a:cubicBezTo>
                  <a:cubicBezTo>
                    <a:pt x="74438" y="61761"/>
                    <a:pt x="99289" y="69629"/>
                    <a:pt x="119253" y="77420"/>
                  </a:cubicBezTo>
                  <a:cubicBezTo>
                    <a:pt x="155839" y="91689"/>
                    <a:pt x="182413" y="100719"/>
                    <a:pt x="220094" y="144772"/>
                  </a:cubicBezTo>
                  <a:cubicBezTo>
                    <a:pt x="257766" y="188825"/>
                    <a:pt x="269958" y="253623"/>
                    <a:pt x="269958" y="25362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2" name="Google Shape;412;p12"/>
            <p:cNvSpPr/>
            <p:nvPr/>
          </p:nvSpPr>
          <p:spPr>
            <a:xfrm>
              <a:off x="1040891" y="1043507"/>
              <a:ext cx="269948" cy="170415"/>
            </a:xfrm>
            <a:custGeom>
              <a:rect b="b" l="l" r="r" t="t"/>
              <a:pathLst>
                <a:path extrusionOk="0" h="170415" w="269948">
                  <a:moveTo>
                    <a:pt x="0" y="1004"/>
                  </a:moveTo>
                  <a:cubicBezTo>
                    <a:pt x="18793" y="-2539"/>
                    <a:pt x="34519" y="4004"/>
                    <a:pt x="51406" y="9605"/>
                  </a:cubicBezTo>
                  <a:cubicBezTo>
                    <a:pt x="127892" y="34989"/>
                    <a:pt x="160620" y="72470"/>
                    <a:pt x="213541" y="128887"/>
                  </a:cubicBezTo>
                  <a:cubicBezTo>
                    <a:pt x="227819" y="144117"/>
                    <a:pt x="269948" y="170416"/>
                    <a:pt x="269948" y="170416"/>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 name="Google Shape;413;p12"/>
            <p:cNvSpPr/>
            <p:nvPr/>
          </p:nvSpPr>
          <p:spPr>
            <a:xfrm>
              <a:off x="891043" y="846704"/>
              <a:ext cx="362417" cy="160011"/>
            </a:xfrm>
            <a:custGeom>
              <a:rect b="b" l="l" r="r" t="t"/>
              <a:pathLst>
                <a:path extrusionOk="0" h="160011" w="362417">
                  <a:moveTo>
                    <a:pt x="0" y="125"/>
                  </a:moveTo>
                  <a:cubicBezTo>
                    <a:pt x="12263" y="-2192"/>
                    <a:pt x="89793" y="28440"/>
                    <a:pt x="103185" y="35547"/>
                  </a:cubicBezTo>
                  <a:cubicBezTo>
                    <a:pt x="134580" y="52219"/>
                    <a:pt x="168698" y="64014"/>
                    <a:pt x="199045" y="82667"/>
                  </a:cubicBezTo>
                  <a:cubicBezTo>
                    <a:pt x="226420" y="99494"/>
                    <a:pt x="252328" y="120197"/>
                    <a:pt x="280969" y="134713"/>
                  </a:cubicBezTo>
                  <a:cubicBezTo>
                    <a:pt x="300867" y="144790"/>
                    <a:pt x="342225" y="150667"/>
                    <a:pt x="362418" y="160011"/>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 name="Google Shape;414;p12"/>
            <p:cNvSpPr/>
            <p:nvPr/>
          </p:nvSpPr>
          <p:spPr>
            <a:xfrm>
              <a:off x="851613" y="746015"/>
              <a:ext cx="356252" cy="166234"/>
            </a:xfrm>
            <a:custGeom>
              <a:rect b="b" l="l" r="r" t="t"/>
              <a:pathLst>
                <a:path extrusionOk="0" h="166234" w="356252">
                  <a:moveTo>
                    <a:pt x="0" y="921"/>
                  </a:moveTo>
                  <a:cubicBezTo>
                    <a:pt x="80909" y="-12674"/>
                    <a:pt x="275299" y="128131"/>
                    <a:pt x="356252" y="166234"/>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2 Title and text right">
  <p:cSld name="CUSTOM_16">
    <p:spTree>
      <p:nvGrpSpPr>
        <p:cNvPr id="415" name="Shape 415"/>
        <p:cNvGrpSpPr/>
        <p:nvPr/>
      </p:nvGrpSpPr>
      <p:grpSpPr>
        <a:xfrm>
          <a:off x="0" y="0"/>
          <a:ext cx="0" cy="0"/>
          <a:chOff x="0" y="0"/>
          <a:chExt cx="0" cy="0"/>
        </a:xfrm>
      </p:grpSpPr>
      <p:sp>
        <p:nvSpPr>
          <p:cNvPr id="416" name="Google Shape;416;p13"/>
          <p:cNvSpPr txBox="1"/>
          <p:nvPr>
            <p:ph type="title"/>
          </p:nvPr>
        </p:nvSpPr>
        <p:spPr>
          <a:xfrm>
            <a:off x="4918988" y="2122000"/>
            <a:ext cx="5581500" cy="1242900"/>
          </a:xfrm>
          <a:prstGeom prst="rect">
            <a:avLst/>
          </a:prstGeom>
          <a:noFill/>
          <a:ln>
            <a:noFill/>
          </a:ln>
        </p:spPr>
        <p:txBody>
          <a:bodyPr anchorCtr="0" anchor="ctr"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17" name="Google Shape;417;p13"/>
          <p:cNvSpPr txBox="1"/>
          <p:nvPr>
            <p:ph idx="1" type="body"/>
          </p:nvPr>
        </p:nvSpPr>
        <p:spPr>
          <a:xfrm>
            <a:off x="4919088" y="3503650"/>
            <a:ext cx="5581500" cy="1702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418" name="Google Shape;418;p13"/>
          <p:cNvSpPr/>
          <p:nvPr/>
        </p:nvSpPr>
        <p:spPr>
          <a:xfrm>
            <a:off x="346986" y="4467705"/>
            <a:ext cx="2179146" cy="2179164"/>
          </a:xfrm>
          <a:custGeom>
            <a:rect b="b" l="l" r="r" t="t"/>
            <a:pathLst>
              <a:path extrusionOk="0" h="1117520" w="1117511">
                <a:moveTo>
                  <a:pt x="0" y="558765"/>
                </a:moveTo>
                <a:cubicBezTo>
                  <a:pt x="0" y="250165"/>
                  <a:pt x="250165" y="0"/>
                  <a:pt x="558755" y="0"/>
                </a:cubicBezTo>
                <a:cubicBezTo>
                  <a:pt x="867347" y="0"/>
                  <a:pt x="1117511" y="250165"/>
                  <a:pt x="1117511" y="558765"/>
                </a:cubicBezTo>
                <a:cubicBezTo>
                  <a:pt x="1117511" y="867356"/>
                  <a:pt x="867347" y="1117521"/>
                  <a:pt x="558755" y="1117521"/>
                </a:cubicBezTo>
                <a:cubicBezTo>
                  <a:pt x="250165" y="1117521"/>
                  <a:pt x="0" y="867356"/>
                  <a:pt x="0" y="55876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19" name="Google Shape;419;p13"/>
          <p:cNvGrpSpPr/>
          <p:nvPr/>
        </p:nvGrpSpPr>
        <p:grpSpPr>
          <a:xfrm>
            <a:off x="346965" y="4291263"/>
            <a:ext cx="1543583" cy="2027261"/>
            <a:chOff x="3749116" y="2023694"/>
            <a:chExt cx="791581" cy="1039621"/>
          </a:xfrm>
        </p:grpSpPr>
        <p:sp>
          <p:nvSpPr>
            <p:cNvPr id="420" name="Google Shape;420;p13"/>
            <p:cNvSpPr/>
            <p:nvPr/>
          </p:nvSpPr>
          <p:spPr>
            <a:xfrm>
              <a:off x="3749116" y="2625556"/>
              <a:ext cx="228161" cy="437759"/>
            </a:xfrm>
            <a:custGeom>
              <a:rect b="b" l="l" r="r" t="t"/>
              <a:pathLst>
                <a:path extrusionOk="0" h="437759" w="228161">
                  <a:moveTo>
                    <a:pt x="0" y="437760"/>
                  </a:moveTo>
                  <a:cubicBezTo>
                    <a:pt x="0" y="361912"/>
                    <a:pt x="24946" y="321069"/>
                    <a:pt x="57769" y="255413"/>
                  </a:cubicBezTo>
                  <a:cubicBezTo>
                    <a:pt x="123892" y="123168"/>
                    <a:pt x="109452" y="144761"/>
                    <a:pt x="209502" y="18907"/>
                  </a:cubicBezTo>
                  <a:lnTo>
                    <a:pt x="228162" y="0"/>
                  </a:ln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1" name="Google Shape;421;p13"/>
            <p:cNvSpPr/>
            <p:nvPr/>
          </p:nvSpPr>
          <p:spPr>
            <a:xfrm>
              <a:off x="3795131" y="2277860"/>
              <a:ext cx="142602" cy="488638"/>
            </a:xfrm>
            <a:custGeom>
              <a:rect b="b" l="l" r="r" t="t"/>
              <a:pathLst>
                <a:path extrusionOk="0" h="488638" w="142602">
                  <a:moveTo>
                    <a:pt x="71047" y="488638"/>
                  </a:moveTo>
                  <a:cubicBezTo>
                    <a:pt x="71047" y="488638"/>
                    <a:pt x="64122" y="407837"/>
                    <a:pt x="58169" y="387054"/>
                  </a:cubicBezTo>
                  <a:cubicBezTo>
                    <a:pt x="42948" y="333933"/>
                    <a:pt x="18317" y="283022"/>
                    <a:pt x="8154" y="228348"/>
                  </a:cubicBezTo>
                  <a:cubicBezTo>
                    <a:pt x="515" y="187267"/>
                    <a:pt x="-743" y="145166"/>
                    <a:pt x="333" y="103637"/>
                  </a:cubicBezTo>
                  <a:cubicBezTo>
                    <a:pt x="1229" y="68843"/>
                    <a:pt x="43282" y="-38076"/>
                    <a:pt x="91945" y="14093"/>
                  </a:cubicBezTo>
                  <a:cubicBezTo>
                    <a:pt x="123825" y="48269"/>
                    <a:pt x="85192" y="116791"/>
                    <a:pt x="89954" y="161054"/>
                  </a:cubicBezTo>
                  <a:cubicBezTo>
                    <a:pt x="91469" y="175161"/>
                    <a:pt x="94745" y="190086"/>
                    <a:pt x="101013" y="202802"/>
                  </a:cubicBezTo>
                  <a:cubicBezTo>
                    <a:pt x="115348" y="231863"/>
                    <a:pt x="151343" y="262276"/>
                    <a:pt x="140646" y="298443"/>
                  </a:cubicBezTo>
                  <a:cubicBezTo>
                    <a:pt x="130664" y="332190"/>
                    <a:pt x="92364" y="374423"/>
                    <a:pt x="80125" y="420163"/>
                  </a:cubicBezTo>
                  <a:lnTo>
                    <a:pt x="71047" y="488638"/>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2" name="Google Shape;422;p13"/>
            <p:cNvSpPr/>
            <p:nvPr/>
          </p:nvSpPr>
          <p:spPr>
            <a:xfrm>
              <a:off x="3996632" y="2023694"/>
              <a:ext cx="270355" cy="585050"/>
            </a:xfrm>
            <a:custGeom>
              <a:rect b="b" l="l" r="r" t="t"/>
              <a:pathLst>
                <a:path extrusionOk="0" h="585050" w="270355">
                  <a:moveTo>
                    <a:pt x="0" y="585051"/>
                  </a:moveTo>
                  <a:cubicBezTo>
                    <a:pt x="0" y="585051"/>
                    <a:pt x="45168" y="485391"/>
                    <a:pt x="51683" y="456692"/>
                  </a:cubicBezTo>
                  <a:cubicBezTo>
                    <a:pt x="71828" y="368024"/>
                    <a:pt x="83706" y="279346"/>
                    <a:pt x="103527" y="190535"/>
                  </a:cubicBezTo>
                  <a:cubicBezTo>
                    <a:pt x="110262" y="160350"/>
                    <a:pt x="112776" y="125889"/>
                    <a:pt x="128578" y="98523"/>
                  </a:cubicBezTo>
                  <a:cubicBezTo>
                    <a:pt x="152648" y="56871"/>
                    <a:pt x="174936" y="7817"/>
                    <a:pt x="227848" y="1454"/>
                  </a:cubicBezTo>
                  <a:cubicBezTo>
                    <a:pt x="235620" y="521"/>
                    <a:pt x="246688" y="-1908"/>
                    <a:pt x="253813" y="2845"/>
                  </a:cubicBezTo>
                  <a:cubicBezTo>
                    <a:pt x="296313" y="31239"/>
                    <a:pt x="245040" y="130051"/>
                    <a:pt x="231924" y="164132"/>
                  </a:cubicBezTo>
                  <a:cubicBezTo>
                    <a:pt x="224114" y="184448"/>
                    <a:pt x="213141" y="208213"/>
                    <a:pt x="210807" y="229883"/>
                  </a:cubicBezTo>
                  <a:cubicBezTo>
                    <a:pt x="206912" y="266125"/>
                    <a:pt x="214903" y="310683"/>
                    <a:pt x="194072" y="342830"/>
                  </a:cubicBezTo>
                  <a:cubicBezTo>
                    <a:pt x="155286" y="402657"/>
                    <a:pt x="112976" y="424869"/>
                    <a:pt x="70933" y="478409"/>
                  </a:cubicBezTo>
                  <a:lnTo>
                    <a:pt x="0" y="585051"/>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3" name="Google Shape;423;p13"/>
            <p:cNvSpPr/>
            <p:nvPr/>
          </p:nvSpPr>
          <p:spPr>
            <a:xfrm>
              <a:off x="3977278" y="2259805"/>
              <a:ext cx="563419" cy="365751"/>
            </a:xfrm>
            <a:custGeom>
              <a:rect b="b" l="l" r="r" t="t"/>
              <a:pathLst>
                <a:path extrusionOk="0" h="365751" w="563419">
                  <a:moveTo>
                    <a:pt x="0" y="365751"/>
                  </a:moveTo>
                  <a:cubicBezTo>
                    <a:pt x="0" y="365751"/>
                    <a:pt x="22936" y="345692"/>
                    <a:pt x="27346" y="342158"/>
                  </a:cubicBezTo>
                  <a:cubicBezTo>
                    <a:pt x="58921" y="316859"/>
                    <a:pt x="91545" y="302305"/>
                    <a:pt x="127987" y="285141"/>
                  </a:cubicBezTo>
                  <a:cubicBezTo>
                    <a:pt x="182442" y="259491"/>
                    <a:pt x="235772" y="232640"/>
                    <a:pt x="289712" y="206027"/>
                  </a:cubicBezTo>
                  <a:cubicBezTo>
                    <a:pt x="353901" y="174365"/>
                    <a:pt x="428196" y="160345"/>
                    <a:pt x="494528" y="132779"/>
                  </a:cubicBezTo>
                  <a:cubicBezTo>
                    <a:pt x="524789" y="120206"/>
                    <a:pt x="579310" y="71867"/>
                    <a:pt x="558994" y="30062"/>
                  </a:cubicBezTo>
                  <a:cubicBezTo>
                    <a:pt x="529847" y="-29898"/>
                    <a:pt x="427587" y="14679"/>
                    <a:pt x="388125" y="36663"/>
                  </a:cubicBezTo>
                  <a:cubicBezTo>
                    <a:pt x="366817" y="48531"/>
                    <a:pt x="349205" y="65342"/>
                    <a:pt x="328898" y="78392"/>
                  </a:cubicBezTo>
                  <a:cubicBezTo>
                    <a:pt x="217599" y="149915"/>
                    <a:pt x="111614" y="221781"/>
                    <a:pt x="39691" y="333262"/>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4" name="Google Shape;424;p13"/>
            <p:cNvSpPr/>
            <p:nvPr/>
          </p:nvSpPr>
          <p:spPr>
            <a:xfrm>
              <a:off x="3831288" y="2586850"/>
              <a:ext cx="536810" cy="245132"/>
            </a:xfrm>
            <a:custGeom>
              <a:rect b="b" l="l" r="r" t="t"/>
              <a:pathLst>
                <a:path extrusionOk="0" h="245132" w="536810">
                  <a:moveTo>
                    <a:pt x="0" y="245132"/>
                  </a:moveTo>
                  <a:cubicBezTo>
                    <a:pt x="0" y="245132"/>
                    <a:pt x="32738" y="205127"/>
                    <a:pt x="45415" y="190240"/>
                  </a:cubicBezTo>
                  <a:cubicBezTo>
                    <a:pt x="127406" y="93952"/>
                    <a:pt x="250212" y="32096"/>
                    <a:pt x="372361" y="5236"/>
                  </a:cubicBezTo>
                  <a:cubicBezTo>
                    <a:pt x="411394" y="-3346"/>
                    <a:pt x="521284" y="-7785"/>
                    <a:pt x="534953" y="44984"/>
                  </a:cubicBezTo>
                  <a:cubicBezTo>
                    <a:pt x="545840" y="87046"/>
                    <a:pt x="506844" y="112754"/>
                    <a:pt x="470659" y="119564"/>
                  </a:cubicBezTo>
                  <a:cubicBezTo>
                    <a:pt x="441103" y="125136"/>
                    <a:pt x="411156" y="115173"/>
                    <a:pt x="382134" y="111011"/>
                  </a:cubicBezTo>
                  <a:cubicBezTo>
                    <a:pt x="335995" y="104400"/>
                    <a:pt x="268557" y="102848"/>
                    <a:pt x="228257" y="129794"/>
                  </a:cubicBezTo>
                  <a:cubicBezTo>
                    <a:pt x="209503" y="142338"/>
                    <a:pt x="195882" y="160693"/>
                    <a:pt x="177698" y="173600"/>
                  </a:cubicBezTo>
                  <a:cubicBezTo>
                    <a:pt x="146428" y="195822"/>
                    <a:pt x="109433" y="198098"/>
                    <a:pt x="73533" y="202479"/>
                  </a:cubicBezTo>
                  <a:cubicBezTo>
                    <a:pt x="55769" y="204642"/>
                    <a:pt x="0" y="245132"/>
                    <a:pt x="0" y="2451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5" name="Google Shape;425;p13"/>
            <p:cNvSpPr/>
            <p:nvPr/>
          </p:nvSpPr>
          <p:spPr>
            <a:xfrm>
              <a:off x="3836022" y="2634274"/>
              <a:ext cx="502034" cy="191945"/>
            </a:xfrm>
            <a:custGeom>
              <a:rect b="b" l="l" r="r" t="t"/>
              <a:pathLst>
                <a:path extrusionOk="0" h="191945" w="502034">
                  <a:moveTo>
                    <a:pt x="0" y="191946"/>
                  </a:moveTo>
                  <a:cubicBezTo>
                    <a:pt x="0" y="191946"/>
                    <a:pt x="35728" y="160389"/>
                    <a:pt x="46454" y="153246"/>
                  </a:cubicBezTo>
                  <a:cubicBezTo>
                    <a:pt x="75648" y="133795"/>
                    <a:pt x="109233" y="108706"/>
                    <a:pt x="143875" y="99534"/>
                  </a:cubicBezTo>
                  <a:cubicBezTo>
                    <a:pt x="191834" y="86837"/>
                    <a:pt x="226704" y="50195"/>
                    <a:pt x="268805" y="26534"/>
                  </a:cubicBezTo>
                  <a:cubicBezTo>
                    <a:pt x="317945" y="-1079"/>
                    <a:pt x="379609" y="-5051"/>
                    <a:pt x="433864" y="5084"/>
                  </a:cubicBezTo>
                  <a:cubicBezTo>
                    <a:pt x="452352" y="8532"/>
                    <a:pt x="502034" y="19467"/>
                    <a:pt x="502034" y="19467"/>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6" name="Google Shape;426;p13"/>
            <p:cNvSpPr/>
            <p:nvPr/>
          </p:nvSpPr>
          <p:spPr>
            <a:xfrm>
              <a:off x="4023902" y="2284475"/>
              <a:ext cx="509377" cy="298123"/>
            </a:xfrm>
            <a:custGeom>
              <a:rect b="b" l="l" r="r" t="t"/>
              <a:pathLst>
                <a:path extrusionOk="0" h="298123" w="509377">
                  <a:moveTo>
                    <a:pt x="0" y="298123"/>
                  </a:moveTo>
                  <a:cubicBezTo>
                    <a:pt x="0" y="298123"/>
                    <a:pt x="23898" y="274158"/>
                    <a:pt x="27937" y="270510"/>
                  </a:cubicBezTo>
                  <a:cubicBezTo>
                    <a:pt x="55064" y="245974"/>
                    <a:pt x="84982" y="227552"/>
                    <a:pt x="114433" y="206121"/>
                  </a:cubicBezTo>
                  <a:cubicBezTo>
                    <a:pt x="159658" y="173203"/>
                    <a:pt x="215503" y="131321"/>
                    <a:pt x="270881" y="118320"/>
                  </a:cubicBezTo>
                  <a:cubicBezTo>
                    <a:pt x="339528" y="102203"/>
                    <a:pt x="416385" y="90373"/>
                    <a:pt x="476050" y="50330"/>
                  </a:cubicBezTo>
                  <a:cubicBezTo>
                    <a:pt x="493100" y="38891"/>
                    <a:pt x="509378" y="0"/>
                    <a:pt x="509378"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7" name="Google Shape;427;p13"/>
            <p:cNvSpPr/>
            <p:nvPr/>
          </p:nvSpPr>
          <p:spPr>
            <a:xfrm>
              <a:off x="4022283" y="2030463"/>
              <a:ext cx="188864" cy="539724"/>
            </a:xfrm>
            <a:custGeom>
              <a:rect b="b" l="l" r="r" t="t"/>
              <a:pathLst>
                <a:path extrusionOk="0" h="539724" w="188864">
                  <a:moveTo>
                    <a:pt x="0" y="539725"/>
                  </a:moveTo>
                  <a:cubicBezTo>
                    <a:pt x="0" y="539725"/>
                    <a:pt x="19736" y="496338"/>
                    <a:pt x="24222" y="485985"/>
                  </a:cubicBezTo>
                  <a:cubicBezTo>
                    <a:pt x="38167" y="453819"/>
                    <a:pt x="49606" y="416948"/>
                    <a:pt x="59674" y="383591"/>
                  </a:cubicBezTo>
                  <a:cubicBezTo>
                    <a:pt x="77438" y="324736"/>
                    <a:pt x="95203" y="260490"/>
                    <a:pt x="121015" y="204464"/>
                  </a:cubicBezTo>
                  <a:cubicBezTo>
                    <a:pt x="134855" y="174422"/>
                    <a:pt x="154391" y="148171"/>
                    <a:pt x="166592" y="117272"/>
                  </a:cubicBezTo>
                  <a:cubicBezTo>
                    <a:pt x="179480" y="84658"/>
                    <a:pt x="200358" y="31509"/>
                    <a:pt x="180994"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8" name="Google Shape;428;p13"/>
            <p:cNvSpPr/>
            <p:nvPr/>
          </p:nvSpPr>
          <p:spPr>
            <a:xfrm>
              <a:off x="3830532" y="2290000"/>
              <a:ext cx="37918" cy="452885"/>
            </a:xfrm>
            <a:custGeom>
              <a:rect b="b" l="l" r="r" t="t"/>
              <a:pathLst>
                <a:path extrusionOk="0" h="452885" w="37918">
                  <a:moveTo>
                    <a:pt x="36856" y="452885"/>
                  </a:moveTo>
                  <a:cubicBezTo>
                    <a:pt x="36856" y="452885"/>
                    <a:pt x="30303" y="420252"/>
                    <a:pt x="30093" y="414585"/>
                  </a:cubicBezTo>
                  <a:cubicBezTo>
                    <a:pt x="28379" y="370218"/>
                    <a:pt x="41190" y="327441"/>
                    <a:pt x="37113" y="282759"/>
                  </a:cubicBezTo>
                  <a:cubicBezTo>
                    <a:pt x="33122" y="239125"/>
                    <a:pt x="14482" y="200139"/>
                    <a:pt x="5071" y="157734"/>
                  </a:cubicBezTo>
                  <a:cubicBezTo>
                    <a:pt x="-2130" y="125282"/>
                    <a:pt x="70" y="93012"/>
                    <a:pt x="1328" y="60341"/>
                  </a:cubicBezTo>
                  <a:cubicBezTo>
                    <a:pt x="2013" y="42339"/>
                    <a:pt x="4461" y="0"/>
                    <a:pt x="446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429" name="Google Shape;429;p13"/>
          <p:cNvGrpSpPr/>
          <p:nvPr/>
        </p:nvGrpSpPr>
        <p:grpSpPr>
          <a:xfrm>
            <a:off x="183356" y="192652"/>
            <a:ext cx="596848" cy="1503107"/>
            <a:chOff x="3749116" y="747756"/>
            <a:chExt cx="306076" cy="770824"/>
          </a:xfrm>
        </p:grpSpPr>
        <p:sp>
          <p:nvSpPr>
            <p:cNvPr id="430" name="Google Shape;430;p13"/>
            <p:cNvSpPr/>
            <p:nvPr/>
          </p:nvSpPr>
          <p:spPr>
            <a:xfrm>
              <a:off x="3749116" y="74775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1" name="Google Shape;431;p13"/>
            <p:cNvSpPr/>
            <p:nvPr/>
          </p:nvSpPr>
          <p:spPr>
            <a:xfrm>
              <a:off x="3749116" y="829591"/>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2" name="Google Shape;432;p13"/>
            <p:cNvSpPr/>
            <p:nvPr/>
          </p:nvSpPr>
          <p:spPr>
            <a:xfrm>
              <a:off x="3749116" y="91142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3" name="Google Shape;433;p13"/>
            <p:cNvSpPr/>
            <p:nvPr/>
          </p:nvSpPr>
          <p:spPr>
            <a:xfrm>
              <a:off x="3749116" y="99325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4" name="Google Shape;434;p13"/>
            <p:cNvSpPr/>
            <p:nvPr/>
          </p:nvSpPr>
          <p:spPr>
            <a:xfrm>
              <a:off x="3749116" y="1075096"/>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5" name="Google Shape;435;p13"/>
            <p:cNvSpPr/>
            <p:nvPr/>
          </p:nvSpPr>
          <p:spPr>
            <a:xfrm>
              <a:off x="3749116" y="1156935"/>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6" name="Google Shape;436;p13"/>
            <p:cNvSpPr/>
            <p:nvPr/>
          </p:nvSpPr>
          <p:spPr>
            <a:xfrm>
              <a:off x="3749116" y="123876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7" name="Google Shape;437;p13"/>
            <p:cNvSpPr/>
            <p:nvPr/>
          </p:nvSpPr>
          <p:spPr>
            <a:xfrm>
              <a:off x="3749116" y="1320603"/>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8" name="Google Shape;438;p13"/>
            <p:cNvSpPr/>
            <p:nvPr/>
          </p:nvSpPr>
          <p:spPr>
            <a:xfrm>
              <a:off x="3749116" y="140243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9" name="Google Shape;439;p13"/>
            <p:cNvSpPr/>
            <p:nvPr/>
          </p:nvSpPr>
          <p:spPr>
            <a:xfrm>
              <a:off x="3749116" y="1484271"/>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40" name="Google Shape;440;p13"/>
          <p:cNvSpPr/>
          <p:nvPr/>
        </p:nvSpPr>
        <p:spPr>
          <a:xfrm>
            <a:off x="11283865" y="4559060"/>
            <a:ext cx="690515" cy="2056057"/>
          </a:xfrm>
          <a:custGeom>
            <a:rect b="b" l="l" r="r" t="t"/>
            <a:pathLst>
              <a:path extrusionOk="0" h="1054388" w="354110">
                <a:moveTo>
                  <a:pt x="0" y="0"/>
                </a:moveTo>
                <a:lnTo>
                  <a:pt x="354111" y="0"/>
                </a:lnTo>
                <a:lnTo>
                  <a:pt x="354111" y="1054389"/>
                </a:lnTo>
                <a:lnTo>
                  <a:pt x="0" y="1054389"/>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1" name="Google Shape;441;p13"/>
          <p:cNvSpPr/>
          <p:nvPr/>
        </p:nvSpPr>
        <p:spPr>
          <a:xfrm rot="10800000">
            <a:off x="8864675" y="164875"/>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1 Title and text left">
  <p:cSld name="CUSTOM_15">
    <p:spTree>
      <p:nvGrpSpPr>
        <p:cNvPr id="442" name="Shape 442"/>
        <p:cNvGrpSpPr/>
        <p:nvPr/>
      </p:nvGrpSpPr>
      <p:grpSpPr>
        <a:xfrm>
          <a:off x="0" y="0"/>
          <a:ext cx="0" cy="0"/>
          <a:chOff x="0" y="0"/>
          <a:chExt cx="0" cy="0"/>
        </a:xfrm>
      </p:grpSpPr>
      <p:sp>
        <p:nvSpPr>
          <p:cNvPr id="443" name="Google Shape;443;p14"/>
          <p:cNvSpPr txBox="1"/>
          <p:nvPr>
            <p:ph type="title"/>
          </p:nvPr>
        </p:nvSpPr>
        <p:spPr>
          <a:xfrm>
            <a:off x="876425" y="1981100"/>
            <a:ext cx="5581500" cy="1264200"/>
          </a:xfrm>
          <a:prstGeom prst="rect">
            <a:avLst/>
          </a:prstGeom>
          <a:noFill/>
          <a:ln>
            <a:noFill/>
          </a:ln>
        </p:spPr>
        <p:txBody>
          <a:bodyPr anchorCtr="0" anchor="ctr" bIns="121900" lIns="121900" spcFirstLastPara="1" rIns="121900" wrap="square" tIns="121900">
            <a:noAutofit/>
          </a:bodyPr>
          <a:lstStyle>
            <a:lvl1pPr lvl="0" marR="0" algn="r">
              <a:lnSpc>
                <a:spcPct val="100000"/>
              </a:lnSpc>
              <a:spcBef>
                <a:spcPts val="0"/>
              </a:spcBef>
              <a:spcAft>
                <a:spcPts val="0"/>
              </a:spcAft>
              <a:buClr>
                <a:schemeClr val="dk1"/>
              </a:buClr>
              <a:buSzPts val="4000"/>
              <a:buFont typeface="Aldrich"/>
              <a:buNone/>
              <a:defRPr/>
            </a:lvl1pPr>
            <a:lvl2pPr lvl="1"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444" name="Google Shape;444;p14"/>
          <p:cNvSpPr txBox="1"/>
          <p:nvPr>
            <p:ph idx="1" type="body"/>
          </p:nvPr>
        </p:nvSpPr>
        <p:spPr>
          <a:xfrm>
            <a:off x="876525" y="3438950"/>
            <a:ext cx="5581500" cy="1702500"/>
          </a:xfrm>
          <a:prstGeom prst="rect">
            <a:avLst/>
          </a:prstGeom>
          <a:noFill/>
          <a:ln>
            <a:noFill/>
          </a:ln>
        </p:spPr>
        <p:txBody>
          <a:bodyPr anchorCtr="0" anchor="t" bIns="121900" lIns="121900" spcFirstLastPara="1" rIns="121900" wrap="square" tIns="121900">
            <a:noAutofit/>
          </a:bodyPr>
          <a:lstStyle>
            <a:lvl1pPr indent="-349250" lvl="0" marL="457200" algn="r">
              <a:lnSpc>
                <a:spcPct val="115000"/>
              </a:lnSpc>
              <a:spcBef>
                <a:spcPts val="0"/>
              </a:spcBef>
              <a:spcAft>
                <a:spcPts val="0"/>
              </a:spcAft>
              <a:buSzPts val="1900"/>
              <a:buChar char="●"/>
              <a:defRPr/>
            </a:lvl1pPr>
            <a:lvl2pPr indent="-349250" lvl="1" marL="914400" algn="r">
              <a:lnSpc>
                <a:spcPct val="115000"/>
              </a:lnSpc>
              <a:spcBef>
                <a:spcPts val="0"/>
              </a:spcBef>
              <a:spcAft>
                <a:spcPts val="0"/>
              </a:spcAft>
              <a:buSzPts val="1900"/>
              <a:buChar char="○"/>
              <a:defRPr/>
            </a:lvl2pPr>
            <a:lvl3pPr indent="-349250" lvl="2" marL="1371600" algn="r">
              <a:lnSpc>
                <a:spcPct val="115000"/>
              </a:lnSpc>
              <a:spcBef>
                <a:spcPts val="2100"/>
              </a:spcBef>
              <a:spcAft>
                <a:spcPts val="0"/>
              </a:spcAft>
              <a:buSzPts val="1900"/>
              <a:buChar char="■"/>
              <a:defRPr/>
            </a:lvl3pPr>
            <a:lvl4pPr indent="-349250" lvl="3" marL="1828800" algn="r">
              <a:lnSpc>
                <a:spcPct val="115000"/>
              </a:lnSpc>
              <a:spcBef>
                <a:spcPts val="2100"/>
              </a:spcBef>
              <a:spcAft>
                <a:spcPts val="0"/>
              </a:spcAft>
              <a:buSzPts val="1900"/>
              <a:buChar char="●"/>
              <a:defRPr/>
            </a:lvl4pPr>
            <a:lvl5pPr indent="-349250" lvl="4" marL="2286000" algn="r">
              <a:lnSpc>
                <a:spcPct val="115000"/>
              </a:lnSpc>
              <a:spcBef>
                <a:spcPts val="2100"/>
              </a:spcBef>
              <a:spcAft>
                <a:spcPts val="0"/>
              </a:spcAft>
              <a:buSzPts val="1900"/>
              <a:buChar char="○"/>
              <a:defRPr/>
            </a:lvl5pPr>
            <a:lvl6pPr indent="-349250" lvl="5" marL="2743200" algn="r">
              <a:lnSpc>
                <a:spcPct val="115000"/>
              </a:lnSpc>
              <a:spcBef>
                <a:spcPts val="2100"/>
              </a:spcBef>
              <a:spcAft>
                <a:spcPts val="0"/>
              </a:spcAft>
              <a:buSzPts val="1900"/>
              <a:buChar char="■"/>
              <a:defRPr/>
            </a:lvl6pPr>
            <a:lvl7pPr indent="-349250" lvl="6" marL="3200400" algn="r">
              <a:lnSpc>
                <a:spcPct val="115000"/>
              </a:lnSpc>
              <a:spcBef>
                <a:spcPts val="2100"/>
              </a:spcBef>
              <a:spcAft>
                <a:spcPts val="0"/>
              </a:spcAft>
              <a:buSzPts val="1900"/>
              <a:buChar char="●"/>
              <a:defRPr/>
            </a:lvl7pPr>
            <a:lvl8pPr indent="-349250" lvl="7" marL="3657600" algn="r">
              <a:lnSpc>
                <a:spcPct val="115000"/>
              </a:lnSpc>
              <a:spcBef>
                <a:spcPts val="2100"/>
              </a:spcBef>
              <a:spcAft>
                <a:spcPts val="0"/>
              </a:spcAft>
              <a:buSzPts val="1900"/>
              <a:buChar char="○"/>
              <a:defRPr/>
            </a:lvl8pPr>
            <a:lvl9pPr indent="-349250" lvl="8" marL="4114800" algn="r">
              <a:lnSpc>
                <a:spcPct val="115000"/>
              </a:lnSpc>
              <a:spcBef>
                <a:spcPts val="2100"/>
              </a:spcBef>
              <a:spcAft>
                <a:spcPts val="2100"/>
              </a:spcAft>
              <a:buSzPts val="1900"/>
              <a:buChar char="■"/>
              <a:defRPr/>
            </a:lvl9pPr>
          </a:lstStyle>
          <a:p/>
        </p:txBody>
      </p:sp>
      <p:sp>
        <p:nvSpPr>
          <p:cNvPr id="445" name="Google Shape;445;p14"/>
          <p:cNvSpPr/>
          <p:nvPr/>
        </p:nvSpPr>
        <p:spPr>
          <a:xfrm>
            <a:off x="9557477" y="4297349"/>
            <a:ext cx="2281025" cy="2281025"/>
          </a:xfrm>
          <a:custGeom>
            <a:rect b="b" l="l" r="r" t="t"/>
            <a:pathLst>
              <a:path extrusionOk="0" h="1194254" w="1194254">
                <a:moveTo>
                  <a:pt x="0" y="597132"/>
                </a:moveTo>
                <a:cubicBezTo>
                  <a:pt x="0" y="267348"/>
                  <a:pt x="267347" y="0"/>
                  <a:pt x="597132" y="0"/>
                </a:cubicBezTo>
                <a:cubicBezTo>
                  <a:pt x="926916" y="0"/>
                  <a:pt x="1194254" y="267348"/>
                  <a:pt x="1194254" y="597132"/>
                </a:cubicBezTo>
                <a:cubicBezTo>
                  <a:pt x="1194254" y="926916"/>
                  <a:pt x="926916" y="1194254"/>
                  <a:pt x="597132" y="1194254"/>
                </a:cubicBezTo>
                <a:cubicBezTo>
                  <a:pt x="267347" y="1194254"/>
                  <a:pt x="0" y="926916"/>
                  <a:pt x="0" y="59713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46" name="Google Shape;446;p14"/>
          <p:cNvGrpSpPr/>
          <p:nvPr/>
        </p:nvGrpSpPr>
        <p:grpSpPr>
          <a:xfrm>
            <a:off x="11058358" y="3395481"/>
            <a:ext cx="882786" cy="2398408"/>
            <a:chOff x="5593118" y="4460894"/>
            <a:chExt cx="461853" cy="1254791"/>
          </a:xfrm>
        </p:grpSpPr>
        <p:sp>
          <p:nvSpPr>
            <p:cNvPr id="447" name="Google Shape;447;p14"/>
            <p:cNvSpPr/>
            <p:nvPr/>
          </p:nvSpPr>
          <p:spPr>
            <a:xfrm>
              <a:off x="5774702" y="4797847"/>
              <a:ext cx="157158" cy="917838"/>
            </a:xfrm>
            <a:custGeom>
              <a:rect b="b" l="l" r="r" t="t"/>
              <a:pathLst>
                <a:path extrusionOk="0" h="917838" w="157158">
                  <a:moveTo>
                    <a:pt x="0" y="917839"/>
                  </a:moveTo>
                  <a:cubicBezTo>
                    <a:pt x="0" y="917839"/>
                    <a:pt x="155734" y="685343"/>
                    <a:pt x="157153" y="399231"/>
                  </a:cubicBezTo>
                  <a:cubicBezTo>
                    <a:pt x="157896" y="249079"/>
                    <a:pt x="83125" y="0"/>
                    <a:pt x="8312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8" name="Google Shape;448;p14"/>
            <p:cNvSpPr/>
            <p:nvPr/>
          </p:nvSpPr>
          <p:spPr>
            <a:xfrm>
              <a:off x="5917501" y="4919948"/>
              <a:ext cx="72727" cy="132368"/>
            </a:xfrm>
            <a:custGeom>
              <a:rect b="b" l="l" r="r" t="t"/>
              <a:pathLst>
                <a:path extrusionOk="0" h="132368" w="72727">
                  <a:moveTo>
                    <a:pt x="0" y="132369"/>
                  </a:moveTo>
                  <a:cubicBezTo>
                    <a:pt x="0" y="132369"/>
                    <a:pt x="38491" y="111861"/>
                    <a:pt x="56645" y="78762"/>
                  </a:cubicBezTo>
                  <a:cubicBezTo>
                    <a:pt x="74809" y="45672"/>
                    <a:pt x="72647" y="0"/>
                    <a:pt x="7264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9" name="Google Shape;449;p14"/>
            <p:cNvSpPr/>
            <p:nvPr/>
          </p:nvSpPr>
          <p:spPr>
            <a:xfrm>
              <a:off x="5856309" y="4666430"/>
              <a:ext cx="24387" cy="130568"/>
            </a:xfrm>
            <a:custGeom>
              <a:rect b="b" l="l" r="r" t="t"/>
              <a:pathLst>
                <a:path extrusionOk="0" h="130568" w="24387">
                  <a:moveTo>
                    <a:pt x="1804" y="130569"/>
                  </a:moveTo>
                  <a:cubicBezTo>
                    <a:pt x="1804" y="130569"/>
                    <a:pt x="-2254" y="94659"/>
                    <a:pt x="1804" y="62217"/>
                  </a:cubicBezTo>
                  <a:cubicBezTo>
                    <a:pt x="5861" y="29785"/>
                    <a:pt x="24387" y="0"/>
                    <a:pt x="2438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0" name="Google Shape;450;p14"/>
            <p:cNvSpPr/>
            <p:nvPr/>
          </p:nvSpPr>
          <p:spPr>
            <a:xfrm>
              <a:off x="5802067" y="4710055"/>
              <a:ext cx="56045" cy="86944"/>
            </a:xfrm>
            <a:custGeom>
              <a:rect b="b" l="l" r="r" t="t"/>
              <a:pathLst>
                <a:path extrusionOk="0" h="86944" w="56045">
                  <a:moveTo>
                    <a:pt x="56045" y="86944"/>
                  </a:moveTo>
                  <a:cubicBezTo>
                    <a:pt x="56045" y="86944"/>
                    <a:pt x="30871" y="79105"/>
                    <a:pt x="16726" y="57331"/>
                  </a:cubicBezTo>
                  <a:cubicBezTo>
                    <a:pt x="2581" y="35548"/>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1" name="Google Shape;451;p14"/>
            <p:cNvSpPr/>
            <p:nvPr/>
          </p:nvSpPr>
          <p:spPr>
            <a:xfrm>
              <a:off x="5803668" y="4883439"/>
              <a:ext cx="90153" cy="51291"/>
            </a:xfrm>
            <a:custGeom>
              <a:rect b="b" l="l" r="r" t="t"/>
              <a:pathLst>
                <a:path extrusionOk="0" h="51291" w="90153">
                  <a:moveTo>
                    <a:pt x="90154" y="51292"/>
                  </a:moveTo>
                  <a:cubicBezTo>
                    <a:pt x="90154" y="51292"/>
                    <a:pt x="61446" y="49330"/>
                    <a:pt x="38900" y="36509"/>
                  </a:cubicBezTo>
                  <a:cubicBezTo>
                    <a:pt x="16364" y="23689"/>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2" name="Google Shape;452;p14"/>
            <p:cNvSpPr/>
            <p:nvPr/>
          </p:nvSpPr>
          <p:spPr>
            <a:xfrm>
              <a:off x="5853846" y="5145090"/>
              <a:ext cx="77876" cy="63293"/>
            </a:xfrm>
            <a:custGeom>
              <a:rect b="b" l="l" r="r" t="t"/>
              <a:pathLst>
                <a:path extrusionOk="0" h="63293" w="77876">
                  <a:moveTo>
                    <a:pt x="77876" y="63294"/>
                  </a:moveTo>
                  <a:cubicBezTo>
                    <a:pt x="77876" y="63294"/>
                    <a:pt x="57073" y="55998"/>
                    <a:pt x="37090" y="40424"/>
                  </a:cubicBezTo>
                  <a:cubicBezTo>
                    <a:pt x="14211" y="22593"/>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3" name="Google Shape;453;p14"/>
            <p:cNvSpPr/>
            <p:nvPr/>
          </p:nvSpPr>
          <p:spPr>
            <a:xfrm>
              <a:off x="5634316" y="4960158"/>
              <a:ext cx="219796" cy="199098"/>
            </a:xfrm>
            <a:custGeom>
              <a:rect b="b" l="l" r="r" t="t"/>
              <a:pathLst>
                <a:path extrusionOk="0" h="199098" w="219796">
                  <a:moveTo>
                    <a:pt x="219796" y="185332"/>
                  </a:moveTo>
                  <a:cubicBezTo>
                    <a:pt x="219796" y="185332"/>
                    <a:pt x="171476" y="197744"/>
                    <a:pt x="149731" y="198715"/>
                  </a:cubicBezTo>
                  <a:cubicBezTo>
                    <a:pt x="67435" y="202392"/>
                    <a:pt x="-11737" y="179932"/>
                    <a:pt x="1446" y="118629"/>
                  </a:cubicBezTo>
                  <a:cubicBezTo>
                    <a:pt x="3750" y="107922"/>
                    <a:pt x="28411" y="95559"/>
                    <a:pt x="28411" y="95559"/>
                  </a:cubicBezTo>
                  <a:cubicBezTo>
                    <a:pt x="28411" y="95559"/>
                    <a:pt x="-3594" y="33894"/>
                    <a:pt x="26058" y="9986"/>
                  </a:cubicBezTo>
                  <a:cubicBezTo>
                    <a:pt x="73768" y="-28494"/>
                    <a:pt x="153064" y="53125"/>
                    <a:pt x="180534" y="103874"/>
                  </a:cubicBezTo>
                  <a:cubicBezTo>
                    <a:pt x="197670" y="135545"/>
                    <a:pt x="219796" y="185332"/>
                    <a:pt x="219796" y="1853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4" name="Google Shape;454;p14"/>
            <p:cNvSpPr/>
            <p:nvPr/>
          </p:nvSpPr>
          <p:spPr>
            <a:xfrm>
              <a:off x="5593118" y="4669060"/>
              <a:ext cx="211426" cy="216550"/>
            </a:xfrm>
            <a:custGeom>
              <a:rect b="b" l="l" r="r" t="t"/>
              <a:pathLst>
                <a:path extrusionOk="0" h="216550" w="211426">
                  <a:moveTo>
                    <a:pt x="211427" y="215550"/>
                  </a:moveTo>
                  <a:cubicBezTo>
                    <a:pt x="211427" y="215550"/>
                    <a:pt x="145447" y="217208"/>
                    <a:pt x="134940" y="216255"/>
                  </a:cubicBezTo>
                  <a:cubicBezTo>
                    <a:pt x="80810" y="211312"/>
                    <a:pt x="32633" y="189128"/>
                    <a:pt x="8687" y="137426"/>
                  </a:cubicBezTo>
                  <a:cubicBezTo>
                    <a:pt x="3010" y="125187"/>
                    <a:pt x="-2305" y="109442"/>
                    <a:pt x="1038" y="95831"/>
                  </a:cubicBezTo>
                  <a:cubicBezTo>
                    <a:pt x="3801" y="84563"/>
                    <a:pt x="16126" y="72028"/>
                    <a:pt x="28651" y="74923"/>
                  </a:cubicBezTo>
                  <a:cubicBezTo>
                    <a:pt x="30118" y="75266"/>
                    <a:pt x="46892" y="81619"/>
                    <a:pt x="46892" y="81619"/>
                  </a:cubicBezTo>
                  <a:cubicBezTo>
                    <a:pt x="46892" y="81619"/>
                    <a:pt x="41300" y="68523"/>
                    <a:pt x="40853" y="66846"/>
                  </a:cubicBezTo>
                  <a:cubicBezTo>
                    <a:pt x="38176" y="56721"/>
                    <a:pt x="39672" y="45748"/>
                    <a:pt x="43968" y="36204"/>
                  </a:cubicBezTo>
                  <a:cubicBezTo>
                    <a:pt x="56045" y="9363"/>
                    <a:pt x="82620" y="-6201"/>
                    <a:pt x="111805" y="2352"/>
                  </a:cubicBezTo>
                  <a:cubicBezTo>
                    <a:pt x="135417" y="9267"/>
                    <a:pt x="145218" y="35004"/>
                    <a:pt x="155334" y="54892"/>
                  </a:cubicBezTo>
                  <a:cubicBezTo>
                    <a:pt x="174117" y="91802"/>
                    <a:pt x="211427" y="215550"/>
                    <a:pt x="211427" y="21555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5" name="Google Shape;455;p14"/>
            <p:cNvSpPr/>
            <p:nvPr/>
          </p:nvSpPr>
          <p:spPr>
            <a:xfrm>
              <a:off x="5623084" y="4460894"/>
              <a:ext cx="178983" cy="249160"/>
            </a:xfrm>
            <a:custGeom>
              <a:rect b="b" l="l" r="r" t="t"/>
              <a:pathLst>
                <a:path extrusionOk="0" h="249160" w="178983">
                  <a:moveTo>
                    <a:pt x="178984" y="249161"/>
                  </a:moveTo>
                  <a:cubicBezTo>
                    <a:pt x="178984" y="249161"/>
                    <a:pt x="147732" y="225835"/>
                    <a:pt x="141846" y="222796"/>
                  </a:cubicBezTo>
                  <a:cubicBezTo>
                    <a:pt x="101888" y="202136"/>
                    <a:pt x="64817" y="183991"/>
                    <a:pt x="26974" y="158578"/>
                  </a:cubicBezTo>
                  <a:cubicBezTo>
                    <a:pt x="5181" y="143938"/>
                    <a:pt x="-8954" y="126393"/>
                    <a:pt x="6543" y="83617"/>
                  </a:cubicBezTo>
                  <a:cubicBezTo>
                    <a:pt x="18069" y="51803"/>
                    <a:pt x="67122" y="67996"/>
                    <a:pt x="67122" y="67996"/>
                  </a:cubicBezTo>
                  <a:cubicBezTo>
                    <a:pt x="67122" y="67996"/>
                    <a:pt x="62941" y="17104"/>
                    <a:pt x="83791" y="4359"/>
                  </a:cubicBezTo>
                  <a:cubicBezTo>
                    <a:pt x="121129" y="-18463"/>
                    <a:pt x="171974" y="53279"/>
                    <a:pt x="171974" y="104591"/>
                  </a:cubicBezTo>
                  <a:cubicBezTo>
                    <a:pt x="171974" y="147748"/>
                    <a:pt x="178984" y="249161"/>
                    <a:pt x="178984" y="24916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6" name="Google Shape;456;p14"/>
            <p:cNvSpPr/>
            <p:nvPr/>
          </p:nvSpPr>
          <p:spPr>
            <a:xfrm>
              <a:off x="5829467" y="4465257"/>
              <a:ext cx="129886" cy="201183"/>
            </a:xfrm>
            <a:custGeom>
              <a:rect b="b" l="l" r="r" t="t"/>
              <a:pathLst>
                <a:path extrusionOk="0" h="201183" w="129886">
                  <a:moveTo>
                    <a:pt x="51229" y="201183"/>
                  </a:moveTo>
                  <a:cubicBezTo>
                    <a:pt x="51229" y="201183"/>
                    <a:pt x="31912" y="158387"/>
                    <a:pt x="27054" y="146243"/>
                  </a:cubicBezTo>
                  <a:cubicBezTo>
                    <a:pt x="13072" y="111334"/>
                    <a:pt x="-3664" y="72634"/>
                    <a:pt x="708" y="34658"/>
                  </a:cubicBezTo>
                  <a:cubicBezTo>
                    <a:pt x="1966" y="23713"/>
                    <a:pt x="8719" y="-699"/>
                    <a:pt x="24159" y="15"/>
                  </a:cubicBezTo>
                  <a:cubicBezTo>
                    <a:pt x="48495" y="1130"/>
                    <a:pt x="59192" y="31000"/>
                    <a:pt x="64640" y="50260"/>
                  </a:cubicBezTo>
                  <a:cubicBezTo>
                    <a:pt x="65183" y="52146"/>
                    <a:pt x="61878" y="38668"/>
                    <a:pt x="62135" y="35210"/>
                  </a:cubicBezTo>
                  <a:cubicBezTo>
                    <a:pt x="62859" y="25275"/>
                    <a:pt x="66269" y="15246"/>
                    <a:pt x="74403" y="8978"/>
                  </a:cubicBezTo>
                  <a:cubicBezTo>
                    <a:pt x="89929" y="-2985"/>
                    <a:pt x="114047" y="8540"/>
                    <a:pt x="123876" y="22980"/>
                  </a:cubicBezTo>
                  <a:cubicBezTo>
                    <a:pt x="134544" y="38649"/>
                    <a:pt x="128886" y="59709"/>
                    <a:pt x="123181" y="76130"/>
                  </a:cubicBezTo>
                  <a:cubicBezTo>
                    <a:pt x="107865" y="120154"/>
                    <a:pt x="51229" y="201183"/>
                    <a:pt x="51229" y="20118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7" name="Google Shape;457;p14"/>
            <p:cNvSpPr/>
            <p:nvPr/>
          </p:nvSpPr>
          <p:spPr>
            <a:xfrm>
              <a:off x="5902452" y="4681349"/>
              <a:ext cx="152519" cy="239446"/>
            </a:xfrm>
            <a:custGeom>
              <a:rect b="b" l="l" r="r" t="t"/>
              <a:pathLst>
                <a:path extrusionOk="0" h="239446" w="152519">
                  <a:moveTo>
                    <a:pt x="40024" y="199479"/>
                  </a:moveTo>
                  <a:cubicBezTo>
                    <a:pt x="5496" y="159198"/>
                    <a:pt x="-21755" y="85675"/>
                    <a:pt x="24593" y="31353"/>
                  </a:cubicBezTo>
                  <a:cubicBezTo>
                    <a:pt x="39824" y="13494"/>
                    <a:pt x="65379" y="28601"/>
                    <a:pt x="65379" y="28601"/>
                  </a:cubicBezTo>
                  <a:cubicBezTo>
                    <a:pt x="65379" y="28601"/>
                    <a:pt x="88334" y="-6394"/>
                    <a:pt x="118300" y="1035"/>
                  </a:cubicBezTo>
                  <a:cubicBezTo>
                    <a:pt x="185576" y="17733"/>
                    <a:pt x="137169" y="125365"/>
                    <a:pt x="112233" y="170266"/>
                  </a:cubicBezTo>
                  <a:cubicBezTo>
                    <a:pt x="104012" y="185068"/>
                    <a:pt x="87725" y="239446"/>
                    <a:pt x="87725" y="239446"/>
                  </a:cubicBezTo>
                  <a:cubicBezTo>
                    <a:pt x="87725" y="239446"/>
                    <a:pt x="50692" y="211928"/>
                    <a:pt x="40024" y="199479"/>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8" name="Google Shape;458;p14"/>
            <p:cNvSpPr/>
            <p:nvPr/>
          </p:nvSpPr>
          <p:spPr>
            <a:xfrm>
              <a:off x="5662479" y="5055203"/>
              <a:ext cx="191147" cy="91173"/>
            </a:xfrm>
            <a:custGeom>
              <a:rect b="b" l="l" r="r" t="t"/>
              <a:pathLst>
                <a:path extrusionOk="0" h="91173" w="191147">
                  <a:moveTo>
                    <a:pt x="191148" y="91174"/>
                  </a:moveTo>
                  <a:cubicBezTo>
                    <a:pt x="191148" y="91174"/>
                    <a:pt x="159658" y="61627"/>
                    <a:pt x="142065" y="55759"/>
                  </a:cubicBezTo>
                  <a:cubicBezTo>
                    <a:pt x="104937" y="43386"/>
                    <a:pt x="71371" y="40453"/>
                    <a:pt x="36347" y="25794"/>
                  </a:cubicBezTo>
                  <a:cubicBezTo>
                    <a:pt x="1324" y="11125"/>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9" name="Google Shape;459;p14"/>
            <p:cNvSpPr/>
            <p:nvPr/>
          </p:nvSpPr>
          <p:spPr>
            <a:xfrm>
              <a:off x="5639647" y="4750536"/>
              <a:ext cx="163182" cy="134331"/>
            </a:xfrm>
            <a:custGeom>
              <a:rect b="b" l="l" r="r" t="t"/>
              <a:pathLst>
                <a:path extrusionOk="0" h="134331" w="163182">
                  <a:moveTo>
                    <a:pt x="163182" y="134331"/>
                  </a:moveTo>
                  <a:cubicBezTo>
                    <a:pt x="163182" y="134331"/>
                    <a:pt x="155705" y="122320"/>
                    <a:pt x="153019" y="118872"/>
                  </a:cubicBezTo>
                  <a:cubicBezTo>
                    <a:pt x="145437" y="109128"/>
                    <a:pt x="135903" y="102880"/>
                    <a:pt x="125635" y="96346"/>
                  </a:cubicBezTo>
                  <a:cubicBezTo>
                    <a:pt x="107538" y="84830"/>
                    <a:pt x="86754" y="81544"/>
                    <a:pt x="67761" y="72047"/>
                  </a:cubicBezTo>
                  <a:cubicBezTo>
                    <a:pt x="39786" y="58055"/>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0" name="Google Shape;460;p14"/>
            <p:cNvSpPr/>
            <p:nvPr/>
          </p:nvSpPr>
          <p:spPr>
            <a:xfrm>
              <a:off x="5690206" y="4528889"/>
              <a:ext cx="111861" cy="181165"/>
            </a:xfrm>
            <a:custGeom>
              <a:rect b="b" l="l" r="r" t="t"/>
              <a:pathLst>
                <a:path extrusionOk="0" h="181165" w="111861">
                  <a:moveTo>
                    <a:pt x="111862" y="181165"/>
                  </a:moveTo>
                  <a:cubicBezTo>
                    <a:pt x="111862" y="181165"/>
                    <a:pt x="94802" y="152457"/>
                    <a:pt x="84497" y="123511"/>
                  </a:cubicBezTo>
                  <a:cubicBezTo>
                    <a:pt x="75581" y="98460"/>
                    <a:pt x="69418" y="60893"/>
                    <a:pt x="54007" y="36957"/>
                  </a:cubicBezTo>
                  <a:cubicBezTo>
                    <a:pt x="31785" y="2439"/>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1" name="Google Shape;461;p14"/>
            <p:cNvSpPr/>
            <p:nvPr/>
          </p:nvSpPr>
          <p:spPr>
            <a:xfrm>
              <a:off x="5880449" y="4512697"/>
              <a:ext cx="19574" cy="153190"/>
            </a:xfrm>
            <a:custGeom>
              <a:rect b="b" l="l" r="r" t="t"/>
              <a:pathLst>
                <a:path extrusionOk="0" h="153190" w="19574">
                  <a:moveTo>
                    <a:pt x="0" y="153191"/>
                  </a:moveTo>
                  <a:cubicBezTo>
                    <a:pt x="0" y="153191"/>
                    <a:pt x="15726" y="86897"/>
                    <a:pt x="19078" y="60360"/>
                  </a:cubicBezTo>
                  <a:cubicBezTo>
                    <a:pt x="21736" y="39310"/>
                    <a:pt x="12840" y="0"/>
                    <a:pt x="1284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2" name="Google Shape;462;p14"/>
            <p:cNvSpPr/>
            <p:nvPr/>
          </p:nvSpPr>
          <p:spPr>
            <a:xfrm>
              <a:off x="5958898" y="4710055"/>
              <a:ext cx="34991" cy="208568"/>
            </a:xfrm>
            <a:custGeom>
              <a:rect b="b" l="l" r="r" t="t"/>
              <a:pathLst>
                <a:path extrusionOk="0" h="208568" w="34991">
                  <a:moveTo>
                    <a:pt x="31946" y="208569"/>
                  </a:moveTo>
                  <a:cubicBezTo>
                    <a:pt x="31946" y="208569"/>
                    <a:pt x="39194" y="181794"/>
                    <a:pt x="31327" y="149438"/>
                  </a:cubicBezTo>
                  <a:cubicBezTo>
                    <a:pt x="23459" y="117072"/>
                    <a:pt x="4971" y="117358"/>
                    <a:pt x="456" y="79124"/>
                  </a:cubicBezTo>
                  <a:cubicBezTo>
                    <a:pt x="-2421" y="54683"/>
                    <a:pt x="9257" y="0"/>
                    <a:pt x="925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63" name="Google Shape;463;p14"/>
          <p:cNvSpPr/>
          <p:nvPr/>
        </p:nvSpPr>
        <p:spPr>
          <a:xfrm>
            <a:off x="10848527" y="232651"/>
            <a:ext cx="1140503" cy="1306694"/>
          </a:xfrm>
          <a:custGeom>
            <a:rect b="b" l="l" r="r" t="t"/>
            <a:pathLst>
              <a:path extrusionOk="0" h="684133" w="597122">
                <a:moveTo>
                  <a:pt x="0" y="0"/>
                </a:moveTo>
                <a:lnTo>
                  <a:pt x="597122" y="0"/>
                </a:lnTo>
                <a:lnTo>
                  <a:pt x="597122" y="684133"/>
                </a:lnTo>
                <a:lnTo>
                  <a:pt x="0" y="684133"/>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64" name="Google Shape;464;p14"/>
          <p:cNvGrpSpPr/>
          <p:nvPr/>
        </p:nvGrpSpPr>
        <p:grpSpPr>
          <a:xfrm rot="-5400000">
            <a:off x="625334" y="-289687"/>
            <a:ext cx="585034" cy="1473363"/>
            <a:chOff x="3562369" y="4725952"/>
            <a:chExt cx="306076" cy="770829"/>
          </a:xfrm>
        </p:grpSpPr>
        <p:sp>
          <p:nvSpPr>
            <p:cNvPr id="465" name="Google Shape;465;p14"/>
            <p:cNvSpPr/>
            <p:nvPr/>
          </p:nvSpPr>
          <p:spPr>
            <a:xfrm>
              <a:off x="3562369" y="472595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6" name="Google Shape;466;p14"/>
            <p:cNvSpPr/>
            <p:nvPr/>
          </p:nvSpPr>
          <p:spPr>
            <a:xfrm>
              <a:off x="3562369" y="4807791"/>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7" name="Google Shape;467;p14"/>
            <p:cNvSpPr/>
            <p:nvPr/>
          </p:nvSpPr>
          <p:spPr>
            <a:xfrm>
              <a:off x="3562369" y="4889630"/>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8" name="Google Shape;468;p14"/>
            <p:cNvSpPr/>
            <p:nvPr/>
          </p:nvSpPr>
          <p:spPr>
            <a:xfrm>
              <a:off x="3562369" y="4971459"/>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9" name="Google Shape;469;p14"/>
            <p:cNvSpPr/>
            <p:nvPr/>
          </p:nvSpPr>
          <p:spPr>
            <a:xfrm>
              <a:off x="3562369" y="5053298"/>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0" name="Google Shape;470;p14"/>
            <p:cNvSpPr/>
            <p:nvPr/>
          </p:nvSpPr>
          <p:spPr>
            <a:xfrm>
              <a:off x="3562369" y="513512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1" name="Google Shape;471;p14"/>
            <p:cNvSpPr/>
            <p:nvPr/>
          </p:nvSpPr>
          <p:spPr>
            <a:xfrm>
              <a:off x="3562369" y="5216966"/>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2" name="Google Shape;472;p14"/>
            <p:cNvSpPr/>
            <p:nvPr/>
          </p:nvSpPr>
          <p:spPr>
            <a:xfrm>
              <a:off x="3562369" y="5298805"/>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3" name="Google Shape;473;p14"/>
            <p:cNvSpPr/>
            <p:nvPr/>
          </p:nvSpPr>
          <p:spPr>
            <a:xfrm>
              <a:off x="3562369" y="538063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4" name="Google Shape;474;p14"/>
            <p:cNvSpPr/>
            <p:nvPr/>
          </p:nvSpPr>
          <p:spPr>
            <a:xfrm>
              <a:off x="3562369" y="5462472"/>
              <a:ext cx="306076" cy="34309"/>
            </a:xfrm>
            <a:custGeom>
              <a:rect b="b" l="l" r="r" t="t"/>
              <a:pathLst>
                <a:path extrusionOk="0" h="34309" w="306076">
                  <a:moveTo>
                    <a:pt x="0" y="0"/>
                  </a:moveTo>
                  <a:lnTo>
                    <a:pt x="306076" y="0"/>
                  </a:lnTo>
                  <a:lnTo>
                    <a:pt x="306076" y="34310"/>
                  </a:lnTo>
                  <a:lnTo>
                    <a:pt x="0" y="34310"/>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75" name="Google Shape;475;p14"/>
          <p:cNvSpPr/>
          <p:nvPr/>
        </p:nvSpPr>
        <p:spPr>
          <a:xfrm>
            <a:off x="193875" y="24529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476" name="Google Shape;476;p14"/>
          <p:cNvSpPr/>
          <p:nvPr/>
        </p:nvSpPr>
        <p:spPr>
          <a:xfrm flipH="1" rot="10800000">
            <a:off x="127006" y="144592"/>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7" name="Google Shape;477;p14"/>
          <p:cNvSpPr/>
          <p:nvPr/>
        </p:nvSpPr>
        <p:spPr>
          <a:xfrm>
            <a:off x="7658189" y="4262739"/>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8" name="Google Shape;478;p14"/>
          <p:cNvSpPr/>
          <p:nvPr/>
        </p:nvSpPr>
        <p:spPr>
          <a:xfrm flipH="1">
            <a:off x="7658189" y="-650961"/>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4 Certificate">
  <p:cSld name="CUSTOM_23">
    <p:spTree>
      <p:nvGrpSpPr>
        <p:cNvPr id="479" name="Shape 479"/>
        <p:cNvGrpSpPr/>
        <p:nvPr/>
      </p:nvGrpSpPr>
      <p:grpSpPr>
        <a:xfrm>
          <a:off x="0" y="0"/>
          <a:ext cx="0" cy="0"/>
          <a:chOff x="0" y="0"/>
          <a:chExt cx="0" cy="0"/>
        </a:xfrm>
      </p:grpSpPr>
      <p:sp>
        <p:nvSpPr>
          <p:cNvPr id="480" name="Google Shape;480;p15"/>
          <p:cNvSpPr txBox="1"/>
          <p:nvPr>
            <p:ph type="title"/>
          </p:nvPr>
        </p:nvSpPr>
        <p:spPr>
          <a:xfrm>
            <a:off x="415650" y="712714"/>
            <a:ext cx="11360700" cy="9774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8000"/>
              <a:buNone/>
              <a:defRPr sz="6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p:txBody>
      </p:sp>
      <p:sp>
        <p:nvSpPr>
          <p:cNvPr id="481" name="Google Shape;481;p15"/>
          <p:cNvSpPr txBox="1"/>
          <p:nvPr>
            <p:ph idx="1" type="subTitle"/>
          </p:nvPr>
        </p:nvSpPr>
        <p:spPr>
          <a:xfrm>
            <a:off x="2187000" y="2606663"/>
            <a:ext cx="7818000" cy="945300"/>
          </a:xfrm>
          <a:prstGeom prst="rect">
            <a:avLst/>
          </a:prstGeom>
          <a:noFill/>
          <a:ln>
            <a:noFill/>
          </a:ln>
        </p:spPr>
        <p:txBody>
          <a:bodyPr anchorCtr="0" anchor="b" bIns="121900" lIns="121900" spcFirstLastPara="1" rIns="121900" wrap="square" tIns="121900">
            <a:noAutofit/>
          </a:bodyPr>
          <a:lstStyle>
            <a:lvl1pPr lvl="0" algn="ctr">
              <a:spcBef>
                <a:spcPts val="0"/>
              </a:spcBef>
              <a:spcAft>
                <a:spcPts val="0"/>
              </a:spcAft>
              <a:buSzPts val="6000"/>
              <a:buNone/>
              <a:defRPr sz="6000"/>
            </a:lvl1pPr>
            <a:lvl2pPr lvl="1" algn="l">
              <a:lnSpc>
                <a:spcPct val="115000"/>
              </a:lnSpc>
              <a:spcBef>
                <a:spcPts val="0"/>
              </a:spcBef>
              <a:spcAft>
                <a:spcPts val="0"/>
              </a:spcAft>
              <a:buSzPts val="6000"/>
              <a:buNone/>
              <a:defRPr sz="6000"/>
            </a:lvl2pPr>
            <a:lvl3pPr lvl="2" algn="l">
              <a:lnSpc>
                <a:spcPct val="115000"/>
              </a:lnSpc>
              <a:spcBef>
                <a:spcPts val="0"/>
              </a:spcBef>
              <a:spcAft>
                <a:spcPts val="0"/>
              </a:spcAft>
              <a:buSzPts val="6000"/>
              <a:buNone/>
              <a:defRPr sz="6000"/>
            </a:lvl3pPr>
            <a:lvl4pPr lvl="3" algn="l">
              <a:lnSpc>
                <a:spcPct val="115000"/>
              </a:lnSpc>
              <a:spcBef>
                <a:spcPts val="0"/>
              </a:spcBef>
              <a:spcAft>
                <a:spcPts val="0"/>
              </a:spcAft>
              <a:buSzPts val="6000"/>
              <a:buNone/>
              <a:defRPr sz="6000"/>
            </a:lvl4pPr>
            <a:lvl5pPr lvl="4" algn="l">
              <a:lnSpc>
                <a:spcPct val="115000"/>
              </a:lnSpc>
              <a:spcBef>
                <a:spcPts val="0"/>
              </a:spcBef>
              <a:spcAft>
                <a:spcPts val="0"/>
              </a:spcAft>
              <a:buSzPts val="6000"/>
              <a:buNone/>
              <a:defRPr sz="6000"/>
            </a:lvl5pPr>
            <a:lvl6pPr lvl="5" algn="l">
              <a:lnSpc>
                <a:spcPct val="115000"/>
              </a:lnSpc>
              <a:spcBef>
                <a:spcPts val="0"/>
              </a:spcBef>
              <a:spcAft>
                <a:spcPts val="0"/>
              </a:spcAft>
              <a:buSzPts val="6000"/>
              <a:buNone/>
              <a:defRPr sz="6000"/>
            </a:lvl6pPr>
            <a:lvl7pPr lvl="6" algn="l">
              <a:lnSpc>
                <a:spcPct val="115000"/>
              </a:lnSpc>
              <a:spcBef>
                <a:spcPts val="0"/>
              </a:spcBef>
              <a:spcAft>
                <a:spcPts val="0"/>
              </a:spcAft>
              <a:buSzPts val="6000"/>
              <a:buNone/>
              <a:defRPr sz="6000"/>
            </a:lvl7pPr>
            <a:lvl8pPr lvl="7" algn="l">
              <a:lnSpc>
                <a:spcPct val="115000"/>
              </a:lnSpc>
              <a:spcBef>
                <a:spcPts val="0"/>
              </a:spcBef>
              <a:spcAft>
                <a:spcPts val="0"/>
              </a:spcAft>
              <a:buSzPts val="6000"/>
              <a:buNone/>
              <a:defRPr sz="6000"/>
            </a:lvl8pPr>
            <a:lvl9pPr lvl="8" algn="l">
              <a:lnSpc>
                <a:spcPct val="115000"/>
              </a:lnSpc>
              <a:spcBef>
                <a:spcPts val="0"/>
              </a:spcBef>
              <a:spcAft>
                <a:spcPts val="0"/>
              </a:spcAft>
              <a:buSzPts val="6000"/>
              <a:buNone/>
              <a:defRPr sz="6000"/>
            </a:lvl9pPr>
          </a:lstStyle>
          <a:p/>
        </p:txBody>
      </p:sp>
      <p:cxnSp>
        <p:nvCxnSpPr>
          <p:cNvPr id="482" name="Google Shape;482;p15"/>
          <p:cNvCxnSpPr/>
          <p:nvPr/>
        </p:nvCxnSpPr>
        <p:spPr>
          <a:xfrm>
            <a:off x="1783800" y="3262113"/>
            <a:ext cx="8624400" cy="0"/>
          </a:xfrm>
          <a:prstGeom prst="straightConnector1">
            <a:avLst/>
          </a:prstGeom>
          <a:noFill/>
          <a:ln cap="flat" cmpd="sng" w="9525">
            <a:solidFill>
              <a:schemeClr val="dk2"/>
            </a:solidFill>
            <a:prstDash val="solid"/>
            <a:round/>
            <a:headEnd len="sm" w="sm" type="none"/>
            <a:tailEnd len="sm" w="sm" type="none"/>
          </a:ln>
        </p:spPr>
      </p:cxnSp>
      <p:sp>
        <p:nvSpPr>
          <p:cNvPr id="483" name="Google Shape;483;p15"/>
          <p:cNvSpPr txBox="1"/>
          <p:nvPr>
            <p:ph idx="2" type="subTitle"/>
          </p:nvPr>
        </p:nvSpPr>
        <p:spPr>
          <a:xfrm>
            <a:off x="3914250" y="3585963"/>
            <a:ext cx="4363500" cy="2982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SzPts val="1900"/>
              <a:buNone/>
              <a:defRPr/>
            </a:lvl1pPr>
            <a:lvl2pPr lvl="1" algn="l">
              <a:lnSpc>
                <a:spcPct val="115000"/>
              </a:lnSpc>
              <a:spcBef>
                <a:spcPts val="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sp>
        <p:nvSpPr>
          <p:cNvPr id="484" name="Google Shape;484;p15"/>
          <p:cNvSpPr txBox="1"/>
          <p:nvPr>
            <p:ph idx="3" type="title"/>
          </p:nvPr>
        </p:nvSpPr>
        <p:spPr>
          <a:xfrm>
            <a:off x="415650" y="3932264"/>
            <a:ext cx="11360700" cy="9774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000"/>
              <a:buNone/>
              <a:defRPr/>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485" name="Google Shape;485;p15"/>
          <p:cNvSpPr txBox="1"/>
          <p:nvPr>
            <p:ph idx="4" type="subTitle"/>
          </p:nvPr>
        </p:nvSpPr>
        <p:spPr>
          <a:xfrm>
            <a:off x="3914250" y="4957563"/>
            <a:ext cx="4363500" cy="2982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SzPts val="1900"/>
              <a:buNone/>
              <a:defRPr i="1"/>
            </a:lvl1pPr>
            <a:lvl2pPr lvl="1" algn="l">
              <a:lnSpc>
                <a:spcPct val="115000"/>
              </a:lnSpc>
              <a:spcBef>
                <a:spcPts val="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grpSp>
        <p:nvGrpSpPr>
          <p:cNvPr id="486" name="Google Shape;486;p15"/>
          <p:cNvGrpSpPr/>
          <p:nvPr/>
        </p:nvGrpSpPr>
        <p:grpSpPr>
          <a:xfrm>
            <a:off x="996863" y="5847088"/>
            <a:ext cx="10198275" cy="0"/>
            <a:chOff x="1007625" y="5986750"/>
            <a:chExt cx="10198275" cy="0"/>
          </a:xfrm>
        </p:grpSpPr>
        <p:cxnSp>
          <p:nvCxnSpPr>
            <p:cNvPr id="487" name="Google Shape;487;p15"/>
            <p:cNvCxnSpPr/>
            <p:nvPr/>
          </p:nvCxnSpPr>
          <p:spPr>
            <a:xfrm>
              <a:off x="1007625" y="5986750"/>
              <a:ext cx="2986500" cy="0"/>
            </a:xfrm>
            <a:prstGeom prst="straightConnector1">
              <a:avLst/>
            </a:prstGeom>
            <a:noFill/>
            <a:ln cap="flat" cmpd="sng" w="9525">
              <a:solidFill>
                <a:srgbClr val="434343"/>
              </a:solidFill>
              <a:prstDash val="solid"/>
              <a:round/>
              <a:headEnd len="sm" w="sm" type="none"/>
              <a:tailEnd len="sm" w="sm" type="none"/>
            </a:ln>
          </p:spPr>
        </p:cxnSp>
        <p:cxnSp>
          <p:nvCxnSpPr>
            <p:cNvPr id="488" name="Google Shape;488;p15"/>
            <p:cNvCxnSpPr/>
            <p:nvPr/>
          </p:nvCxnSpPr>
          <p:spPr>
            <a:xfrm>
              <a:off x="8219400" y="5986750"/>
              <a:ext cx="2986500" cy="0"/>
            </a:xfrm>
            <a:prstGeom prst="straightConnector1">
              <a:avLst/>
            </a:prstGeom>
            <a:noFill/>
            <a:ln cap="flat" cmpd="sng" w="9525">
              <a:solidFill>
                <a:srgbClr val="434343"/>
              </a:solidFill>
              <a:prstDash val="solid"/>
              <a:round/>
              <a:headEnd len="sm" w="sm" type="none"/>
              <a:tailEnd len="sm" w="sm" type="none"/>
            </a:ln>
          </p:spPr>
        </p:cxnSp>
      </p:grpSp>
      <p:sp>
        <p:nvSpPr>
          <p:cNvPr id="489" name="Google Shape;489;p15"/>
          <p:cNvSpPr txBox="1"/>
          <p:nvPr>
            <p:ph idx="5" type="subTitle"/>
          </p:nvPr>
        </p:nvSpPr>
        <p:spPr>
          <a:xfrm>
            <a:off x="996875" y="5847088"/>
            <a:ext cx="2981100" cy="2982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SzPts val="1900"/>
              <a:buNone/>
              <a:defRPr i="1" sz="1600"/>
            </a:lvl1pPr>
            <a:lvl2pPr lvl="1" algn="l">
              <a:lnSpc>
                <a:spcPct val="115000"/>
              </a:lnSpc>
              <a:spcBef>
                <a:spcPts val="0"/>
              </a:spcBef>
              <a:spcAft>
                <a:spcPts val="0"/>
              </a:spcAft>
              <a:buSzPts val="1900"/>
              <a:buNone/>
              <a:defRPr i="1"/>
            </a:lvl2pPr>
            <a:lvl3pPr lvl="2" algn="l">
              <a:lnSpc>
                <a:spcPct val="115000"/>
              </a:lnSpc>
              <a:spcBef>
                <a:spcPts val="2100"/>
              </a:spcBef>
              <a:spcAft>
                <a:spcPts val="0"/>
              </a:spcAft>
              <a:buSzPts val="1900"/>
              <a:buNone/>
              <a:defRPr i="1"/>
            </a:lvl3pPr>
            <a:lvl4pPr lvl="3" algn="l">
              <a:lnSpc>
                <a:spcPct val="115000"/>
              </a:lnSpc>
              <a:spcBef>
                <a:spcPts val="2100"/>
              </a:spcBef>
              <a:spcAft>
                <a:spcPts val="0"/>
              </a:spcAft>
              <a:buSzPts val="1900"/>
              <a:buNone/>
              <a:defRPr i="1"/>
            </a:lvl4pPr>
            <a:lvl5pPr lvl="4" algn="l">
              <a:lnSpc>
                <a:spcPct val="115000"/>
              </a:lnSpc>
              <a:spcBef>
                <a:spcPts val="2100"/>
              </a:spcBef>
              <a:spcAft>
                <a:spcPts val="0"/>
              </a:spcAft>
              <a:buSzPts val="1900"/>
              <a:buNone/>
              <a:defRPr i="1"/>
            </a:lvl5pPr>
            <a:lvl6pPr lvl="5" algn="l">
              <a:lnSpc>
                <a:spcPct val="115000"/>
              </a:lnSpc>
              <a:spcBef>
                <a:spcPts val="2100"/>
              </a:spcBef>
              <a:spcAft>
                <a:spcPts val="0"/>
              </a:spcAft>
              <a:buSzPts val="1900"/>
              <a:buNone/>
              <a:defRPr i="1"/>
            </a:lvl6pPr>
            <a:lvl7pPr lvl="6" algn="l">
              <a:lnSpc>
                <a:spcPct val="115000"/>
              </a:lnSpc>
              <a:spcBef>
                <a:spcPts val="2100"/>
              </a:spcBef>
              <a:spcAft>
                <a:spcPts val="0"/>
              </a:spcAft>
              <a:buSzPts val="1900"/>
              <a:buNone/>
              <a:defRPr i="1"/>
            </a:lvl7pPr>
            <a:lvl8pPr lvl="7" algn="l">
              <a:lnSpc>
                <a:spcPct val="115000"/>
              </a:lnSpc>
              <a:spcBef>
                <a:spcPts val="2100"/>
              </a:spcBef>
              <a:spcAft>
                <a:spcPts val="0"/>
              </a:spcAft>
              <a:buSzPts val="1900"/>
              <a:buNone/>
              <a:defRPr i="1"/>
            </a:lvl8pPr>
            <a:lvl9pPr lvl="8" algn="l">
              <a:lnSpc>
                <a:spcPct val="115000"/>
              </a:lnSpc>
              <a:spcBef>
                <a:spcPts val="2100"/>
              </a:spcBef>
              <a:spcAft>
                <a:spcPts val="2100"/>
              </a:spcAft>
              <a:buSzPts val="1900"/>
              <a:buNone/>
              <a:defRPr i="1"/>
            </a:lvl9pPr>
          </a:lstStyle>
          <a:p/>
        </p:txBody>
      </p:sp>
      <p:sp>
        <p:nvSpPr>
          <p:cNvPr id="490" name="Google Shape;490;p15"/>
          <p:cNvSpPr txBox="1"/>
          <p:nvPr>
            <p:ph idx="6" type="subTitle"/>
          </p:nvPr>
        </p:nvSpPr>
        <p:spPr>
          <a:xfrm>
            <a:off x="8214050" y="5847088"/>
            <a:ext cx="2981100" cy="2982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SzPts val="1900"/>
              <a:buNone/>
              <a:defRPr i="1" sz="1600"/>
            </a:lvl1pPr>
            <a:lvl2pPr lvl="1" algn="l">
              <a:lnSpc>
                <a:spcPct val="115000"/>
              </a:lnSpc>
              <a:spcBef>
                <a:spcPts val="0"/>
              </a:spcBef>
              <a:spcAft>
                <a:spcPts val="0"/>
              </a:spcAft>
              <a:buSzPts val="1900"/>
              <a:buNone/>
              <a:defRPr i="1"/>
            </a:lvl2pPr>
            <a:lvl3pPr lvl="2" algn="l">
              <a:lnSpc>
                <a:spcPct val="115000"/>
              </a:lnSpc>
              <a:spcBef>
                <a:spcPts val="2100"/>
              </a:spcBef>
              <a:spcAft>
                <a:spcPts val="0"/>
              </a:spcAft>
              <a:buSzPts val="1900"/>
              <a:buNone/>
              <a:defRPr i="1"/>
            </a:lvl3pPr>
            <a:lvl4pPr lvl="3" algn="l">
              <a:lnSpc>
                <a:spcPct val="115000"/>
              </a:lnSpc>
              <a:spcBef>
                <a:spcPts val="2100"/>
              </a:spcBef>
              <a:spcAft>
                <a:spcPts val="0"/>
              </a:spcAft>
              <a:buSzPts val="1900"/>
              <a:buNone/>
              <a:defRPr i="1"/>
            </a:lvl4pPr>
            <a:lvl5pPr lvl="4" algn="l">
              <a:lnSpc>
                <a:spcPct val="115000"/>
              </a:lnSpc>
              <a:spcBef>
                <a:spcPts val="2100"/>
              </a:spcBef>
              <a:spcAft>
                <a:spcPts val="0"/>
              </a:spcAft>
              <a:buSzPts val="1900"/>
              <a:buNone/>
              <a:defRPr i="1"/>
            </a:lvl5pPr>
            <a:lvl6pPr lvl="5" algn="l">
              <a:lnSpc>
                <a:spcPct val="115000"/>
              </a:lnSpc>
              <a:spcBef>
                <a:spcPts val="2100"/>
              </a:spcBef>
              <a:spcAft>
                <a:spcPts val="0"/>
              </a:spcAft>
              <a:buSzPts val="1900"/>
              <a:buNone/>
              <a:defRPr i="1"/>
            </a:lvl6pPr>
            <a:lvl7pPr lvl="6" algn="l">
              <a:lnSpc>
                <a:spcPct val="115000"/>
              </a:lnSpc>
              <a:spcBef>
                <a:spcPts val="2100"/>
              </a:spcBef>
              <a:spcAft>
                <a:spcPts val="0"/>
              </a:spcAft>
              <a:buSzPts val="1900"/>
              <a:buNone/>
              <a:defRPr i="1"/>
            </a:lvl7pPr>
            <a:lvl8pPr lvl="7" algn="l">
              <a:lnSpc>
                <a:spcPct val="115000"/>
              </a:lnSpc>
              <a:spcBef>
                <a:spcPts val="2100"/>
              </a:spcBef>
              <a:spcAft>
                <a:spcPts val="0"/>
              </a:spcAft>
              <a:buSzPts val="1900"/>
              <a:buNone/>
              <a:defRPr i="1"/>
            </a:lvl8pPr>
            <a:lvl9pPr lvl="8" algn="l">
              <a:lnSpc>
                <a:spcPct val="115000"/>
              </a:lnSpc>
              <a:spcBef>
                <a:spcPts val="2100"/>
              </a:spcBef>
              <a:spcAft>
                <a:spcPts val="2100"/>
              </a:spcAft>
              <a:buSzPts val="1900"/>
              <a:buNone/>
              <a:defRPr i="1"/>
            </a:lvl9pPr>
          </a:lstStyle>
          <a:p/>
        </p:txBody>
      </p:sp>
      <p:sp>
        <p:nvSpPr>
          <p:cNvPr id="491" name="Google Shape;491;p15"/>
          <p:cNvSpPr txBox="1"/>
          <p:nvPr>
            <p:ph idx="7" type="subTitle"/>
          </p:nvPr>
        </p:nvSpPr>
        <p:spPr>
          <a:xfrm>
            <a:off x="996875" y="5548888"/>
            <a:ext cx="2981100" cy="2982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SzPts val="1900"/>
              <a:buNone/>
              <a:defRPr i="1"/>
            </a:lvl1pPr>
            <a:lvl2pPr lvl="1" algn="l">
              <a:lnSpc>
                <a:spcPct val="115000"/>
              </a:lnSpc>
              <a:spcBef>
                <a:spcPts val="0"/>
              </a:spcBef>
              <a:spcAft>
                <a:spcPts val="0"/>
              </a:spcAft>
              <a:buSzPts val="1900"/>
              <a:buNone/>
              <a:defRPr i="1"/>
            </a:lvl2pPr>
            <a:lvl3pPr lvl="2" algn="l">
              <a:lnSpc>
                <a:spcPct val="115000"/>
              </a:lnSpc>
              <a:spcBef>
                <a:spcPts val="2100"/>
              </a:spcBef>
              <a:spcAft>
                <a:spcPts val="0"/>
              </a:spcAft>
              <a:buSzPts val="1900"/>
              <a:buNone/>
              <a:defRPr i="1"/>
            </a:lvl3pPr>
            <a:lvl4pPr lvl="3" algn="l">
              <a:lnSpc>
                <a:spcPct val="115000"/>
              </a:lnSpc>
              <a:spcBef>
                <a:spcPts val="2100"/>
              </a:spcBef>
              <a:spcAft>
                <a:spcPts val="0"/>
              </a:spcAft>
              <a:buSzPts val="1900"/>
              <a:buNone/>
              <a:defRPr i="1"/>
            </a:lvl4pPr>
            <a:lvl5pPr lvl="4" algn="l">
              <a:lnSpc>
                <a:spcPct val="115000"/>
              </a:lnSpc>
              <a:spcBef>
                <a:spcPts val="2100"/>
              </a:spcBef>
              <a:spcAft>
                <a:spcPts val="0"/>
              </a:spcAft>
              <a:buSzPts val="1900"/>
              <a:buNone/>
              <a:defRPr i="1"/>
            </a:lvl5pPr>
            <a:lvl6pPr lvl="5" algn="l">
              <a:lnSpc>
                <a:spcPct val="115000"/>
              </a:lnSpc>
              <a:spcBef>
                <a:spcPts val="2100"/>
              </a:spcBef>
              <a:spcAft>
                <a:spcPts val="0"/>
              </a:spcAft>
              <a:buSzPts val="1900"/>
              <a:buNone/>
              <a:defRPr i="1"/>
            </a:lvl6pPr>
            <a:lvl7pPr lvl="6" algn="l">
              <a:lnSpc>
                <a:spcPct val="115000"/>
              </a:lnSpc>
              <a:spcBef>
                <a:spcPts val="2100"/>
              </a:spcBef>
              <a:spcAft>
                <a:spcPts val="0"/>
              </a:spcAft>
              <a:buSzPts val="1900"/>
              <a:buNone/>
              <a:defRPr i="1"/>
            </a:lvl7pPr>
            <a:lvl8pPr lvl="7" algn="l">
              <a:lnSpc>
                <a:spcPct val="115000"/>
              </a:lnSpc>
              <a:spcBef>
                <a:spcPts val="2100"/>
              </a:spcBef>
              <a:spcAft>
                <a:spcPts val="0"/>
              </a:spcAft>
              <a:buSzPts val="1900"/>
              <a:buNone/>
              <a:defRPr i="1"/>
            </a:lvl8pPr>
            <a:lvl9pPr lvl="8" algn="l">
              <a:lnSpc>
                <a:spcPct val="115000"/>
              </a:lnSpc>
              <a:spcBef>
                <a:spcPts val="2100"/>
              </a:spcBef>
              <a:spcAft>
                <a:spcPts val="2100"/>
              </a:spcAft>
              <a:buSzPts val="1900"/>
              <a:buNone/>
              <a:defRPr i="1"/>
            </a:lvl9pPr>
          </a:lstStyle>
          <a:p/>
        </p:txBody>
      </p:sp>
      <p:sp>
        <p:nvSpPr>
          <p:cNvPr id="492" name="Google Shape;492;p15"/>
          <p:cNvSpPr txBox="1"/>
          <p:nvPr>
            <p:ph idx="8" type="subTitle"/>
          </p:nvPr>
        </p:nvSpPr>
        <p:spPr>
          <a:xfrm>
            <a:off x="8214050" y="5548888"/>
            <a:ext cx="2981100" cy="298200"/>
          </a:xfrm>
          <a:prstGeom prst="rect">
            <a:avLst/>
          </a:prstGeom>
          <a:noFill/>
          <a:ln>
            <a:noFill/>
          </a:ln>
        </p:spPr>
        <p:txBody>
          <a:bodyPr anchorCtr="0" anchor="ctr" bIns="121900" lIns="121900" spcFirstLastPara="1" rIns="121900" wrap="square" tIns="121900">
            <a:noAutofit/>
          </a:bodyPr>
          <a:lstStyle>
            <a:lvl1pPr lvl="0" algn="ctr">
              <a:lnSpc>
                <a:spcPct val="115000"/>
              </a:lnSpc>
              <a:spcBef>
                <a:spcPts val="0"/>
              </a:spcBef>
              <a:spcAft>
                <a:spcPts val="0"/>
              </a:spcAft>
              <a:buSzPts val="1900"/>
              <a:buNone/>
              <a:defRPr i="1"/>
            </a:lvl1pPr>
            <a:lvl2pPr lvl="1" algn="l">
              <a:lnSpc>
                <a:spcPct val="115000"/>
              </a:lnSpc>
              <a:spcBef>
                <a:spcPts val="0"/>
              </a:spcBef>
              <a:spcAft>
                <a:spcPts val="0"/>
              </a:spcAft>
              <a:buSzPts val="1900"/>
              <a:buNone/>
              <a:defRPr i="1"/>
            </a:lvl2pPr>
            <a:lvl3pPr lvl="2" algn="l">
              <a:lnSpc>
                <a:spcPct val="115000"/>
              </a:lnSpc>
              <a:spcBef>
                <a:spcPts val="2100"/>
              </a:spcBef>
              <a:spcAft>
                <a:spcPts val="0"/>
              </a:spcAft>
              <a:buSzPts val="1900"/>
              <a:buNone/>
              <a:defRPr i="1"/>
            </a:lvl3pPr>
            <a:lvl4pPr lvl="3" algn="l">
              <a:lnSpc>
                <a:spcPct val="115000"/>
              </a:lnSpc>
              <a:spcBef>
                <a:spcPts val="2100"/>
              </a:spcBef>
              <a:spcAft>
                <a:spcPts val="0"/>
              </a:spcAft>
              <a:buSzPts val="1900"/>
              <a:buNone/>
              <a:defRPr i="1"/>
            </a:lvl4pPr>
            <a:lvl5pPr lvl="4" algn="l">
              <a:lnSpc>
                <a:spcPct val="115000"/>
              </a:lnSpc>
              <a:spcBef>
                <a:spcPts val="2100"/>
              </a:spcBef>
              <a:spcAft>
                <a:spcPts val="0"/>
              </a:spcAft>
              <a:buSzPts val="1900"/>
              <a:buNone/>
              <a:defRPr i="1"/>
            </a:lvl5pPr>
            <a:lvl6pPr lvl="5" algn="l">
              <a:lnSpc>
                <a:spcPct val="115000"/>
              </a:lnSpc>
              <a:spcBef>
                <a:spcPts val="2100"/>
              </a:spcBef>
              <a:spcAft>
                <a:spcPts val="0"/>
              </a:spcAft>
              <a:buSzPts val="1900"/>
              <a:buNone/>
              <a:defRPr i="1"/>
            </a:lvl6pPr>
            <a:lvl7pPr lvl="6" algn="l">
              <a:lnSpc>
                <a:spcPct val="115000"/>
              </a:lnSpc>
              <a:spcBef>
                <a:spcPts val="2100"/>
              </a:spcBef>
              <a:spcAft>
                <a:spcPts val="0"/>
              </a:spcAft>
              <a:buSzPts val="1900"/>
              <a:buNone/>
              <a:defRPr i="1"/>
            </a:lvl7pPr>
            <a:lvl8pPr lvl="7" algn="l">
              <a:lnSpc>
                <a:spcPct val="115000"/>
              </a:lnSpc>
              <a:spcBef>
                <a:spcPts val="2100"/>
              </a:spcBef>
              <a:spcAft>
                <a:spcPts val="0"/>
              </a:spcAft>
              <a:buSzPts val="1900"/>
              <a:buNone/>
              <a:defRPr i="1"/>
            </a:lvl8pPr>
            <a:lvl9pPr lvl="8" algn="l">
              <a:lnSpc>
                <a:spcPct val="115000"/>
              </a:lnSpc>
              <a:spcBef>
                <a:spcPts val="2100"/>
              </a:spcBef>
              <a:spcAft>
                <a:spcPts val="2100"/>
              </a:spcAft>
              <a:buSzPts val="1900"/>
              <a:buNone/>
              <a:defRPr i="1"/>
            </a:lvl9pPr>
          </a:lstStyle>
          <a:p/>
        </p:txBody>
      </p:sp>
      <p:sp>
        <p:nvSpPr>
          <p:cNvPr id="493" name="Google Shape;493;p15"/>
          <p:cNvSpPr/>
          <p:nvPr/>
        </p:nvSpPr>
        <p:spPr>
          <a:xfrm flipH="1" rot="10800000">
            <a:off x="165375" y="176275"/>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494" name="Google Shape;494;p15"/>
          <p:cNvSpPr/>
          <p:nvPr/>
        </p:nvSpPr>
        <p:spPr>
          <a:xfrm flipH="1">
            <a:off x="8855925" y="25031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495" name="Google Shape;495;p15"/>
          <p:cNvSpPr/>
          <p:nvPr/>
        </p:nvSpPr>
        <p:spPr>
          <a:xfrm>
            <a:off x="11471756" y="132839"/>
            <a:ext cx="597122" cy="684133"/>
          </a:xfrm>
          <a:custGeom>
            <a:rect b="b" l="l" r="r" t="t"/>
            <a:pathLst>
              <a:path extrusionOk="0" h="684133" w="597122">
                <a:moveTo>
                  <a:pt x="0" y="0"/>
                </a:moveTo>
                <a:lnTo>
                  <a:pt x="597122" y="0"/>
                </a:lnTo>
                <a:lnTo>
                  <a:pt x="597122" y="684133"/>
                </a:lnTo>
                <a:lnTo>
                  <a:pt x="0" y="684133"/>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96" name="Google Shape;496;p15"/>
          <p:cNvGrpSpPr/>
          <p:nvPr/>
        </p:nvGrpSpPr>
        <p:grpSpPr>
          <a:xfrm>
            <a:off x="35646" y="68705"/>
            <a:ext cx="1194216" cy="1851447"/>
            <a:chOff x="584502" y="627937"/>
            <a:chExt cx="759728" cy="1177840"/>
          </a:xfrm>
        </p:grpSpPr>
        <p:sp>
          <p:nvSpPr>
            <p:cNvPr id="497" name="Google Shape;497;p15"/>
            <p:cNvSpPr/>
            <p:nvPr/>
          </p:nvSpPr>
          <p:spPr>
            <a:xfrm>
              <a:off x="584502" y="627937"/>
              <a:ext cx="522188" cy="789315"/>
            </a:xfrm>
            <a:custGeom>
              <a:rect b="b" l="l" r="r" t="t"/>
              <a:pathLst>
                <a:path extrusionOk="0" h="789315" w="522188">
                  <a:moveTo>
                    <a:pt x="0" y="0"/>
                  </a:moveTo>
                  <a:cubicBezTo>
                    <a:pt x="0" y="0"/>
                    <a:pt x="14146" y="37011"/>
                    <a:pt x="64710" y="59462"/>
                  </a:cubicBezTo>
                  <a:cubicBezTo>
                    <a:pt x="115273" y="81911"/>
                    <a:pt x="163557" y="69739"/>
                    <a:pt x="193143" y="83979"/>
                  </a:cubicBezTo>
                  <a:cubicBezTo>
                    <a:pt x="246817" y="109812"/>
                    <a:pt x="281451" y="202916"/>
                    <a:pt x="350297" y="283310"/>
                  </a:cubicBezTo>
                  <a:cubicBezTo>
                    <a:pt x="444150" y="392904"/>
                    <a:pt x="455246" y="368320"/>
                    <a:pt x="480488" y="581509"/>
                  </a:cubicBezTo>
                  <a:cubicBezTo>
                    <a:pt x="496356" y="715573"/>
                    <a:pt x="522188" y="789316"/>
                    <a:pt x="522188" y="789316"/>
                  </a:cubicBezTo>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8" name="Google Shape;498;p15"/>
            <p:cNvSpPr/>
            <p:nvPr/>
          </p:nvSpPr>
          <p:spPr>
            <a:xfrm>
              <a:off x="742085" y="707218"/>
              <a:ext cx="79725" cy="425948"/>
            </a:xfrm>
            <a:custGeom>
              <a:rect b="b" l="l" r="r" t="t"/>
              <a:pathLst>
                <a:path extrusionOk="0" h="425948" w="79725">
                  <a:moveTo>
                    <a:pt x="21570" y="0"/>
                  </a:moveTo>
                  <a:cubicBezTo>
                    <a:pt x="21570" y="0"/>
                    <a:pt x="28414" y="32250"/>
                    <a:pt x="29327" y="39852"/>
                  </a:cubicBezTo>
                  <a:cubicBezTo>
                    <a:pt x="32041" y="62463"/>
                    <a:pt x="35429" y="85576"/>
                    <a:pt x="33178" y="108206"/>
                  </a:cubicBezTo>
                  <a:cubicBezTo>
                    <a:pt x="25216" y="188212"/>
                    <a:pt x="1840" y="267236"/>
                    <a:pt x="43" y="347380"/>
                  </a:cubicBezTo>
                  <a:cubicBezTo>
                    <a:pt x="-639" y="377793"/>
                    <a:pt x="6672" y="412902"/>
                    <a:pt x="28626" y="425828"/>
                  </a:cubicBezTo>
                  <a:cubicBezTo>
                    <a:pt x="32553" y="428142"/>
                    <a:pt x="22701" y="396776"/>
                    <a:pt x="25008" y="374021"/>
                  </a:cubicBezTo>
                  <a:cubicBezTo>
                    <a:pt x="27921" y="345284"/>
                    <a:pt x="32682" y="327415"/>
                    <a:pt x="47785" y="302450"/>
                  </a:cubicBezTo>
                  <a:cubicBezTo>
                    <a:pt x="132641" y="162185"/>
                    <a:pt x="21570" y="0"/>
                    <a:pt x="2157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9" name="Google Shape;499;p15"/>
            <p:cNvSpPr/>
            <p:nvPr/>
          </p:nvSpPr>
          <p:spPr>
            <a:xfrm>
              <a:off x="810566" y="904270"/>
              <a:ext cx="128320" cy="336730"/>
            </a:xfrm>
            <a:custGeom>
              <a:rect b="b" l="l" r="r" t="t"/>
              <a:pathLst>
                <a:path extrusionOk="0" h="336730" w="128320">
                  <a:moveTo>
                    <a:pt x="118376" y="0"/>
                  </a:moveTo>
                  <a:cubicBezTo>
                    <a:pt x="118376" y="0"/>
                    <a:pt x="103519" y="46830"/>
                    <a:pt x="98498" y="58545"/>
                  </a:cubicBezTo>
                  <a:cubicBezTo>
                    <a:pt x="85299" y="89340"/>
                    <a:pt x="62631" y="113533"/>
                    <a:pt x="45766" y="141642"/>
                  </a:cubicBezTo>
                  <a:cubicBezTo>
                    <a:pt x="28788" y="169931"/>
                    <a:pt x="15814" y="203725"/>
                    <a:pt x="6617" y="235920"/>
                  </a:cubicBezTo>
                  <a:cubicBezTo>
                    <a:pt x="-1060" y="262780"/>
                    <a:pt x="2002" y="333923"/>
                    <a:pt x="224" y="336590"/>
                  </a:cubicBezTo>
                  <a:cubicBezTo>
                    <a:pt x="-1480" y="339142"/>
                    <a:pt x="6957" y="306291"/>
                    <a:pt x="10819" y="298566"/>
                  </a:cubicBezTo>
                  <a:cubicBezTo>
                    <a:pt x="24486" y="271229"/>
                    <a:pt x="32363" y="246369"/>
                    <a:pt x="56952" y="227928"/>
                  </a:cubicBezTo>
                  <a:cubicBezTo>
                    <a:pt x="106173" y="191010"/>
                    <a:pt x="137985" y="112162"/>
                    <a:pt x="125663" y="50554"/>
                  </a:cubicBezTo>
                  <a:cubicBezTo>
                    <a:pt x="122864" y="36559"/>
                    <a:pt x="118376" y="0"/>
                    <a:pt x="118376"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0" name="Google Shape;500;p15"/>
            <p:cNvSpPr/>
            <p:nvPr/>
          </p:nvSpPr>
          <p:spPr>
            <a:xfrm>
              <a:off x="885095" y="1017927"/>
              <a:ext cx="138627" cy="332384"/>
            </a:xfrm>
            <a:custGeom>
              <a:rect b="b" l="l" r="r" t="t"/>
              <a:pathLst>
                <a:path extrusionOk="0" h="332384" w="138627">
                  <a:moveTo>
                    <a:pt x="138623" y="0"/>
                  </a:moveTo>
                  <a:cubicBezTo>
                    <a:pt x="138623" y="0"/>
                    <a:pt x="129431" y="28261"/>
                    <a:pt x="107514" y="62427"/>
                  </a:cubicBezTo>
                  <a:cubicBezTo>
                    <a:pt x="73729" y="115110"/>
                    <a:pt x="27243" y="164325"/>
                    <a:pt x="9588" y="226123"/>
                  </a:cubicBezTo>
                  <a:cubicBezTo>
                    <a:pt x="2759" y="250022"/>
                    <a:pt x="0" y="273930"/>
                    <a:pt x="0" y="298828"/>
                  </a:cubicBezTo>
                  <a:cubicBezTo>
                    <a:pt x="0" y="308439"/>
                    <a:pt x="2659" y="317449"/>
                    <a:pt x="3995" y="326793"/>
                  </a:cubicBezTo>
                  <a:cubicBezTo>
                    <a:pt x="4260" y="328660"/>
                    <a:pt x="4794" y="332384"/>
                    <a:pt x="4794" y="332384"/>
                  </a:cubicBezTo>
                  <a:cubicBezTo>
                    <a:pt x="4794" y="332384"/>
                    <a:pt x="4463" y="327041"/>
                    <a:pt x="4794" y="324402"/>
                  </a:cubicBezTo>
                  <a:cubicBezTo>
                    <a:pt x="5658" y="317487"/>
                    <a:pt x="8377" y="310325"/>
                    <a:pt x="10386" y="303628"/>
                  </a:cubicBezTo>
                  <a:cubicBezTo>
                    <a:pt x="15458" y="286721"/>
                    <a:pt x="24298" y="264490"/>
                    <a:pt x="35953" y="250898"/>
                  </a:cubicBezTo>
                  <a:cubicBezTo>
                    <a:pt x="70205" y="210931"/>
                    <a:pt x="108495" y="177413"/>
                    <a:pt x="120640" y="124654"/>
                  </a:cubicBezTo>
                  <a:cubicBezTo>
                    <a:pt x="139423" y="43148"/>
                    <a:pt x="138623" y="0"/>
                    <a:pt x="138623"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1" name="Google Shape;501;p15"/>
            <p:cNvSpPr/>
            <p:nvPr/>
          </p:nvSpPr>
          <p:spPr>
            <a:xfrm>
              <a:off x="937306" y="1225076"/>
              <a:ext cx="132684" cy="338623"/>
            </a:xfrm>
            <a:custGeom>
              <a:rect b="b" l="l" r="r" t="t"/>
              <a:pathLst>
                <a:path extrusionOk="0" h="338623" w="132684">
                  <a:moveTo>
                    <a:pt x="129618" y="0"/>
                  </a:moveTo>
                  <a:cubicBezTo>
                    <a:pt x="129618" y="0"/>
                    <a:pt x="124246" y="12935"/>
                    <a:pt x="121255" y="16783"/>
                  </a:cubicBezTo>
                  <a:cubicBezTo>
                    <a:pt x="112578" y="27984"/>
                    <a:pt x="102824" y="37471"/>
                    <a:pt x="91937" y="46558"/>
                  </a:cubicBezTo>
                  <a:cubicBezTo>
                    <a:pt x="36254" y="93021"/>
                    <a:pt x="-3912" y="159820"/>
                    <a:pt x="303" y="233686"/>
                  </a:cubicBezTo>
                  <a:cubicBezTo>
                    <a:pt x="1686" y="257899"/>
                    <a:pt x="3419" y="281902"/>
                    <a:pt x="6214" y="305943"/>
                  </a:cubicBezTo>
                  <a:cubicBezTo>
                    <a:pt x="7112" y="313658"/>
                    <a:pt x="11165" y="338623"/>
                    <a:pt x="11165" y="338623"/>
                  </a:cubicBezTo>
                  <a:cubicBezTo>
                    <a:pt x="11165" y="338623"/>
                    <a:pt x="16470" y="258042"/>
                    <a:pt x="24862" y="237153"/>
                  </a:cubicBezTo>
                  <a:cubicBezTo>
                    <a:pt x="56590" y="158153"/>
                    <a:pt x="137638" y="111842"/>
                    <a:pt x="132447" y="20926"/>
                  </a:cubicBezTo>
                  <a:lnTo>
                    <a:pt x="129618" y="0"/>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2" name="Google Shape;502;p15"/>
            <p:cNvSpPr/>
            <p:nvPr/>
          </p:nvSpPr>
          <p:spPr>
            <a:xfrm>
              <a:off x="1036316" y="1411852"/>
              <a:ext cx="82642" cy="393925"/>
            </a:xfrm>
            <a:custGeom>
              <a:rect b="b" l="l" r="r" t="t"/>
              <a:pathLst>
                <a:path extrusionOk="0" h="393925" w="82642">
                  <a:moveTo>
                    <a:pt x="68612" y="0"/>
                  </a:moveTo>
                  <a:cubicBezTo>
                    <a:pt x="68612" y="0"/>
                    <a:pt x="37570" y="55988"/>
                    <a:pt x="29331" y="77419"/>
                  </a:cubicBezTo>
                  <a:cubicBezTo>
                    <a:pt x="3175" y="145409"/>
                    <a:pt x="-4331" y="199739"/>
                    <a:pt x="2251" y="272063"/>
                  </a:cubicBezTo>
                  <a:cubicBezTo>
                    <a:pt x="4556" y="297456"/>
                    <a:pt x="8223" y="330384"/>
                    <a:pt x="14938" y="354997"/>
                  </a:cubicBezTo>
                  <a:cubicBezTo>
                    <a:pt x="17548" y="364560"/>
                    <a:pt x="24254" y="393925"/>
                    <a:pt x="24254" y="393925"/>
                  </a:cubicBezTo>
                  <a:cubicBezTo>
                    <a:pt x="24254" y="393925"/>
                    <a:pt x="28512" y="376666"/>
                    <a:pt x="43104" y="301771"/>
                  </a:cubicBezTo>
                  <a:cubicBezTo>
                    <a:pt x="57706" y="226867"/>
                    <a:pt x="82642" y="173250"/>
                    <a:pt x="82642" y="94345"/>
                  </a:cubicBezTo>
                  <a:cubicBezTo>
                    <a:pt x="82642" y="69266"/>
                    <a:pt x="77699" y="47844"/>
                    <a:pt x="74184" y="23260"/>
                  </a:cubicBezTo>
                  <a:cubicBezTo>
                    <a:pt x="73822" y="20736"/>
                    <a:pt x="68612" y="0"/>
                    <a:pt x="68612"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3" name="Google Shape;503;p15"/>
            <p:cNvSpPr/>
            <p:nvPr/>
          </p:nvSpPr>
          <p:spPr>
            <a:xfrm>
              <a:off x="1077868" y="1296590"/>
              <a:ext cx="162896" cy="361683"/>
            </a:xfrm>
            <a:custGeom>
              <a:rect b="b" l="l" r="r" t="t"/>
              <a:pathLst>
                <a:path extrusionOk="0" h="361683" w="162896">
                  <a:moveTo>
                    <a:pt x="0" y="0"/>
                  </a:moveTo>
                  <a:cubicBezTo>
                    <a:pt x="0" y="0"/>
                    <a:pt x="65475" y="83106"/>
                    <a:pt x="71342" y="152143"/>
                  </a:cubicBezTo>
                  <a:cubicBezTo>
                    <a:pt x="76238" y="209769"/>
                    <a:pt x="98631" y="246278"/>
                    <a:pt x="114900" y="275130"/>
                  </a:cubicBezTo>
                  <a:cubicBezTo>
                    <a:pt x="131483" y="304514"/>
                    <a:pt x="162897" y="361683"/>
                    <a:pt x="162897" y="361683"/>
                  </a:cubicBezTo>
                  <a:cubicBezTo>
                    <a:pt x="162897" y="361683"/>
                    <a:pt x="150428" y="314173"/>
                    <a:pt x="149828" y="293808"/>
                  </a:cubicBezTo>
                  <a:cubicBezTo>
                    <a:pt x="148600" y="251908"/>
                    <a:pt x="142989" y="211712"/>
                    <a:pt x="131578" y="171164"/>
                  </a:cubicBezTo>
                  <a:cubicBezTo>
                    <a:pt x="118167" y="123511"/>
                    <a:pt x="86211" y="76762"/>
                    <a:pt x="48330" y="45434"/>
                  </a:cubicBezTo>
                  <a:cubicBezTo>
                    <a:pt x="36166" y="35385"/>
                    <a:pt x="23089" y="25117"/>
                    <a:pt x="12325" y="13287"/>
                  </a:cubicBezTo>
                  <a:cubicBezTo>
                    <a:pt x="8763" y="9373"/>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4" name="Google Shape;504;p15"/>
            <p:cNvSpPr/>
            <p:nvPr/>
          </p:nvSpPr>
          <p:spPr>
            <a:xfrm>
              <a:off x="1057598" y="1151296"/>
              <a:ext cx="286632" cy="272686"/>
            </a:xfrm>
            <a:custGeom>
              <a:rect b="b" l="l" r="r" t="t"/>
              <a:pathLst>
                <a:path extrusionOk="0" h="272686" w="286632">
                  <a:moveTo>
                    <a:pt x="0" y="0"/>
                  </a:moveTo>
                  <a:cubicBezTo>
                    <a:pt x="0" y="0"/>
                    <a:pt x="10906" y="43120"/>
                    <a:pt x="23089" y="60427"/>
                  </a:cubicBezTo>
                  <a:cubicBezTo>
                    <a:pt x="57703" y="109566"/>
                    <a:pt x="107613" y="121482"/>
                    <a:pt x="162373" y="139246"/>
                  </a:cubicBezTo>
                  <a:cubicBezTo>
                    <a:pt x="177403" y="144123"/>
                    <a:pt x="193472" y="145685"/>
                    <a:pt x="206169" y="156191"/>
                  </a:cubicBezTo>
                  <a:cubicBezTo>
                    <a:pt x="228971" y="175041"/>
                    <a:pt x="275358" y="260509"/>
                    <a:pt x="286321" y="272567"/>
                  </a:cubicBezTo>
                  <a:cubicBezTo>
                    <a:pt x="289951" y="276549"/>
                    <a:pt x="260804" y="179746"/>
                    <a:pt x="250784" y="157077"/>
                  </a:cubicBezTo>
                  <a:cubicBezTo>
                    <a:pt x="233201" y="117329"/>
                    <a:pt x="209207" y="85401"/>
                    <a:pt x="167945" y="66580"/>
                  </a:cubicBezTo>
                  <a:cubicBezTo>
                    <a:pt x="140237" y="53950"/>
                    <a:pt x="107575" y="60970"/>
                    <a:pt x="80210" y="50387"/>
                  </a:cubicBezTo>
                  <a:cubicBezTo>
                    <a:pt x="60055" y="42596"/>
                    <a:pt x="43215" y="32737"/>
                    <a:pt x="26451" y="19517"/>
                  </a:cubicBezTo>
                  <a:cubicBezTo>
                    <a:pt x="22565" y="16459"/>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5" name="Google Shape;505;p15"/>
            <p:cNvSpPr/>
            <p:nvPr/>
          </p:nvSpPr>
          <p:spPr>
            <a:xfrm>
              <a:off x="1034586" y="1039485"/>
              <a:ext cx="280625" cy="175799"/>
            </a:xfrm>
            <a:custGeom>
              <a:rect b="b" l="l" r="r" t="t"/>
              <a:pathLst>
                <a:path extrusionOk="0" h="175799" w="280625">
                  <a:moveTo>
                    <a:pt x="0" y="2540"/>
                  </a:moveTo>
                  <a:cubicBezTo>
                    <a:pt x="0" y="2540"/>
                    <a:pt x="74447" y="22190"/>
                    <a:pt x="84372" y="28705"/>
                  </a:cubicBezTo>
                  <a:cubicBezTo>
                    <a:pt x="100975" y="39582"/>
                    <a:pt x="124578" y="72244"/>
                    <a:pt x="135941" y="87855"/>
                  </a:cubicBezTo>
                  <a:cubicBezTo>
                    <a:pt x="152905" y="111153"/>
                    <a:pt x="169602" y="124383"/>
                    <a:pt x="194253" y="138661"/>
                  </a:cubicBezTo>
                  <a:cubicBezTo>
                    <a:pt x="212274" y="149091"/>
                    <a:pt x="229457" y="157359"/>
                    <a:pt x="249041" y="165255"/>
                  </a:cubicBezTo>
                  <a:cubicBezTo>
                    <a:pt x="259337" y="169399"/>
                    <a:pt x="280626" y="175799"/>
                    <a:pt x="280626" y="175799"/>
                  </a:cubicBezTo>
                  <a:cubicBezTo>
                    <a:pt x="280626" y="175799"/>
                    <a:pt x="264157" y="165998"/>
                    <a:pt x="253870" y="155597"/>
                  </a:cubicBezTo>
                  <a:cubicBezTo>
                    <a:pt x="236992" y="138528"/>
                    <a:pt x="225657" y="119278"/>
                    <a:pt x="214227" y="98018"/>
                  </a:cubicBezTo>
                  <a:cubicBezTo>
                    <a:pt x="195967" y="64033"/>
                    <a:pt x="153010" y="25371"/>
                    <a:pt x="107709" y="10512"/>
                  </a:cubicBezTo>
                  <a:cubicBezTo>
                    <a:pt x="54721" y="-6862"/>
                    <a:pt x="0" y="2540"/>
                    <a:pt x="0" y="254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6" name="Google Shape;506;p15"/>
            <p:cNvSpPr/>
            <p:nvPr/>
          </p:nvSpPr>
          <p:spPr>
            <a:xfrm>
              <a:off x="881383" y="838741"/>
              <a:ext cx="381783" cy="168793"/>
            </a:xfrm>
            <a:custGeom>
              <a:rect b="b" l="l" r="r" t="t"/>
              <a:pathLst>
                <a:path extrusionOk="0" h="168793" w="381783">
                  <a:moveTo>
                    <a:pt x="0" y="0"/>
                  </a:moveTo>
                  <a:cubicBezTo>
                    <a:pt x="0" y="0"/>
                    <a:pt x="51166" y="42776"/>
                    <a:pt x="69117" y="58041"/>
                  </a:cubicBezTo>
                  <a:cubicBezTo>
                    <a:pt x="123447" y="104240"/>
                    <a:pt x="188865" y="145010"/>
                    <a:pt x="260597" y="156897"/>
                  </a:cubicBezTo>
                  <a:cubicBezTo>
                    <a:pt x="287296" y="161326"/>
                    <a:pt x="313394" y="166850"/>
                    <a:pt x="340445" y="166260"/>
                  </a:cubicBezTo>
                  <a:cubicBezTo>
                    <a:pt x="351771" y="166012"/>
                    <a:pt x="381784" y="168793"/>
                    <a:pt x="381784" y="168793"/>
                  </a:cubicBezTo>
                  <a:cubicBezTo>
                    <a:pt x="381784" y="168793"/>
                    <a:pt x="361115" y="162640"/>
                    <a:pt x="351132" y="158621"/>
                  </a:cubicBezTo>
                  <a:cubicBezTo>
                    <a:pt x="331797" y="150829"/>
                    <a:pt x="312232" y="141438"/>
                    <a:pt x="296211" y="127807"/>
                  </a:cubicBezTo>
                  <a:cubicBezTo>
                    <a:pt x="244043" y="83440"/>
                    <a:pt x="186207" y="47360"/>
                    <a:pt x="122266" y="22223"/>
                  </a:cubicBezTo>
                  <a:cubicBezTo>
                    <a:pt x="82756" y="6689"/>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7" name="Google Shape;507;p15"/>
            <p:cNvSpPr/>
            <p:nvPr/>
          </p:nvSpPr>
          <p:spPr>
            <a:xfrm>
              <a:off x="817581" y="737339"/>
              <a:ext cx="391760" cy="175069"/>
            </a:xfrm>
            <a:custGeom>
              <a:rect b="b" l="l" r="r" t="t"/>
              <a:pathLst>
                <a:path extrusionOk="0" h="175069" w="391760">
                  <a:moveTo>
                    <a:pt x="0" y="8174"/>
                  </a:moveTo>
                  <a:cubicBezTo>
                    <a:pt x="0" y="8174"/>
                    <a:pt x="36889" y="10984"/>
                    <a:pt x="45169" y="12816"/>
                  </a:cubicBezTo>
                  <a:cubicBezTo>
                    <a:pt x="65027" y="17211"/>
                    <a:pt x="85666" y="29317"/>
                    <a:pt x="102911" y="39845"/>
                  </a:cubicBezTo>
                  <a:cubicBezTo>
                    <a:pt x="127091" y="54607"/>
                    <a:pt x="148368" y="74973"/>
                    <a:pt x="173305" y="88838"/>
                  </a:cubicBezTo>
                  <a:cubicBezTo>
                    <a:pt x="215338" y="112197"/>
                    <a:pt x="259763" y="126923"/>
                    <a:pt x="303921" y="144712"/>
                  </a:cubicBezTo>
                  <a:cubicBezTo>
                    <a:pt x="323342" y="152537"/>
                    <a:pt x="338611" y="162190"/>
                    <a:pt x="360576" y="169680"/>
                  </a:cubicBezTo>
                  <a:cubicBezTo>
                    <a:pt x="382531" y="177168"/>
                    <a:pt x="391760" y="174669"/>
                    <a:pt x="391760" y="174669"/>
                  </a:cubicBezTo>
                  <a:cubicBezTo>
                    <a:pt x="391760" y="174669"/>
                    <a:pt x="346869" y="153847"/>
                    <a:pt x="334601" y="144039"/>
                  </a:cubicBezTo>
                  <a:cubicBezTo>
                    <a:pt x="313132" y="126876"/>
                    <a:pt x="297996" y="101709"/>
                    <a:pt x="277699" y="83108"/>
                  </a:cubicBezTo>
                  <a:cubicBezTo>
                    <a:pt x="242875" y="51207"/>
                    <a:pt x="193088" y="16528"/>
                    <a:pt x="146577" y="4226"/>
                  </a:cubicBezTo>
                  <a:cubicBezTo>
                    <a:pt x="103374" y="-7204"/>
                    <a:pt x="0" y="8174"/>
                    <a:pt x="0" y="817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8" name="Google Shape;508;p15"/>
            <p:cNvSpPr/>
            <p:nvPr/>
          </p:nvSpPr>
          <p:spPr>
            <a:xfrm>
              <a:off x="757358" y="716459"/>
              <a:ext cx="31734" cy="413063"/>
            </a:xfrm>
            <a:custGeom>
              <a:rect b="b" l="l" r="r" t="t"/>
              <a:pathLst>
                <a:path extrusionOk="0" h="413063" w="31734">
                  <a:moveTo>
                    <a:pt x="11506" y="413063"/>
                  </a:moveTo>
                  <a:cubicBezTo>
                    <a:pt x="3226" y="407377"/>
                    <a:pt x="3681" y="393232"/>
                    <a:pt x="2081" y="384612"/>
                  </a:cubicBezTo>
                  <a:cubicBezTo>
                    <a:pt x="-3762" y="353122"/>
                    <a:pt x="3904" y="325785"/>
                    <a:pt x="10246" y="295029"/>
                  </a:cubicBezTo>
                  <a:cubicBezTo>
                    <a:pt x="23499" y="230775"/>
                    <a:pt x="34041" y="170792"/>
                    <a:pt x="31298" y="104837"/>
                  </a:cubicBezTo>
                  <a:cubicBezTo>
                    <a:pt x="29947" y="72372"/>
                    <a:pt x="24443" y="29347"/>
                    <a:pt x="821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9" name="Google Shape;509;p15"/>
            <p:cNvSpPr/>
            <p:nvPr/>
          </p:nvSpPr>
          <p:spPr>
            <a:xfrm>
              <a:off x="812043" y="919635"/>
              <a:ext cx="121285" cy="310013"/>
            </a:xfrm>
            <a:custGeom>
              <a:rect b="b" l="l" r="r" t="t"/>
              <a:pathLst>
                <a:path extrusionOk="0" h="310013" w="121285">
                  <a:moveTo>
                    <a:pt x="871" y="310013"/>
                  </a:moveTo>
                  <a:cubicBezTo>
                    <a:pt x="-6780" y="251691"/>
                    <a:pt x="37655" y="196789"/>
                    <a:pt x="68395" y="152089"/>
                  </a:cubicBezTo>
                  <a:cubicBezTo>
                    <a:pt x="92838" y="116541"/>
                    <a:pt x="124158" y="65621"/>
                    <a:pt x="121075" y="20374"/>
                  </a:cubicBezTo>
                  <a:cubicBezTo>
                    <a:pt x="120584" y="13173"/>
                    <a:pt x="116515" y="7052"/>
                    <a:pt x="115589"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0" name="Google Shape;510;p15"/>
            <p:cNvSpPr/>
            <p:nvPr/>
          </p:nvSpPr>
          <p:spPr>
            <a:xfrm>
              <a:off x="888811" y="1029452"/>
              <a:ext cx="131630" cy="313515"/>
            </a:xfrm>
            <a:custGeom>
              <a:rect b="b" l="l" r="r" t="t"/>
              <a:pathLst>
                <a:path extrusionOk="0" h="313515" w="131630">
                  <a:moveTo>
                    <a:pt x="0" y="313515"/>
                  </a:moveTo>
                  <a:cubicBezTo>
                    <a:pt x="0" y="313515"/>
                    <a:pt x="887" y="272044"/>
                    <a:pt x="12143" y="236325"/>
                  </a:cubicBezTo>
                  <a:cubicBezTo>
                    <a:pt x="23400" y="200597"/>
                    <a:pt x="29235" y="191176"/>
                    <a:pt x="45028" y="170621"/>
                  </a:cubicBezTo>
                  <a:cubicBezTo>
                    <a:pt x="84768" y="118872"/>
                    <a:pt x="110514" y="60989"/>
                    <a:pt x="13163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1" name="Google Shape;511;p15"/>
            <p:cNvSpPr/>
            <p:nvPr/>
          </p:nvSpPr>
          <p:spPr>
            <a:xfrm>
              <a:off x="942863" y="1230382"/>
              <a:ext cx="124527" cy="301228"/>
            </a:xfrm>
            <a:custGeom>
              <a:rect b="b" l="l" r="r" t="t"/>
              <a:pathLst>
                <a:path extrusionOk="0" h="301228" w="124527">
                  <a:moveTo>
                    <a:pt x="2154" y="301228"/>
                  </a:moveTo>
                  <a:cubicBezTo>
                    <a:pt x="-2010" y="301228"/>
                    <a:pt x="1145" y="286179"/>
                    <a:pt x="1145" y="282397"/>
                  </a:cubicBezTo>
                  <a:cubicBezTo>
                    <a:pt x="1145" y="262118"/>
                    <a:pt x="164" y="241221"/>
                    <a:pt x="3499" y="221209"/>
                  </a:cubicBezTo>
                  <a:cubicBezTo>
                    <a:pt x="13599" y="160620"/>
                    <a:pt x="52195" y="121872"/>
                    <a:pt x="86199" y="73295"/>
                  </a:cubicBezTo>
                  <a:cubicBezTo>
                    <a:pt x="98620" y="55550"/>
                    <a:pt x="124527" y="22289"/>
                    <a:pt x="12452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2" name="Google Shape;512;p15"/>
            <p:cNvSpPr/>
            <p:nvPr/>
          </p:nvSpPr>
          <p:spPr>
            <a:xfrm>
              <a:off x="1054876" y="1423987"/>
              <a:ext cx="48184" cy="376599"/>
            </a:xfrm>
            <a:custGeom>
              <a:rect b="b" l="l" r="r" t="t"/>
              <a:pathLst>
                <a:path extrusionOk="0" h="376599" w="48184">
                  <a:moveTo>
                    <a:pt x="3855" y="376599"/>
                  </a:moveTo>
                  <a:cubicBezTo>
                    <a:pt x="-3955" y="363512"/>
                    <a:pt x="2741" y="313754"/>
                    <a:pt x="1427" y="296151"/>
                  </a:cubicBezTo>
                  <a:cubicBezTo>
                    <a:pt x="-4050" y="222685"/>
                    <a:pt x="10209" y="149247"/>
                    <a:pt x="24677" y="77772"/>
                  </a:cubicBezTo>
                  <a:cubicBezTo>
                    <a:pt x="29382" y="54521"/>
                    <a:pt x="35383" y="20022"/>
                    <a:pt x="4818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3" name="Google Shape;513;p15"/>
            <p:cNvSpPr/>
            <p:nvPr/>
          </p:nvSpPr>
          <p:spPr>
            <a:xfrm>
              <a:off x="1099232" y="1321669"/>
              <a:ext cx="132168" cy="309248"/>
            </a:xfrm>
            <a:custGeom>
              <a:rect b="b" l="l" r="r" t="t"/>
              <a:pathLst>
                <a:path extrusionOk="0" h="309248" w="132168">
                  <a:moveTo>
                    <a:pt x="0" y="0"/>
                  </a:moveTo>
                  <a:cubicBezTo>
                    <a:pt x="3562" y="486"/>
                    <a:pt x="41443" y="56283"/>
                    <a:pt x="46549" y="64180"/>
                  </a:cubicBezTo>
                  <a:cubicBezTo>
                    <a:pt x="83191" y="120882"/>
                    <a:pt x="102975" y="184185"/>
                    <a:pt x="118205" y="249498"/>
                  </a:cubicBezTo>
                  <a:cubicBezTo>
                    <a:pt x="122872" y="269548"/>
                    <a:pt x="130874" y="288541"/>
                    <a:pt x="132169" y="309248"/>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4" name="Google Shape;514;p15"/>
            <p:cNvSpPr/>
            <p:nvPr/>
          </p:nvSpPr>
          <p:spPr>
            <a:xfrm>
              <a:off x="1067638" y="1161515"/>
              <a:ext cx="269957" cy="253623"/>
            </a:xfrm>
            <a:custGeom>
              <a:rect b="b" l="l" r="r" t="t"/>
              <a:pathLst>
                <a:path extrusionOk="0" h="253623" w="269957">
                  <a:moveTo>
                    <a:pt x="0" y="392"/>
                  </a:moveTo>
                  <a:cubicBezTo>
                    <a:pt x="2524" y="-1532"/>
                    <a:pt x="1810" y="4154"/>
                    <a:pt x="2810" y="6154"/>
                  </a:cubicBezTo>
                  <a:cubicBezTo>
                    <a:pt x="5667" y="11860"/>
                    <a:pt x="11059" y="16136"/>
                    <a:pt x="15773" y="20299"/>
                  </a:cubicBezTo>
                  <a:cubicBezTo>
                    <a:pt x="28299" y="31348"/>
                    <a:pt x="43082" y="40368"/>
                    <a:pt x="56807" y="49731"/>
                  </a:cubicBezTo>
                  <a:cubicBezTo>
                    <a:pt x="74438" y="61761"/>
                    <a:pt x="99289" y="69629"/>
                    <a:pt x="119253" y="77420"/>
                  </a:cubicBezTo>
                  <a:cubicBezTo>
                    <a:pt x="155839" y="91689"/>
                    <a:pt x="182413" y="100719"/>
                    <a:pt x="220094" y="144772"/>
                  </a:cubicBezTo>
                  <a:cubicBezTo>
                    <a:pt x="257766" y="188825"/>
                    <a:pt x="269958" y="253623"/>
                    <a:pt x="269958" y="25362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5" name="Google Shape;515;p15"/>
            <p:cNvSpPr/>
            <p:nvPr/>
          </p:nvSpPr>
          <p:spPr>
            <a:xfrm>
              <a:off x="1040891" y="1043507"/>
              <a:ext cx="269948" cy="170415"/>
            </a:xfrm>
            <a:custGeom>
              <a:rect b="b" l="l" r="r" t="t"/>
              <a:pathLst>
                <a:path extrusionOk="0" h="170415" w="269948">
                  <a:moveTo>
                    <a:pt x="0" y="1004"/>
                  </a:moveTo>
                  <a:cubicBezTo>
                    <a:pt x="18793" y="-2539"/>
                    <a:pt x="34519" y="4004"/>
                    <a:pt x="51406" y="9605"/>
                  </a:cubicBezTo>
                  <a:cubicBezTo>
                    <a:pt x="127892" y="34989"/>
                    <a:pt x="160620" y="72470"/>
                    <a:pt x="213541" y="128887"/>
                  </a:cubicBezTo>
                  <a:cubicBezTo>
                    <a:pt x="227819" y="144117"/>
                    <a:pt x="269948" y="170416"/>
                    <a:pt x="269948" y="170416"/>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6" name="Google Shape;516;p15"/>
            <p:cNvSpPr/>
            <p:nvPr/>
          </p:nvSpPr>
          <p:spPr>
            <a:xfrm>
              <a:off x="891043" y="846704"/>
              <a:ext cx="362417" cy="160011"/>
            </a:xfrm>
            <a:custGeom>
              <a:rect b="b" l="l" r="r" t="t"/>
              <a:pathLst>
                <a:path extrusionOk="0" h="160011" w="362417">
                  <a:moveTo>
                    <a:pt x="0" y="125"/>
                  </a:moveTo>
                  <a:cubicBezTo>
                    <a:pt x="12263" y="-2192"/>
                    <a:pt x="89793" y="28440"/>
                    <a:pt x="103185" y="35547"/>
                  </a:cubicBezTo>
                  <a:cubicBezTo>
                    <a:pt x="134580" y="52219"/>
                    <a:pt x="168698" y="64014"/>
                    <a:pt x="199045" y="82667"/>
                  </a:cubicBezTo>
                  <a:cubicBezTo>
                    <a:pt x="226420" y="99494"/>
                    <a:pt x="252328" y="120197"/>
                    <a:pt x="280969" y="134713"/>
                  </a:cubicBezTo>
                  <a:cubicBezTo>
                    <a:pt x="300867" y="144790"/>
                    <a:pt x="342225" y="150667"/>
                    <a:pt x="362418" y="160011"/>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7" name="Google Shape;517;p15"/>
            <p:cNvSpPr/>
            <p:nvPr/>
          </p:nvSpPr>
          <p:spPr>
            <a:xfrm>
              <a:off x="851613" y="746015"/>
              <a:ext cx="356252" cy="166234"/>
            </a:xfrm>
            <a:custGeom>
              <a:rect b="b" l="l" r="r" t="t"/>
              <a:pathLst>
                <a:path extrusionOk="0" h="166234" w="356252">
                  <a:moveTo>
                    <a:pt x="0" y="921"/>
                  </a:moveTo>
                  <a:cubicBezTo>
                    <a:pt x="80909" y="-12674"/>
                    <a:pt x="275299" y="128131"/>
                    <a:pt x="356252" y="166234"/>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18" name="Google Shape;518;p15"/>
          <p:cNvSpPr/>
          <p:nvPr/>
        </p:nvSpPr>
        <p:spPr>
          <a:xfrm>
            <a:off x="509199" y="6295340"/>
            <a:ext cx="1194254" cy="1194254"/>
          </a:xfrm>
          <a:custGeom>
            <a:rect b="b" l="l" r="r" t="t"/>
            <a:pathLst>
              <a:path extrusionOk="0" h="1194254" w="1194254">
                <a:moveTo>
                  <a:pt x="0" y="597132"/>
                </a:moveTo>
                <a:cubicBezTo>
                  <a:pt x="0" y="267348"/>
                  <a:pt x="267347" y="0"/>
                  <a:pt x="597132" y="0"/>
                </a:cubicBezTo>
                <a:cubicBezTo>
                  <a:pt x="926916" y="0"/>
                  <a:pt x="1194254" y="267348"/>
                  <a:pt x="1194254" y="597132"/>
                </a:cubicBezTo>
                <a:cubicBezTo>
                  <a:pt x="1194254" y="926916"/>
                  <a:pt x="926916" y="1194254"/>
                  <a:pt x="597132" y="1194254"/>
                </a:cubicBezTo>
                <a:cubicBezTo>
                  <a:pt x="267347" y="1194254"/>
                  <a:pt x="0" y="926916"/>
                  <a:pt x="0" y="59713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519" name="Google Shape;519;p15"/>
          <p:cNvGrpSpPr/>
          <p:nvPr/>
        </p:nvGrpSpPr>
        <p:grpSpPr>
          <a:xfrm rot="3553270">
            <a:off x="264567" y="5658567"/>
            <a:ext cx="665082" cy="1806936"/>
            <a:chOff x="5593118" y="4460894"/>
            <a:chExt cx="461853" cy="1254791"/>
          </a:xfrm>
        </p:grpSpPr>
        <p:sp>
          <p:nvSpPr>
            <p:cNvPr id="520" name="Google Shape;520;p15"/>
            <p:cNvSpPr/>
            <p:nvPr/>
          </p:nvSpPr>
          <p:spPr>
            <a:xfrm>
              <a:off x="5774702" y="4797847"/>
              <a:ext cx="157158" cy="917838"/>
            </a:xfrm>
            <a:custGeom>
              <a:rect b="b" l="l" r="r" t="t"/>
              <a:pathLst>
                <a:path extrusionOk="0" h="917838" w="157158">
                  <a:moveTo>
                    <a:pt x="0" y="917839"/>
                  </a:moveTo>
                  <a:cubicBezTo>
                    <a:pt x="0" y="917839"/>
                    <a:pt x="155734" y="685343"/>
                    <a:pt x="157153" y="399231"/>
                  </a:cubicBezTo>
                  <a:cubicBezTo>
                    <a:pt x="157896" y="249079"/>
                    <a:pt x="83125" y="0"/>
                    <a:pt x="8312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1" name="Google Shape;521;p15"/>
            <p:cNvSpPr/>
            <p:nvPr/>
          </p:nvSpPr>
          <p:spPr>
            <a:xfrm>
              <a:off x="5917501" y="4919948"/>
              <a:ext cx="72727" cy="132368"/>
            </a:xfrm>
            <a:custGeom>
              <a:rect b="b" l="l" r="r" t="t"/>
              <a:pathLst>
                <a:path extrusionOk="0" h="132368" w="72727">
                  <a:moveTo>
                    <a:pt x="0" y="132369"/>
                  </a:moveTo>
                  <a:cubicBezTo>
                    <a:pt x="0" y="132369"/>
                    <a:pt x="38491" y="111861"/>
                    <a:pt x="56645" y="78762"/>
                  </a:cubicBezTo>
                  <a:cubicBezTo>
                    <a:pt x="74809" y="45672"/>
                    <a:pt x="72647" y="0"/>
                    <a:pt x="7264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2" name="Google Shape;522;p15"/>
            <p:cNvSpPr/>
            <p:nvPr/>
          </p:nvSpPr>
          <p:spPr>
            <a:xfrm>
              <a:off x="5856309" y="4666430"/>
              <a:ext cx="24387" cy="130568"/>
            </a:xfrm>
            <a:custGeom>
              <a:rect b="b" l="l" r="r" t="t"/>
              <a:pathLst>
                <a:path extrusionOk="0" h="130568" w="24387">
                  <a:moveTo>
                    <a:pt x="1804" y="130569"/>
                  </a:moveTo>
                  <a:cubicBezTo>
                    <a:pt x="1804" y="130569"/>
                    <a:pt x="-2254" y="94659"/>
                    <a:pt x="1804" y="62217"/>
                  </a:cubicBezTo>
                  <a:cubicBezTo>
                    <a:pt x="5861" y="29785"/>
                    <a:pt x="24387" y="0"/>
                    <a:pt x="2438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3" name="Google Shape;523;p15"/>
            <p:cNvSpPr/>
            <p:nvPr/>
          </p:nvSpPr>
          <p:spPr>
            <a:xfrm>
              <a:off x="5802067" y="4710055"/>
              <a:ext cx="56045" cy="86944"/>
            </a:xfrm>
            <a:custGeom>
              <a:rect b="b" l="l" r="r" t="t"/>
              <a:pathLst>
                <a:path extrusionOk="0" h="86944" w="56045">
                  <a:moveTo>
                    <a:pt x="56045" y="86944"/>
                  </a:moveTo>
                  <a:cubicBezTo>
                    <a:pt x="56045" y="86944"/>
                    <a:pt x="30871" y="79105"/>
                    <a:pt x="16726" y="57331"/>
                  </a:cubicBezTo>
                  <a:cubicBezTo>
                    <a:pt x="2581" y="35548"/>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4" name="Google Shape;524;p15"/>
            <p:cNvSpPr/>
            <p:nvPr/>
          </p:nvSpPr>
          <p:spPr>
            <a:xfrm>
              <a:off x="5803668" y="4883439"/>
              <a:ext cx="90153" cy="51291"/>
            </a:xfrm>
            <a:custGeom>
              <a:rect b="b" l="l" r="r" t="t"/>
              <a:pathLst>
                <a:path extrusionOk="0" h="51291" w="90153">
                  <a:moveTo>
                    <a:pt x="90154" y="51292"/>
                  </a:moveTo>
                  <a:cubicBezTo>
                    <a:pt x="90154" y="51292"/>
                    <a:pt x="61446" y="49330"/>
                    <a:pt x="38900" y="36509"/>
                  </a:cubicBezTo>
                  <a:cubicBezTo>
                    <a:pt x="16364" y="23689"/>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5" name="Google Shape;525;p15"/>
            <p:cNvSpPr/>
            <p:nvPr/>
          </p:nvSpPr>
          <p:spPr>
            <a:xfrm>
              <a:off x="5853846" y="5145090"/>
              <a:ext cx="77876" cy="63293"/>
            </a:xfrm>
            <a:custGeom>
              <a:rect b="b" l="l" r="r" t="t"/>
              <a:pathLst>
                <a:path extrusionOk="0" h="63293" w="77876">
                  <a:moveTo>
                    <a:pt x="77876" y="63294"/>
                  </a:moveTo>
                  <a:cubicBezTo>
                    <a:pt x="77876" y="63294"/>
                    <a:pt x="57073" y="55998"/>
                    <a:pt x="37090" y="40424"/>
                  </a:cubicBezTo>
                  <a:cubicBezTo>
                    <a:pt x="14211" y="22593"/>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6" name="Google Shape;526;p15"/>
            <p:cNvSpPr/>
            <p:nvPr/>
          </p:nvSpPr>
          <p:spPr>
            <a:xfrm>
              <a:off x="5634316" y="4960158"/>
              <a:ext cx="219796" cy="199098"/>
            </a:xfrm>
            <a:custGeom>
              <a:rect b="b" l="l" r="r" t="t"/>
              <a:pathLst>
                <a:path extrusionOk="0" h="199098" w="219796">
                  <a:moveTo>
                    <a:pt x="219796" y="185332"/>
                  </a:moveTo>
                  <a:cubicBezTo>
                    <a:pt x="219796" y="185332"/>
                    <a:pt x="171476" y="197744"/>
                    <a:pt x="149731" y="198715"/>
                  </a:cubicBezTo>
                  <a:cubicBezTo>
                    <a:pt x="67435" y="202392"/>
                    <a:pt x="-11737" y="179932"/>
                    <a:pt x="1446" y="118629"/>
                  </a:cubicBezTo>
                  <a:cubicBezTo>
                    <a:pt x="3750" y="107922"/>
                    <a:pt x="28411" y="95559"/>
                    <a:pt x="28411" y="95559"/>
                  </a:cubicBezTo>
                  <a:cubicBezTo>
                    <a:pt x="28411" y="95559"/>
                    <a:pt x="-3594" y="33894"/>
                    <a:pt x="26058" y="9986"/>
                  </a:cubicBezTo>
                  <a:cubicBezTo>
                    <a:pt x="73768" y="-28494"/>
                    <a:pt x="153064" y="53125"/>
                    <a:pt x="180534" y="103874"/>
                  </a:cubicBezTo>
                  <a:cubicBezTo>
                    <a:pt x="197670" y="135545"/>
                    <a:pt x="219796" y="185332"/>
                    <a:pt x="219796" y="1853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7" name="Google Shape;527;p15"/>
            <p:cNvSpPr/>
            <p:nvPr/>
          </p:nvSpPr>
          <p:spPr>
            <a:xfrm>
              <a:off x="5593118" y="4669060"/>
              <a:ext cx="211426" cy="216550"/>
            </a:xfrm>
            <a:custGeom>
              <a:rect b="b" l="l" r="r" t="t"/>
              <a:pathLst>
                <a:path extrusionOk="0" h="216550" w="211426">
                  <a:moveTo>
                    <a:pt x="211427" y="215550"/>
                  </a:moveTo>
                  <a:cubicBezTo>
                    <a:pt x="211427" y="215550"/>
                    <a:pt x="145447" y="217208"/>
                    <a:pt x="134940" y="216255"/>
                  </a:cubicBezTo>
                  <a:cubicBezTo>
                    <a:pt x="80810" y="211312"/>
                    <a:pt x="32633" y="189128"/>
                    <a:pt x="8687" y="137426"/>
                  </a:cubicBezTo>
                  <a:cubicBezTo>
                    <a:pt x="3010" y="125187"/>
                    <a:pt x="-2305" y="109442"/>
                    <a:pt x="1038" y="95831"/>
                  </a:cubicBezTo>
                  <a:cubicBezTo>
                    <a:pt x="3801" y="84563"/>
                    <a:pt x="16126" y="72028"/>
                    <a:pt x="28651" y="74923"/>
                  </a:cubicBezTo>
                  <a:cubicBezTo>
                    <a:pt x="30118" y="75266"/>
                    <a:pt x="46892" y="81619"/>
                    <a:pt x="46892" y="81619"/>
                  </a:cubicBezTo>
                  <a:cubicBezTo>
                    <a:pt x="46892" y="81619"/>
                    <a:pt x="41300" y="68523"/>
                    <a:pt x="40853" y="66846"/>
                  </a:cubicBezTo>
                  <a:cubicBezTo>
                    <a:pt x="38176" y="56721"/>
                    <a:pt x="39672" y="45748"/>
                    <a:pt x="43968" y="36204"/>
                  </a:cubicBezTo>
                  <a:cubicBezTo>
                    <a:pt x="56045" y="9363"/>
                    <a:pt x="82620" y="-6201"/>
                    <a:pt x="111805" y="2352"/>
                  </a:cubicBezTo>
                  <a:cubicBezTo>
                    <a:pt x="135417" y="9267"/>
                    <a:pt x="145218" y="35004"/>
                    <a:pt x="155334" y="54892"/>
                  </a:cubicBezTo>
                  <a:cubicBezTo>
                    <a:pt x="174117" y="91802"/>
                    <a:pt x="211427" y="215550"/>
                    <a:pt x="211427" y="21555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8" name="Google Shape;528;p15"/>
            <p:cNvSpPr/>
            <p:nvPr/>
          </p:nvSpPr>
          <p:spPr>
            <a:xfrm>
              <a:off x="5623084" y="4460894"/>
              <a:ext cx="178983" cy="249160"/>
            </a:xfrm>
            <a:custGeom>
              <a:rect b="b" l="l" r="r" t="t"/>
              <a:pathLst>
                <a:path extrusionOk="0" h="249160" w="178983">
                  <a:moveTo>
                    <a:pt x="178984" y="249161"/>
                  </a:moveTo>
                  <a:cubicBezTo>
                    <a:pt x="178984" y="249161"/>
                    <a:pt x="147732" y="225835"/>
                    <a:pt x="141846" y="222796"/>
                  </a:cubicBezTo>
                  <a:cubicBezTo>
                    <a:pt x="101888" y="202136"/>
                    <a:pt x="64817" y="183991"/>
                    <a:pt x="26974" y="158578"/>
                  </a:cubicBezTo>
                  <a:cubicBezTo>
                    <a:pt x="5181" y="143938"/>
                    <a:pt x="-8954" y="126393"/>
                    <a:pt x="6543" y="83617"/>
                  </a:cubicBezTo>
                  <a:cubicBezTo>
                    <a:pt x="18069" y="51803"/>
                    <a:pt x="67122" y="67996"/>
                    <a:pt x="67122" y="67996"/>
                  </a:cubicBezTo>
                  <a:cubicBezTo>
                    <a:pt x="67122" y="67996"/>
                    <a:pt x="62941" y="17104"/>
                    <a:pt x="83791" y="4359"/>
                  </a:cubicBezTo>
                  <a:cubicBezTo>
                    <a:pt x="121129" y="-18463"/>
                    <a:pt x="171974" y="53279"/>
                    <a:pt x="171974" y="104591"/>
                  </a:cubicBezTo>
                  <a:cubicBezTo>
                    <a:pt x="171974" y="147748"/>
                    <a:pt x="178984" y="249161"/>
                    <a:pt x="178984" y="24916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9" name="Google Shape;529;p15"/>
            <p:cNvSpPr/>
            <p:nvPr/>
          </p:nvSpPr>
          <p:spPr>
            <a:xfrm>
              <a:off x="5829467" y="4465257"/>
              <a:ext cx="129886" cy="201183"/>
            </a:xfrm>
            <a:custGeom>
              <a:rect b="b" l="l" r="r" t="t"/>
              <a:pathLst>
                <a:path extrusionOk="0" h="201183" w="129886">
                  <a:moveTo>
                    <a:pt x="51229" y="201183"/>
                  </a:moveTo>
                  <a:cubicBezTo>
                    <a:pt x="51229" y="201183"/>
                    <a:pt x="31912" y="158387"/>
                    <a:pt x="27054" y="146243"/>
                  </a:cubicBezTo>
                  <a:cubicBezTo>
                    <a:pt x="13072" y="111334"/>
                    <a:pt x="-3664" y="72634"/>
                    <a:pt x="708" y="34658"/>
                  </a:cubicBezTo>
                  <a:cubicBezTo>
                    <a:pt x="1966" y="23713"/>
                    <a:pt x="8719" y="-699"/>
                    <a:pt x="24159" y="15"/>
                  </a:cubicBezTo>
                  <a:cubicBezTo>
                    <a:pt x="48495" y="1130"/>
                    <a:pt x="59192" y="31000"/>
                    <a:pt x="64640" y="50260"/>
                  </a:cubicBezTo>
                  <a:cubicBezTo>
                    <a:pt x="65183" y="52146"/>
                    <a:pt x="61878" y="38668"/>
                    <a:pt x="62135" y="35210"/>
                  </a:cubicBezTo>
                  <a:cubicBezTo>
                    <a:pt x="62859" y="25275"/>
                    <a:pt x="66269" y="15246"/>
                    <a:pt x="74403" y="8978"/>
                  </a:cubicBezTo>
                  <a:cubicBezTo>
                    <a:pt x="89929" y="-2985"/>
                    <a:pt x="114047" y="8540"/>
                    <a:pt x="123876" y="22980"/>
                  </a:cubicBezTo>
                  <a:cubicBezTo>
                    <a:pt x="134544" y="38649"/>
                    <a:pt x="128886" y="59709"/>
                    <a:pt x="123181" y="76130"/>
                  </a:cubicBezTo>
                  <a:cubicBezTo>
                    <a:pt x="107865" y="120154"/>
                    <a:pt x="51229" y="201183"/>
                    <a:pt x="51229" y="20118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0" name="Google Shape;530;p15"/>
            <p:cNvSpPr/>
            <p:nvPr/>
          </p:nvSpPr>
          <p:spPr>
            <a:xfrm>
              <a:off x="5902452" y="4681349"/>
              <a:ext cx="152519" cy="239446"/>
            </a:xfrm>
            <a:custGeom>
              <a:rect b="b" l="l" r="r" t="t"/>
              <a:pathLst>
                <a:path extrusionOk="0" h="239446" w="152519">
                  <a:moveTo>
                    <a:pt x="40024" y="199479"/>
                  </a:moveTo>
                  <a:cubicBezTo>
                    <a:pt x="5496" y="159198"/>
                    <a:pt x="-21755" y="85675"/>
                    <a:pt x="24593" y="31353"/>
                  </a:cubicBezTo>
                  <a:cubicBezTo>
                    <a:pt x="39824" y="13494"/>
                    <a:pt x="65379" y="28601"/>
                    <a:pt x="65379" y="28601"/>
                  </a:cubicBezTo>
                  <a:cubicBezTo>
                    <a:pt x="65379" y="28601"/>
                    <a:pt x="88334" y="-6394"/>
                    <a:pt x="118300" y="1035"/>
                  </a:cubicBezTo>
                  <a:cubicBezTo>
                    <a:pt x="185576" y="17733"/>
                    <a:pt x="137169" y="125365"/>
                    <a:pt x="112233" y="170266"/>
                  </a:cubicBezTo>
                  <a:cubicBezTo>
                    <a:pt x="104012" y="185068"/>
                    <a:pt x="87725" y="239446"/>
                    <a:pt x="87725" y="239446"/>
                  </a:cubicBezTo>
                  <a:cubicBezTo>
                    <a:pt x="87725" y="239446"/>
                    <a:pt x="50692" y="211928"/>
                    <a:pt x="40024" y="199479"/>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1" name="Google Shape;531;p15"/>
            <p:cNvSpPr/>
            <p:nvPr/>
          </p:nvSpPr>
          <p:spPr>
            <a:xfrm>
              <a:off x="5662479" y="5055203"/>
              <a:ext cx="191147" cy="91173"/>
            </a:xfrm>
            <a:custGeom>
              <a:rect b="b" l="l" r="r" t="t"/>
              <a:pathLst>
                <a:path extrusionOk="0" h="91173" w="191147">
                  <a:moveTo>
                    <a:pt x="191148" y="91174"/>
                  </a:moveTo>
                  <a:cubicBezTo>
                    <a:pt x="191148" y="91174"/>
                    <a:pt x="159658" y="61627"/>
                    <a:pt x="142065" y="55759"/>
                  </a:cubicBezTo>
                  <a:cubicBezTo>
                    <a:pt x="104937" y="43386"/>
                    <a:pt x="71371" y="40453"/>
                    <a:pt x="36347" y="25794"/>
                  </a:cubicBezTo>
                  <a:cubicBezTo>
                    <a:pt x="1324" y="11125"/>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2" name="Google Shape;532;p15"/>
            <p:cNvSpPr/>
            <p:nvPr/>
          </p:nvSpPr>
          <p:spPr>
            <a:xfrm>
              <a:off x="5639647" y="4750536"/>
              <a:ext cx="163182" cy="134331"/>
            </a:xfrm>
            <a:custGeom>
              <a:rect b="b" l="l" r="r" t="t"/>
              <a:pathLst>
                <a:path extrusionOk="0" h="134331" w="163182">
                  <a:moveTo>
                    <a:pt x="163182" y="134331"/>
                  </a:moveTo>
                  <a:cubicBezTo>
                    <a:pt x="163182" y="134331"/>
                    <a:pt x="155705" y="122320"/>
                    <a:pt x="153019" y="118872"/>
                  </a:cubicBezTo>
                  <a:cubicBezTo>
                    <a:pt x="145437" y="109128"/>
                    <a:pt x="135903" y="102880"/>
                    <a:pt x="125635" y="96346"/>
                  </a:cubicBezTo>
                  <a:cubicBezTo>
                    <a:pt x="107538" y="84830"/>
                    <a:pt x="86754" y="81544"/>
                    <a:pt x="67761" y="72047"/>
                  </a:cubicBezTo>
                  <a:cubicBezTo>
                    <a:pt x="39786" y="58055"/>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3" name="Google Shape;533;p15"/>
            <p:cNvSpPr/>
            <p:nvPr/>
          </p:nvSpPr>
          <p:spPr>
            <a:xfrm>
              <a:off x="5690206" y="4528889"/>
              <a:ext cx="111861" cy="181165"/>
            </a:xfrm>
            <a:custGeom>
              <a:rect b="b" l="l" r="r" t="t"/>
              <a:pathLst>
                <a:path extrusionOk="0" h="181165" w="111861">
                  <a:moveTo>
                    <a:pt x="111862" y="181165"/>
                  </a:moveTo>
                  <a:cubicBezTo>
                    <a:pt x="111862" y="181165"/>
                    <a:pt x="94802" y="152457"/>
                    <a:pt x="84497" y="123511"/>
                  </a:cubicBezTo>
                  <a:cubicBezTo>
                    <a:pt x="75581" y="98460"/>
                    <a:pt x="69418" y="60893"/>
                    <a:pt x="54007" y="36957"/>
                  </a:cubicBezTo>
                  <a:cubicBezTo>
                    <a:pt x="31785" y="2439"/>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4" name="Google Shape;534;p15"/>
            <p:cNvSpPr/>
            <p:nvPr/>
          </p:nvSpPr>
          <p:spPr>
            <a:xfrm>
              <a:off x="5880449" y="4512697"/>
              <a:ext cx="19574" cy="153190"/>
            </a:xfrm>
            <a:custGeom>
              <a:rect b="b" l="l" r="r" t="t"/>
              <a:pathLst>
                <a:path extrusionOk="0" h="153190" w="19574">
                  <a:moveTo>
                    <a:pt x="0" y="153191"/>
                  </a:moveTo>
                  <a:cubicBezTo>
                    <a:pt x="0" y="153191"/>
                    <a:pt x="15726" y="86897"/>
                    <a:pt x="19078" y="60360"/>
                  </a:cubicBezTo>
                  <a:cubicBezTo>
                    <a:pt x="21736" y="39310"/>
                    <a:pt x="12840" y="0"/>
                    <a:pt x="1284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5" name="Google Shape;535;p15"/>
            <p:cNvSpPr/>
            <p:nvPr/>
          </p:nvSpPr>
          <p:spPr>
            <a:xfrm>
              <a:off x="5958898" y="4710055"/>
              <a:ext cx="34991" cy="208568"/>
            </a:xfrm>
            <a:custGeom>
              <a:rect b="b" l="l" r="r" t="t"/>
              <a:pathLst>
                <a:path extrusionOk="0" h="208568" w="34991">
                  <a:moveTo>
                    <a:pt x="31946" y="208569"/>
                  </a:moveTo>
                  <a:cubicBezTo>
                    <a:pt x="31946" y="208569"/>
                    <a:pt x="39194" y="181794"/>
                    <a:pt x="31327" y="149438"/>
                  </a:cubicBezTo>
                  <a:cubicBezTo>
                    <a:pt x="23459" y="117072"/>
                    <a:pt x="4971" y="117358"/>
                    <a:pt x="456" y="79124"/>
                  </a:cubicBezTo>
                  <a:cubicBezTo>
                    <a:pt x="-2421" y="54683"/>
                    <a:pt x="9257" y="0"/>
                    <a:pt x="925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36" name="Google Shape;536;p15"/>
          <p:cNvGrpSpPr/>
          <p:nvPr/>
        </p:nvGrpSpPr>
        <p:grpSpPr>
          <a:xfrm>
            <a:off x="11471820" y="5443143"/>
            <a:ext cx="418130" cy="1053023"/>
            <a:chOff x="3749116" y="747756"/>
            <a:chExt cx="306076" cy="770824"/>
          </a:xfrm>
        </p:grpSpPr>
        <p:sp>
          <p:nvSpPr>
            <p:cNvPr id="537" name="Google Shape;537;p15"/>
            <p:cNvSpPr/>
            <p:nvPr/>
          </p:nvSpPr>
          <p:spPr>
            <a:xfrm>
              <a:off x="3749116" y="74775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8" name="Google Shape;538;p15"/>
            <p:cNvSpPr/>
            <p:nvPr/>
          </p:nvSpPr>
          <p:spPr>
            <a:xfrm>
              <a:off x="3749116" y="829591"/>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9" name="Google Shape;539;p15"/>
            <p:cNvSpPr/>
            <p:nvPr/>
          </p:nvSpPr>
          <p:spPr>
            <a:xfrm>
              <a:off x="3749116" y="91142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0" name="Google Shape;540;p15"/>
            <p:cNvSpPr/>
            <p:nvPr/>
          </p:nvSpPr>
          <p:spPr>
            <a:xfrm>
              <a:off x="3749116" y="99325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1" name="Google Shape;541;p15"/>
            <p:cNvSpPr/>
            <p:nvPr/>
          </p:nvSpPr>
          <p:spPr>
            <a:xfrm>
              <a:off x="3749116" y="1075096"/>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2" name="Google Shape;542;p15"/>
            <p:cNvSpPr/>
            <p:nvPr/>
          </p:nvSpPr>
          <p:spPr>
            <a:xfrm>
              <a:off x="3749116" y="1156935"/>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3" name="Google Shape;543;p15"/>
            <p:cNvSpPr/>
            <p:nvPr/>
          </p:nvSpPr>
          <p:spPr>
            <a:xfrm>
              <a:off x="3749116" y="123876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4" name="Google Shape;544;p15"/>
            <p:cNvSpPr/>
            <p:nvPr/>
          </p:nvSpPr>
          <p:spPr>
            <a:xfrm>
              <a:off x="3749116" y="1320603"/>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5" name="Google Shape;545;p15"/>
            <p:cNvSpPr/>
            <p:nvPr/>
          </p:nvSpPr>
          <p:spPr>
            <a:xfrm>
              <a:off x="3749116" y="140243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6" name="Google Shape;546;p15"/>
            <p:cNvSpPr/>
            <p:nvPr/>
          </p:nvSpPr>
          <p:spPr>
            <a:xfrm>
              <a:off x="3749116" y="1484271"/>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5 Daily Agenda">
  <p:cSld name="CUSTOM_24">
    <p:spTree>
      <p:nvGrpSpPr>
        <p:cNvPr id="547" name="Shape 547"/>
        <p:cNvGrpSpPr/>
        <p:nvPr/>
      </p:nvGrpSpPr>
      <p:grpSpPr>
        <a:xfrm>
          <a:off x="0" y="0"/>
          <a:ext cx="0" cy="0"/>
          <a:chOff x="0" y="0"/>
          <a:chExt cx="0" cy="0"/>
        </a:xfrm>
      </p:grpSpPr>
      <p:sp>
        <p:nvSpPr>
          <p:cNvPr id="548" name="Google Shape;548;p16"/>
          <p:cNvSpPr txBox="1"/>
          <p:nvPr>
            <p:ph type="title"/>
          </p:nvPr>
        </p:nvSpPr>
        <p:spPr>
          <a:xfrm>
            <a:off x="380025" y="192500"/>
            <a:ext cx="11432100" cy="9918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5000"/>
              <a:buNone/>
              <a:defRPr sz="4500"/>
            </a:lvl1pPr>
            <a:lvl2pPr lvl="1" algn="ctr">
              <a:lnSpc>
                <a:spcPct val="100000"/>
              </a:lnSpc>
              <a:spcBef>
                <a:spcPts val="0"/>
              </a:spcBef>
              <a:spcAft>
                <a:spcPts val="0"/>
              </a:spcAft>
              <a:buSzPts val="7000"/>
              <a:buNone/>
              <a:defRPr sz="7000"/>
            </a:lvl2pPr>
            <a:lvl3pPr lvl="2" algn="ctr">
              <a:lnSpc>
                <a:spcPct val="100000"/>
              </a:lnSpc>
              <a:spcBef>
                <a:spcPts val="0"/>
              </a:spcBef>
              <a:spcAft>
                <a:spcPts val="0"/>
              </a:spcAft>
              <a:buSzPts val="7000"/>
              <a:buNone/>
              <a:defRPr sz="7000"/>
            </a:lvl3pPr>
            <a:lvl4pPr lvl="3" algn="ctr">
              <a:lnSpc>
                <a:spcPct val="100000"/>
              </a:lnSpc>
              <a:spcBef>
                <a:spcPts val="0"/>
              </a:spcBef>
              <a:spcAft>
                <a:spcPts val="0"/>
              </a:spcAft>
              <a:buSzPts val="7000"/>
              <a:buNone/>
              <a:defRPr sz="7000"/>
            </a:lvl4pPr>
            <a:lvl5pPr lvl="4" algn="ctr">
              <a:lnSpc>
                <a:spcPct val="100000"/>
              </a:lnSpc>
              <a:spcBef>
                <a:spcPts val="0"/>
              </a:spcBef>
              <a:spcAft>
                <a:spcPts val="0"/>
              </a:spcAft>
              <a:buSzPts val="7000"/>
              <a:buNone/>
              <a:defRPr sz="7000"/>
            </a:lvl5pPr>
            <a:lvl6pPr lvl="5" algn="ctr">
              <a:lnSpc>
                <a:spcPct val="100000"/>
              </a:lnSpc>
              <a:spcBef>
                <a:spcPts val="0"/>
              </a:spcBef>
              <a:spcAft>
                <a:spcPts val="0"/>
              </a:spcAft>
              <a:buSzPts val="7000"/>
              <a:buNone/>
              <a:defRPr sz="7000"/>
            </a:lvl6pPr>
            <a:lvl7pPr lvl="6" algn="ctr">
              <a:lnSpc>
                <a:spcPct val="100000"/>
              </a:lnSpc>
              <a:spcBef>
                <a:spcPts val="0"/>
              </a:spcBef>
              <a:spcAft>
                <a:spcPts val="0"/>
              </a:spcAft>
              <a:buSzPts val="7000"/>
              <a:buNone/>
              <a:defRPr sz="7000"/>
            </a:lvl7pPr>
            <a:lvl8pPr lvl="7" algn="ctr">
              <a:lnSpc>
                <a:spcPct val="100000"/>
              </a:lnSpc>
              <a:spcBef>
                <a:spcPts val="0"/>
              </a:spcBef>
              <a:spcAft>
                <a:spcPts val="0"/>
              </a:spcAft>
              <a:buSzPts val="7000"/>
              <a:buNone/>
              <a:defRPr sz="7000"/>
            </a:lvl8pPr>
            <a:lvl9pPr lvl="8" algn="ctr">
              <a:lnSpc>
                <a:spcPct val="100000"/>
              </a:lnSpc>
              <a:spcBef>
                <a:spcPts val="0"/>
              </a:spcBef>
              <a:spcAft>
                <a:spcPts val="0"/>
              </a:spcAft>
              <a:buSzPts val="7000"/>
              <a:buNone/>
              <a:defRPr sz="7000"/>
            </a:lvl9pPr>
          </a:lstStyle>
          <a:p/>
        </p:txBody>
      </p:sp>
      <p:sp>
        <p:nvSpPr>
          <p:cNvPr id="549" name="Google Shape;549;p16"/>
          <p:cNvSpPr txBox="1"/>
          <p:nvPr>
            <p:ph idx="2" type="title"/>
          </p:nvPr>
        </p:nvSpPr>
        <p:spPr>
          <a:xfrm>
            <a:off x="380025" y="1430150"/>
            <a:ext cx="3164700" cy="5415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2500"/>
              <a:buNone/>
              <a:defRPr sz="3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50" name="Google Shape;550;p16"/>
          <p:cNvSpPr txBox="1"/>
          <p:nvPr>
            <p:ph idx="3" type="title"/>
          </p:nvPr>
        </p:nvSpPr>
        <p:spPr>
          <a:xfrm>
            <a:off x="3801150" y="1430150"/>
            <a:ext cx="4605000" cy="5415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2500"/>
              <a:buNone/>
              <a:defRPr sz="3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51" name="Google Shape;551;p16"/>
          <p:cNvSpPr txBox="1"/>
          <p:nvPr>
            <p:ph idx="4" type="title"/>
          </p:nvPr>
        </p:nvSpPr>
        <p:spPr>
          <a:xfrm>
            <a:off x="3793500" y="4084300"/>
            <a:ext cx="4605000" cy="5415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2500"/>
              <a:buNone/>
              <a:defRPr sz="3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52" name="Google Shape;552;p16"/>
          <p:cNvSpPr txBox="1"/>
          <p:nvPr>
            <p:ph idx="5" type="title"/>
          </p:nvPr>
        </p:nvSpPr>
        <p:spPr>
          <a:xfrm>
            <a:off x="8647425" y="1430150"/>
            <a:ext cx="3164700" cy="5415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2500"/>
              <a:buNone/>
              <a:defRPr sz="30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sp>
        <p:nvSpPr>
          <p:cNvPr id="553" name="Google Shape;553;p16"/>
          <p:cNvSpPr txBox="1"/>
          <p:nvPr>
            <p:ph idx="1" type="subTitle"/>
          </p:nvPr>
        </p:nvSpPr>
        <p:spPr>
          <a:xfrm>
            <a:off x="581500" y="2160250"/>
            <a:ext cx="2658300" cy="3972600"/>
          </a:xfrm>
          <a:prstGeom prst="rect">
            <a:avLst/>
          </a:prstGeom>
          <a:noFill/>
          <a:ln>
            <a:noFill/>
          </a:ln>
        </p:spPr>
        <p:txBody>
          <a:bodyPr anchorCtr="0" anchor="t" bIns="121900" lIns="121900" spcFirstLastPara="1" rIns="121900" wrap="square" tIns="121900">
            <a:noAutofit/>
          </a:bodyPr>
          <a:lstStyle>
            <a:lvl1pPr lvl="0">
              <a:spcBef>
                <a:spcPts val="0"/>
              </a:spcBef>
              <a:spcAft>
                <a:spcPts val="0"/>
              </a:spcAft>
              <a:buSzPts val="1900"/>
              <a:buNone/>
              <a:defRPr sz="1700"/>
            </a:lvl1pPr>
            <a:lvl2pPr lvl="1" algn="l">
              <a:lnSpc>
                <a:spcPct val="115000"/>
              </a:lnSpc>
              <a:spcBef>
                <a:spcPts val="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sp>
        <p:nvSpPr>
          <p:cNvPr id="554" name="Google Shape;554;p16"/>
          <p:cNvSpPr/>
          <p:nvPr>
            <p:ph idx="6" type="pic"/>
          </p:nvPr>
        </p:nvSpPr>
        <p:spPr>
          <a:xfrm>
            <a:off x="4767325" y="4886025"/>
            <a:ext cx="1246800" cy="1246800"/>
          </a:xfrm>
          <a:prstGeom prst="rect">
            <a:avLst/>
          </a:prstGeom>
          <a:noFill/>
          <a:ln>
            <a:noFill/>
          </a:ln>
        </p:spPr>
      </p:sp>
      <p:sp>
        <p:nvSpPr>
          <p:cNvPr id="555" name="Google Shape;555;p16"/>
          <p:cNvSpPr/>
          <p:nvPr>
            <p:ph idx="7" type="pic"/>
          </p:nvPr>
        </p:nvSpPr>
        <p:spPr>
          <a:xfrm>
            <a:off x="6177875" y="4886025"/>
            <a:ext cx="1246800" cy="1246800"/>
          </a:xfrm>
          <a:prstGeom prst="rect">
            <a:avLst/>
          </a:prstGeom>
          <a:noFill/>
          <a:ln>
            <a:noFill/>
          </a:ln>
        </p:spPr>
      </p:sp>
      <p:sp>
        <p:nvSpPr>
          <p:cNvPr id="556" name="Google Shape;556;p16"/>
          <p:cNvSpPr txBox="1"/>
          <p:nvPr>
            <p:ph idx="8" type="subTitle"/>
          </p:nvPr>
        </p:nvSpPr>
        <p:spPr>
          <a:xfrm>
            <a:off x="4220850" y="2312650"/>
            <a:ext cx="3775500" cy="991800"/>
          </a:xfrm>
          <a:prstGeom prst="rect">
            <a:avLst/>
          </a:prstGeom>
          <a:noFill/>
          <a:ln>
            <a:noFill/>
          </a:ln>
        </p:spPr>
        <p:txBody>
          <a:bodyPr anchorCtr="0" anchor="ctr" bIns="121900" lIns="121900" spcFirstLastPara="1" rIns="121900" wrap="square" tIns="121900">
            <a:noAutofit/>
          </a:bodyPr>
          <a:lstStyle>
            <a:lvl1pPr lvl="0" algn="ctr">
              <a:spcBef>
                <a:spcPts val="0"/>
              </a:spcBef>
              <a:spcAft>
                <a:spcPts val="0"/>
              </a:spcAft>
              <a:buSzPts val="1900"/>
              <a:buNone/>
              <a:defRPr i="1" sz="1500"/>
            </a:lvl1pPr>
            <a:lvl2pPr lvl="1" algn="l">
              <a:lnSpc>
                <a:spcPct val="115000"/>
              </a:lnSpc>
              <a:spcBef>
                <a:spcPts val="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sp>
        <p:nvSpPr>
          <p:cNvPr id="557" name="Google Shape;557;p16"/>
          <p:cNvSpPr txBox="1"/>
          <p:nvPr>
            <p:ph idx="9" type="subTitle"/>
          </p:nvPr>
        </p:nvSpPr>
        <p:spPr>
          <a:xfrm>
            <a:off x="8838250" y="2160250"/>
            <a:ext cx="2848500" cy="3972600"/>
          </a:xfrm>
          <a:prstGeom prst="rect">
            <a:avLst/>
          </a:prstGeom>
          <a:noFill/>
          <a:ln>
            <a:noFill/>
          </a:ln>
        </p:spPr>
        <p:txBody>
          <a:bodyPr anchorCtr="0" anchor="t" bIns="121900" lIns="121900" spcFirstLastPara="1" rIns="121900" wrap="square" tIns="121900">
            <a:noAutofit/>
          </a:bodyPr>
          <a:lstStyle>
            <a:lvl1pPr lvl="0">
              <a:lnSpc>
                <a:spcPct val="150000"/>
              </a:lnSpc>
              <a:spcBef>
                <a:spcPts val="0"/>
              </a:spcBef>
              <a:spcAft>
                <a:spcPts val="0"/>
              </a:spcAft>
              <a:buSzPts val="1900"/>
              <a:buChar char="✓"/>
              <a:defRPr sz="1700"/>
            </a:lvl1pPr>
            <a:lvl2pPr lvl="1" algn="l">
              <a:lnSpc>
                <a:spcPct val="115000"/>
              </a:lnSpc>
              <a:spcBef>
                <a:spcPts val="0"/>
              </a:spcBef>
              <a:spcAft>
                <a:spcPts val="0"/>
              </a:spcAft>
              <a:buSzPts val="1900"/>
              <a:buChar char="○"/>
              <a:defRPr/>
            </a:lvl2pPr>
            <a:lvl3pPr lvl="2" algn="l">
              <a:lnSpc>
                <a:spcPct val="115000"/>
              </a:lnSpc>
              <a:spcBef>
                <a:spcPts val="2100"/>
              </a:spcBef>
              <a:spcAft>
                <a:spcPts val="0"/>
              </a:spcAft>
              <a:buSzPts val="1900"/>
              <a:buChar char="■"/>
              <a:defRPr/>
            </a:lvl3pPr>
            <a:lvl4pPr lvl="3" algn="l">
              <a:lnSpc>
                <a:spcPct val="115000"/>
              </a:lnSpc>
              <a:spcBef>
                <a:spcPts val="2100"/>
              </a:spcBef>
              <a:spcAft>
                <a:spcPts val="0"/>
              </a:spcAft>
              <a:buSzPts val="1900"/>
              <a:buChar char="●"/>
              <a:defRPr/>
            </a:lvl4pPr>
            <a:lvl5pPr lvl="4" algn="l">
              <a:lnSpc>
                <a:spcPct val="115000"/>
              </a:lnSpc>
              <a:spcBef>
                <a:spcPts val="2100"/>
              </a:spcBef>
              <a:spcAft>
                <a:spcPts val="0"/>
              </a:spcAft>
              <a:buSzPts val="1900"/>
              <a:buChar char="○"/>
              <a:defRPr/>
            </a:lvl5pPr>
            <a:lvl6pPr lvl="5" algn="l">
              <a:lnSpc>
                <a:spcPct val="115000"/>
              </a:lnSpc>
              <a:spcBef>
                <a:spcPts val="2100"/>
              </a:spcBef>
              <a:spcAft>
                <a:spcPts val="0"/>
              </a:spcAft>
              <a:buSzPts val="1900"/>
              <a:buChar char="■"/>
              <a:defRPr/>
            </a:lvl6pPr>
            <a:lvl7pPr lvl="6" algn="l">
              <a:lnSpc>
                <a:spcPct val="115000"/>
              </a:lnSpc>
              <a:spcBef>
                <a:spcPts val="2100"/>
              </a:spcBef>
              <a:spcAft>
                <a:spcPts val="0"/>
              </a:spcAft>
              <a:buSzPts val="1900"/>
              <a:buChar char="●"/>
              <a:defRPr/>
            </a:lvl7pPr>
            <a:lvl8pPr lvl="7" algn="l">
              <a:lnSpc>
                <a:spcPct val="115000"/>
              </a:lnSpc>
              <a:spcBef>
                <a:spcPts val="2100"/>
              </a:spcBef>
              <a:spcAft>
                <a:spcPts val="0"/>
              </a:spcAft>
              <a:buSzPts val="1900"/>
              <a:buChar char="○"/>
              <a:defRPr/>
            </a:lvl8pPr>
            <a:lvl9pPr lvl="8" algn="l">
              <a:lnSpc>
                <a:spcPct val="115000"/>
              </a:lnSpc>
              <a:spcBef>
                <a:spcPts val="2100"/>
              </a:spcBef>
              <a:spcAft>
                <a:spcPts val="2100"/>
              </a:spcAft>
              <a:buSzPts val="1900"/>
              <a:buChar char="■"/>
              <a:defRPr/>
            </a:lvl9pPr>
          </a:lstStyle>
          <a:p/>
        </p:txBody>
      </p:sp>
      <p:sp>
        <p:nvSpPr>
          <p:cNvPr id="558" name="Google Shape;558;p16"/>
          <p:cNvSpPr/>
          <p:nvPr/>
        </p:nvSpPr>
        <p:spPr>
          <a:xfrm>
            <a:off x="371150" y="3228250"/>
            <a:ext cx="2309522" cy="3152224"/>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559" name="Google Shape;559;p16"/>
          <p:cNvSpPr/>
          <p:nvPr/>
        </p:nvSpPr>
        <p:spPr>
          <a:xfrm rot="10800000">
            <a:off x="1250350" y="1430150"/>
            <a:ext cx="2309522" cy="3152224"/>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560" name="Google Shape;560;p16"/>
          <p:cNvSpPr/>
          <p:nvPr/>
        </p:nvSpPr>
        <p:spPr>
          <a:xfrm flipH="1" rot="10800000">
            <a:off x="8647425" y="1430150"/>
            <a:ext cx="2309522" cy="3152224"/>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561" name="Google Shape;561;p16"/>
          <p:cNvSpPr/>
          <p:nvPr/>
        </p:nvSpPr>
        <p:spPr>
          <a:xfrm flipH="1">
            <a:off x="9526625" y="3228250"/>
            <a:ext cx="2309522" cy="3152224"/>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562" name="Google Shape;562;p16"/>
          <p:cNvSpPr/>
          <p:nvPr/>
        </p:nvSpPr>
        <p:spPr>
          <a:xfrm rot="10800000">
            <a:off x="6096000" y="1430009"/>
            <a:ext cx="2309522" cy="1117766"/>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563" name="Google Shape;563;p16"/>
          <p:cNvSpPr/>
          <p:nvPr/>
        </p:nvSpPr>
        <p:spPr>
          <a:xfrm>
            <a:off x="3793500" y="2600872"/>
            <a:ext cx="2309522" cy="1117766"/>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564" name="Google Shape;564;p16"/>
          <p:cNvSpPr/>
          <p:nvPr/>
        </p:nvSpPr>
        <p:spPr>
          <a:xfrm rot="10800000">
            <a:off x="6100137" y="4084309"/>
            <a:ext cx="2309522" cy="1117765"/>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565" name="Google Shape;565;p16"/>
          <p:cNvSpPr/>
          <p:nvPr/>
        </p:nvSpPr>
        <p:spPr>
          <a:xfrm>
            <a:off x="3797638" y="5255172"/>
            <a:ext cx="2309522" cy="1117765"/>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0 DO NOT REMOVE · SlidesMania">
  <p:cSld name="CUSTOM_20">
    <p:spTree>
      <p:nvGrpSpPr>
        <p:cNvPr id="566" name="Shape 566"/>
        <p:cNvGrpSpPr/>
        <p:nvPr/>
      </p:nvGrpSpPr>
      <p:grpSpPr>
        <a:xfrm>
          <a:off x="0" y="0"/>
          <a:ext cx="0" cy="0"/>
          <a:chOff x="0" y="0"/>
          <a:chExt cx="0" cy="0"/>
        </a:xfrm>
      </p:grpSpPr>
      <p:grpSp>
        <p:nvGrpSpPr>
          <p:cNvPr id="567" name="Google Shape;567;p17"/>
          <p:cNvGrpSpPr/>
          <p:nvPr/>
        </p:nvGrpSpPr>
        <p:grpSpPr>
          <a:xfrm>
            <a:off x="0" y="0"/>
            <a:ext cx="12192000" cy="6858000"/>
            <a:chOff x="0" y="0"/>
            <a:chExt cx="12192000" cy="6858000"/>
          </a:xfrm>
        </p:grpSpPr>
        <p:sp>
          <p:nvSpPr>
            <p:cNvPr id="568" name="Google Shape;568;p17"/>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17"/>
            <p:cNvSpPr txBox="1"/>
            <p:nvPr/>
          </p:nvSpPr>
          <p:spPr>
            <a:xfrm>
              <a:off x="463500" y="2858044"/>
              <a:ext cx="8956500" cy="3830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n" sz="3600" u="none" cap="none" strike="noStrike">
                  <a:solidFill>
                    <a:srgbClr val="3F3F3F"/>
                  </a:solidFill>
                  <a:latin typeface="Poppins"/>
                  <a:ea typeface="Poppins"/>
                  <a:cs typeface="Poppins"/>
                  <a:sym typeface="Poppins"/>
                </a:rPr>
                <a:t>Free </a:t>
              </a:r>
              <a:r>
                <a:rPr b="0" i="0" lang="en" sz="3600" u="none" cap="none" strike="noStrike">
                  <a:solidFill>
                    <a:srgbClr val="3F3F3F"/>
                  </a:solidFill>
                  <a:latin typeface="Poppins"/>
                  <a:ea typeface="Poppins"/>
                  <a:cs typeface="Poppins"/>
                  <a:sym typeface="Poppins"/>
                </a:rPr>
                <a:t>themes and templates for </a:t>
              </a:r>
              <a:r>
                <a:rPr b="1" i="0" lang="en" sz="3600" u="none" cap="none" strike="noStrike">
                  <a:solidFill>
                    <a:srgbClr val="3F3F3F"/>
                  </a:solidFill>
                  <a:latin typeface="Poppins"/>
                  <a:ea typeface="Poppins"/>
                  <a:cs typeface="Poppins"/>
                  <a:sym typeface="Poppins"/>
                </a:rPr>
                <a:t>Google Slides</a:t>
              </a:r>
              <a:r>
                <a:rPr b="0" i="0" lang="en" sz="3600" u="none" cap="none" strike="noStrike">
                  <a:solidFill>
                    <a:srgbClr val="3F3F3F"/>
                  </a:solidFill>
                  <a:latin typeface="Poppins"/>
                  <a:ea typeface="Poppins"/>
                  <a:cs typeface="Poppins"/>
                  <a:sym typeface="Poppins"/>
                </a:rPr>
                <a:t> or </a:t>
              </a:r>
              <a:r>
                <a:rPr b="1" i="0" lang="en"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n"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3F3F3F"/>
                  </a:solidFill>
                  <a:latin typeface="Poppins"/>
                  <a:ea typeface="Poppins"/>
                  <a:cs typeface="Poppins"/>
                  <a:sym typeface="Poppins"/>
                </a:rPr>
                <a:t>Read </a:t>
              </a:r>
              <a:r>
                <a:rPr b="0" i="0" lang="en" sz="2700" u="sng" cap="none" strike="noStrike">
                  <a:solidFill>
                    <a:srgbClr val="3F3F3F"/>
                  </a:solidFill>
                  <a:latin typeface="Poppins"/>
                  <a:ea typeface="Poppins"/>
                  <a:cs typeface="Poppins"/>
                  <a:sym typeface="Poppins"/>
                  <a:hlinkClick r:id="rId2">
                    <a:extLst>
                      <a:ext uri="{A12FA001-AC4F-418D-AE19-62706E023703}">
                        <ahyp:hlinkClr val="tx"/>
                      </a:ext>
                    </a:extLst>
                  </a:hlinkClick>
                </a:rPr>
                <a:t>FAQ</a:t>
              </a:r>
              <a:r>
                <a:rPr b="1" i="0" lang="en" sz="4400" u="none" cap="none" strike="noStrike">
                  <a:solidFill>
                    <a:srgbClr val="FFCB25"/>
                  </a:solidFill>
                  <a:latin typeface="Poppins"/>
                  <a:ea typeface="Poppins"/>
                  <a:cs typeface="Poppins"/>
                  <a:sym typeface="Poppins"/>
                </a:rPr>
                <a:t> </a:t>
              </a:r>
              <a:r>
                <a:rPr b="0" i="0" lang="en"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000"/>
                <a:buFont typeface="Arial"/>
                <a:buNone/>
              </a:pPr>
              <a:r>
                <a:rPr b="0" i="0" lang="en" sz="2000" u="none" cap="none" strike="noStrike">
                  <a:solidFill>
                    <a:srgbClr val="3F3F3F"/>
                  </a:solidFill>
                  <a:latin typeface="Poppins"/>
                  <a:ea typeface="Poppins"/>
                  <a:cs typeface="Poppins"/>
                  <a:sym typeface="Poppins"/>
                </a:rPr>
                <a:t>Do not remove the slidesmania.com text on the sides.</a:t>
              </a:r>
              <a:endParaRPr b="0" i="0" sz="2000" u="none" cap="none" strike="noStrike">
                <a:solidFill>
                  <a:srgbClr val="3F3F3F"/>
                </a:solidFill>
                <a:latin typeface="Poppins"/>
                <a:ea typeface="Poppins"/>
                <a:cs typeface="Poppins"/>
                <a:sym typeface="Poppins"/>
              </a:endParaRPr>
            </a:p>
          </p:txBody>
        </p:sp>
        <p:cxnSp>
          <p:nvCxnSpPr>
            <p:cNvPr id="570" name="Google Shape;570;p17"/>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571" name="Google Shape;571;p17">
              <a:hlinkClick r:id="rId3"/>
            </p:cNvPr>
            <p:cNvPicPr preferRelativeResize="0"/>
            <p:nvPr/>
          </p:nvPicPr>
          <p:blipFill rotWithShape="1">
            <a:blip r:embed="rId4">
              <a:alphaModFix/>
            </a:blip>
            <a:srcRect b="0" l="0" r="0" t="0"/>
            <a:stretch/>
          </p:blipFill>
          <p:spPr>
            <a:xfrm>
              <a:off x="8982558" y="5912306"/>
              <a:ext cx="713232" cy="637863"/>
            </a:xfrm>
            <a:prstGeom prst="rect">
              <a:avLst/>
            </a:prstGeom>
            <a:noFill/>
            <a:ln>
              <a:noFill/>
            </a:ln>
          </p:spPr>
        </p:pic>
        <p:pic>
          <p:nvPicPr>
            <p:cNvPr id="572" name="Google Shape;572;p17">
              <a:hlinkClick r:id="rId5"/>
            </p:cNvPr>
            <p:cNvPicPr preferRelativeResize="0"/>
            <p:nvPr/>
          </p:nvPicPr>
          <p:blipFill rotWithShape="1">
            <a:blip r:embed="rId6">
              <a:alphaModFix/>
            </a:blip>
            <a:srcRect b="0" l="0" r="0" t="0"/>
            <a:stretch/>
          </p:blipFill>
          <p:spPr>
            <a:xfrm>
              <a:off x="9764428" y="5916798"/>
              <a:ext cx="708660" cy="628879"/>
            </a:xfrm>
            <a:prstGeom prst="rect">
              <a:avLst/>
            </a:prstGeom>
            <a:noFill/>
            <a:ln>
              <a:noFill/>
            </a:ln>
          </p:spPr>
        </p:pic>
        <p:pic>
          <p:nvPicPr>
            <p:cNvPr id="573" name="Google Shape;573;p17">
              <a:hlinkClick r:id="rId7"/>
            </p:cNvPr>
            <p:cNvPicPr preferRelativeResize="0"/>
            <p:nvPr/>
          </p:nvPicPr>
          <p:blipFill rotWithShape="1">
            <a:blip r:embed="rId8">
              <a:alphaModFix/>
            </a:blip>
            <a:srcRect b="0" l="0" r="0" t="0"/>
            <a:stretch/>
          </p:blipFill>
          <p:spPr>
            <a:xfrm>
              <a:off x="10541715" y="5905569"/>
              <a:ext cx="612648" cy="624387"/>
            </a:xfrm>
            <a:prstGeom prst="rect">
              <a:avLst/>
            </a:prstGeom>
            <a:noFill/>
            <a:ln>
              <a:noFill/>
            </a:ln>
          </p:spPr>
        </p:pic>
        <p:pic>
          <p:nvPicPr>
            <p:cNvPr id="574" name="Google Shape;574;p17">
              <a:hlinkClick r:id="rId9"/>
            </p:cNvPr>
            <p:cNvPicPr preferRelativeResize="0"/>
            <p:nvPr/>
          </p:nvPicPr>
          <p:blipFill rotWithShape="1">
            <a:blip r:embed="rId10">
              <a:alphaModFix/>
            </a:blip>
            <a:srcRect b="0" l="0" r="0" t="0"/>
            <a:stretch/>
          </p:blipFill>
          <p:spPr>
            <a:xfrm>
              <a:off x="11219049" y="5916799"/>
              <a:ext cx="699516" cy="601927"/>
            </a:xfrm>
            <a:prstGeom prst="rect">
              <a:avLst/>
            </a:prstGeom>
            <a:noFill/>
            <a:ln>
              <a:noFill/>
            </a:ln>
          </p:spPr>
        </p:pic>
        <p:sp>
          <p:nvSpPr>
            <p:cNvPr id="575" name="Google Shape;575;p17"/>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n"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pic>
        <p:nvPicPr>
          <p:cNvPr id="576" name="Google Shape;576;p17"/>
          <p:cNvPicPr preferRelativeResize="0"/>
          <p:nvPr/>
        </p:nvPicPr>
        <p:blipFill rotWithShape="1">
          <a:blip r:embed="rId11">
            <a:alphaModFix/>
          </a:blip>
          <a:srcRect b="20905" l="0" r="0" t="16256"/>
          <a:stretch/>
        </p:blipFill>
        <p:spPr>
          <a:xfrm>
            <a:off x="125075" y="493725"/>
            <a:ext cx="8239800" cy="20711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1 Title">
  <p:cSld name="CUSTOM">
    <p:spTree>
      <p:nvGrpSpPr>
        <p:cNvPr id="12" name="Shape 12"/>
        <p:cNvGrpSpPr/>
        <p:nvPr/>
      </p:nvGrpSpPr>
      <p:grpSpPr>
        <a:xfrm>
          <a:off x="0" y="0"/>
          <a:ext cx="0" cy="0"/>
          <a:chOff x="0" y="0"/>
          <a:chExt cx="0" cy="0"/>
        </a:xfrm>
      </p:grpSpPr>
      <p:sp>
        <p:nvSpPr>
          <p:cNvPr id="13" name="Google Shape;13;p3"/>
          <p:cNvSpPr/>
          <p:nvPr/>
        </p:nvSpPr>
        <p:spPr>
          <a:xfrm>
            <a:off x="10064722" y="5100946"/>
            <a:ext cx="1749837" cy="1441942"/>
          </a:xfrm>
          <a:custGeom>
            <a:rect b="b" l="l" r="r" t="t"/>
            <a:pathLst>
              <a:path extrusionOk="0" h="1441942" w="1749837">
                <a:moveTo>
                  <a:pt x="0" y="0"/>
                </a:moveTo>
                <a:lnTo>
                  <a:pt x="1749837" y="0"/>
                </a:lnTo>
                <a:lnTo>
                  <a:pt x="1749837" y="1441942"/>
                </a:lnTo>
                <a:lnTo>
                  <a:pt x="0" y="144194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 name="Google Shape;14;p3"/>
          <p:cNvSpPr txBox="1"/>
          <p:nvPr>
            <p:ph idx="1" type="subTitle"/>
          </p:nvPr>
        </p:nvSpPr>
        <p:spPr>
          <a:xfrm>
            <a:off x="733350" y="5212900"/>
            <a:ext cx="10725300" cy="5865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1900"/>
              <a:buNone/>
              <a:defRPr/>
            </a:lvl1pPr>
            <a:lvl2pPr lvl="1" algn="l">
              <a:lnSpc>
                <a:spcPct val="115000"/>
              </a:lnSpc>
              <a:spcBef>
                <a:spcPts val="0"/>
              </a:spcBef>
              <a:spcAft>
                <a:spcPts val="0"/>
              </a:spcAft>
              <a:buSzPts val="1900"/>
              <a:buNone/>
              <a:defRPr/>
            </a:lvl2pPr>
            <a:lvl3pPr lvl="2" algn="l">
              <a:lnSpc>
                <a:spcPct val="115000"/>
              </a:lnSpc>
              <a:spcBef>
                <a:spcPts val="2100"/>
              </a:spcBef>
              <a:spcAft>
                <a:spcPts val="0"/>
              </a:spcAft>
              <a:buSzPts val="1900"/>
              <a:buNone/>
              <a:defRPr/>
            </a:lvl3pPr>
            <a:lvl4pPr lvl="3" algn="l">
              <a:lnSpc>
                <a:spcPct val="115000"/>
              </a:lnSpc>
              <a:spcBef>
                <a:spcPts val="2100"/>
              </a:spcBef>
              <a:spcAft>
                <a:spcPts val="0"/>
              </a:spcAft>
              <a:buSzPts val="1900"/>
              <a:buNone/>
              <a:defRPr/>
            </a:lvl4pPr>
            <a:lvl5pPr lvl="4" algn="l">
              <a:lnSpc>
                <a:spcPct val="115000"/>
              </a:lnSpc>
              <a:spcBef>
                <a:spcPts val="2100"/>
              </a:spcBef>
              <a:spcAft>
                <a:spcPts val="0"/>
              </a:spcAft>
              <a:buSzPts val="1900"/>
              <a:buNone/>
              <a:defRPr/>
            </a:lvl5pPr>
            <a:lvl6pPr lvl="5" algn="l">
              <a:lnSpc>
                <a:spcPct val="115000"/>
              </a:lnSpc>
              <a:spcBef>
                <a:spcPts val="2100"/>
              </a:spcBef>
              <a:spcAft>
                <a:spcPts val="0"/>
              </a:spcAft>
              <a:buSzPts val="1900"/>
              <a:buNone/>
              <a:defRPr/>
            </a:lvl6pPr>
            <a:lvl7pPr lvl="6" algn="l">
              <a:lnSpc>
                <a:spcPct val="115000"/>
              </a:lnSpc>
              <a:spcBef>
                <a:spcPts val="2100"/>
              </a:spcBef>
              <a:spcAft>
                <a:spcPts val="0"/>
              </a:spcAft>
              <a:buSzPts val="1900"/>
              <a:buNone/>
              <a:defRPr/>
            </a:lvl7pPr>
            <a:lvl8pPr lvl="7" algn="l">
              <a:lnSpc>
                <a:spcPct val="115000"/>
              </a:lnSpc>
              <a:spcBef>
                <a:spcPts val="2100"/>
              </a:spcBef>
              <a:spcAft>
                <a:spcPts val="0"/>
              </a:spcAft>
              <a:buSzPts val="1900"/>
              <a:buNone/>
              <a:defRPr/>
            </a:lvl8pPr>
            <a:lvl9pPr lvl="8" algn="l">
              <a:lnSpc>
                <a:spcPct val="115000"/>
              </a:lnSpc>
              <a:spcBef>
                <a:spcPts val="2100"/>
              </a:spcBef>
              <a:spcAft>
                <a:spcPts val="2100"/>
              </a:spcAft>
              <a:buSzPts val="1900"/>
              <a:buNone/>
              <a:defRPr/>
            </a:lvl9pPr>
          </a:lstStyle>
          <a:p/>
        </p:txBody>
      </p:sp>
      <p:sp>
        <p:nvSpPr>
          <p:cNvPr id="15" name="Google Shape;15;p3"/>
          <p:cNvSpPr txBox="1"/>
          <p:nvPr>
            <p:ph type="title"/>
          </p:nvPr>
        </p:nvSpPr>
        <p:spPr>
          <a:xfrm>
            <a:off x="1411500" y="2165550"/>
            <a:ext cx="9369000" cy="2526900"/>
          </a:xfrm>
          <a:prstGeom prst="rect">
            <a:avLst/>
          </a:prstGeom>
          <a:noFill/>
          <a:ln>
            <a:noFill/>
          </a:ln>
        </p:spPr>
        <p:txBody>
          <a:bodyPr anchorCtr="0" anchor="ctr" bIns="121900" lIns="121900" spcFirstLastPara="1" rIns="121900" wrap="square" tIns="121900">
            <a:noAutofit/>
          </a:bodyPr>
          <a:lstStyle>
            <a:lvl1pPr lvl="0" marR="0" algn="ctr">
              <a:lnSpc>
                <a:spcPct val="80000"/>
              </a:lnSpc>
              <a:spcBef>
                <a:spcPts val="0"/>
              </a:spcBef>
              <a:spcAft>
                <a:spcPts val="0"/>
              </a:spcAft>
              <a:buClr>
                <a:schemeClr val="dk1"/>
              </a:buClr>
              <a:buSzPts val="9000"/>
              <a:buFont typeface="Aldrich"/>
              <a:buNone/>
              <a:defRPr sz="7200"/>
            </a:lvl1pPr>
            <a:lvl2pPr lvl="1"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16" name="Google Shape;16;p3"/>
          <p:cNvSpPr/>
          <p:nvPr/>
        </p:nvSpPr>
        <p:spPr>
          <a:xfrm>
            <a:off x="288477" y="257967"/>
            <a:ext cx="2027384" cy="2027379"/>
          </a:xfrm>
          <a:custGeom>
            <a:rect b="b" l="l" r="r" t="t"/>
            <a:pathLst>
              <a:path extrusionOk="0" h="2027379" w="2027384">
                <a:moveTo>
                  <a:pt x="0" y="1013691"/>
                </a:moveTo>
                <a:cubicBezTo>
                  <a:pt x="0" y="453844"/>
                  <a:pt x="453845" y="0"/>
                  <a:pt x="1013687" y="0"/>
                </a:cubicBezTo>
                <a:cubicBezTo>
                  <a:pt x="1573538" y="0"/>
                  <a:pt x="2027385" y="453844"/>
                  <a:pt x="2027385" y="1013691"/>
                </a:cubicBezTo>
                <a:cubicBezTo>
                  <a:pt x="2027385" y="1573532"/>
                  <a:pt x="1573538" y="2027379"/>
                  <a:pt x="1013687" y="2027379"/>
                </a:cubicBezTo>
                <a:cubicBezTo>
                  <a:pt x="453845" y="2027379"/>
                  <a:pt x="0" y="1573532"/>
                  <a:pt x="0" y="101369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7" name="Google Shape;17;p3"/>
          <p:cNvGrpSpPr/>
          <p:nvPr/>
        </p:nvGrpSpPr>
        <p:grpSpPr>
          <a:xfrm>
            <a:off x="2584523" y="470733"/>
            <a:ext cx="1971626" cy="785099"/>
            <a:chOff x="2508323" y="394533"/>
            <a:chExt cx="1971626" cy="785099"/>
          </a:xfrm>
        </p:grpSpPr>
        <p:sp>
          <p:nvSpPr>
            <p:cNvPr id="18" name="Google Shape;18;p3"/>
            <p:cNvSpPr/>
            <p:nvPr/>
          </p:nvSpPr>
          <p:spPr>
            <a:xfrm>
              <a:off x="4391186" y="397048"/>
              <a:ext cx="88763" cy="782584"/>
            </a:xfrm>
            <a:custGeom>
              <a:rect b="b" l="l" r="r" t="t"/>
              <a:pathLst>
                <a:path extrusionOk="0" h="782584" w="88763">
                  <a:moveTo>
                    <a:pt x="88763" y="118"/>
                  </a:moveTo>
                  <a:lnTo>
                    <a:pt x="87716" y="782585"/>
                  </a:lnTo>
                  <a:lnTo>
                    <a:pt x="0" y="782470"/>
                  </a:lnTo>
                  <a:lnTo>
                    <a:pt x="1038" y="0"/>
                  </a:lnTo>
                  <a:lnTo>
                    <a:pt x="88763" y="118"/>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 name="Google Shape;19;p3"/>
            <p:cNvSpPr/>
            <p:nvPr/>
          </p:nvSpPr>
          <p:spPr>
            <a:xfrm>
              <a:off x="4181979" y="396769"/>
              <a:ext cx="88763" cy="782587"/>
            </a:xfrm>
            <a:custGeom>
              <a:rect b="b" l="l" r="r" t="t"/>
              <a:pathLst>
                <a:path extrusionOk="0" h="782587" w="88763">
                  <a:moveTo>
                    <a:pt x="88763" y="117"/>
                  </a:moveTo>
                  <a:lnTo>
                    <a:pt x="87716" y="782587"/>
                  </a:lnTo>
                  <a:lnTo>
                    <a:pt x="0" y="782464"/>
                  </a:lnTo>
                  <a:lnTo>
                    <a:pt x="1038" y="0"/>
                  </a:lnTo>
                  <a:lnTo>
                    <a:pt x="88763" y="117"/>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 name="Google Shape;20;p3"/>
            <p:cNvSpPr/>
            <p:nvPr/>
          </p:nvSpPr>
          <p:spPr>
            <a:xfrm>
              <a:off x="3972772" y="396489"/>
              <a:ext cx="88763" cy="782581"/>
            </a:xfrm>
            <a:custGeom>
              <a:rect b="b" l="l" r="r" t="t"/>
              <a:pathLst>
                <a:path extrusionOk="0" h="782581" w="88763">
                  <a:moveTo>
                    <a:pt x="88763" y="118"/>
                  </a:moveTo>
                  <a:lnTo>
                    <a:pt x="87716" y="782582"/>
                  </a:lnTo>
                  <a:lnTo>
                    <a:pt x="0" y="782467"/>
                  </a:lnTo>
                  <a:lnTo>
                    <a:pt x="1048" y="0"/>
                  </a:lnTo>
                  <a:lnTo>
                    <a:pt x="88763" y="118"/>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 name="Google Shape;21;p3"/>
            <p:cNvSpPr/>
            <p:nvPr/>
          </p:nvSpPr>
          <p:spPr>
            <a:xfrm>
              <a:off x="3763565" y="396210"/>
              <a:ext cx="88763" cy="782584"/>
            </a:xfrm>
            <a:custGeom>
              <a:rect b="b" l="l" r="r" t="t"/>
              <a:pathLst>
                <a:path extrusionOk="0" h="782584" w="88763">
                  <a:moveTo>
                    <a:pt x="88763" y="117"/>
                  </a:moveTo>
                  <a:lnTo>
                    <a:pt x="87716" y="782585"/>
                  </a:lnTo>
                  <a:lnTo>
                    <a:pt x="0" y="782470"/>
                  </a:lnTo>
                  <a:lnTo>
                    <a:pt x="1048" y="0"/>
                  </a:lnTo>
                  <a:lnTo>
                    <a:pt x="88763" y="117"/>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 name="Google Shape;22;p3"/>
            <p:cNvSpPr/>
            <p:nvPr/>
          </p:nvSpPr>
          <p:spPr>
            <a:xfrm>
              <a:off x="3554358" y="395930"/>
              <a:ext cx="88763" cy="782588"/>
            </a:xfrm>
            <a:custGeom>
              <a:rect b="b" l="l" r="r" t="t"/>
              <a:pathLst>
                <a:path extrusionOk="0" h="782588" w="88763">
                  <a:moveTo>
                    <a:pt x="88763" y="117"/>
                  </a:moveTo>
                  <a:lnTo>
                    <a:pt x="87716" y="782588"/>
                  </a:lnTo>
                  <a:lnTo>
                    <a:pt x="0" y="782465"/>
                  </a:lnTo>
                  <a:lnTo>
                    <a:pt x="1048" y="0"/>
                  </a:lnTo>
                  <a:lnTo>
                    <a:pt x="88763" y="117"/>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 name="Google Shape;23;p3"/>
            <p:cNvSpPr/>
            <p:nvPr/>
          </p:nvSpPr>
          <p:spPr>
            <a:xfrm>
              <a:off x="3345151" y="395651"/>
              <a:ext cx="88763" cy="782581"/>
            </a:xfrm>
            <a:custGeom>
              <a:rect b="b" l="l" r="r" t="t"/>
              <a:pathLst>
                <a:path extrusionOk="0" h="782581" w="88763">
                  <a:moveTo>
                    <a:pt x="88763" y="117"/>
                  </a:moveTo>
                  <a:lnTo>
                    <a:pt x="87716" y="782582"/>
                  </a:lnTo>
                  <a:lnTo>
                    <a:pt x="0" y="782467"/>
                  </a:lnTo>
                  <a:lnTo>
                    <a:pt x="1048" y="0"/>
                  </a:lnTo>
                  <a:lnTo>
                    <a:pt x="88763" y="117"/>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a:off x="3135944" y="395371"/>
              <a:ext cx="88763" cy="782585"/>
            </a:xfrm>
            <a:custGeom>
              <a:rect b="b" l="l" r="r" t="t"/>
              <a:pathLst>
                <a:path extrusionOk="0" h="782585" w="88763">
                  <a:moveTo>
                    <a:pt x="88763" y="117"/>
                  </a:moveTo>
                  <a:lnTo>
                    <a:pt x="87716" y="782585"/>
                  </a:lnTo>
                  <a:lnTo>
                    <a:pt x="0" y="782471"/>
                  </a:lnTo>
                  <a:lnTo>
                    <a:pt x="1048" y="0"/>
                  </a:lnTo>
                  <a:lnTo>
                    <a:pt x="88763" y="117"/>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 name="Google Shape;25;p3"/>
            <p:cNvSpPr/>
            <p:nvPr/>
          </p:nvSpPr>
          <p:spPr>
            <a:xfrm>
              <a:off x="2926737" y="395092"/>
              <a:ext cx="88763" cy="782588"/>
            </a:xfrm>
            <a:custGeom>
              <a:rect b="b" l="l" r="r" t="t"/>
              <a:pathLst>
                <a:path extrusionOk="0" h="782588" w="88763">
                  <a:moveTo>
                    <a:pt x="88763" y="117"/>
                  </a:moveTo>
                  <a:lnTo>
                    <a:pt x="87725" y="782588"/>
                  </a:lnTo>
                  <a:lnTo>
                    <a:pt x="0" y="782464"/>
                  </a:lnTo>
                  <a:lnTo>
                    <a:pt x="1048" y="0"/>
                  </a:lnTo>
                  <a:lnTo>
                    <a:pt x="88763" y="117"/>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 name="Google Shape;26;p3"/>
            <p:cNvSpPr/>
            <p:nvPr/>
          </p:nvSpPr>
          <p:spPr>
            <a:xfrm>
              <a:off x="2717530" y="394812"/>
              <a:ext cx="88763" cy="782582"/>
            </a:xfrm>
            <a:custGeom>
              <a:rect b="b" l="l" r="r" t="t"/>
              <a:pathLst>
                <a:path extrusionOk="0" h="782582" w="88763">
                  <a:moveTo>
                    <a:pt x="88763" y="117"/>
                  </a:moveTo>
                  <a:lnTo>
                    <a:pt x="87725" y="782583"/>
                  </a:lnTo>
                  <a:lnTo>
                    <a:pt x="0" y="782468"/>
                  </a:lnTo>
                  <a:lnTo>
                    <a:pt x="1048" y="0"/>
                  </a:lnTo>
                  <a:lnTo>
                    <a:pt x="88763" y="117"/>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 name="Google Shape;27;p3"/>
            <p:cNvSpPr/>
            <p:nvPr/>
          </p:nvSpPr>
          <p:spPr>
            <a:xfrm>
              <a:off x="2508323" y="394533"/>
              <a:ext cx="88773" cy="782585"/>
            </a:xfrm>
            <a:custGeom>
              <a:rect b="b" l="l" r="r" t="t"/>
              <a:pathLst>
                <a:path extrusionOk="0" h="782585" w="88773">
                  <a:moveTo>
                    <a:pt x="88773" y="117"/>
                  </a:moveTo>
                  <a:lnTo>
                    <a:pt x="87725" y="782585"/>
                  </a:lnTo>
                  <a:lnTo>
                    <a:pt x="0" y="782471"/>
                  </a:lnTo>
                  <a:lnTo>
                    <a:pt x="1048" y="0"/>
                  </a:lnTo>
                  <a:lnTo>
                    <a:pt x="88773" y="117"/>
                  </a:lnTo>
                  <a:close/>
                </a:path>
              </a:pathLst>
            </a:custGeom>
            <a:solidFill>
              <a:srgbClr val="90644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8" name="Google Shape;28;p3"/>
          <p:cNvSpPr/>
          <p:nvPr/>
        </p:nvSpPr>
        <p:spPr>
          <a:xfrm flipH="1" rot="10800000">
            <a:off x="127006" y="144592"/>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 name="Google Shape;29;p3"/>
          <p:cNvSpPr/>
          <p:nvPr/>
        </p:nvSpPr>
        <p:spPr>
          <a:xfrm>
            <a:off x="7658189" y="4262739"/>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30" name="Google Shape;30;p3"/>
          <p:cNvGrpSpPr/>
          <p:nvPr/>
        </p:nvGrpSpPr>
        <p:grpSpPr>
          <a:xfrm flipH="1" rot="2700000">
            <a:off x="10447947" y="-342334"/>
            <a:ext cx="1629784" cy="2526893"/>
            <a:chOff x="584502" y="627937"/>
            <a:chExt cx="759728" cy="1177840"/>
          </a:xfrm>
        </p:grpSpPr>
        <p:sp>
          <p:nvSpPr>
            <p:cNvPr id="31" name="Google Shape;31;p3"/>
            <p:cNvSpPr/>
            <p:nvPr/>
          </p:nvSpPr>
          <p:spPr>
            <a:xfrm>
              <a:off x="584502" y="627937"/>
              <a:ext cx="522188" cy="789315"/>
            </a:xfrm>
            <a:custGeom>
              <a:rect b="b" l="l" r="r" t="t"/>
              <a:pathLst>
                <a:path extrusionOk="0" h="789315" w="522188">
                  <a:moveTo>
                    <a:pt x="0" y="0"/>
                  </a:moveTo>
                  <a:cubicBezTo>
                    <a:pt x="0" y="0"/>
                    <a:pt x="14146" y="37011"/>
                    <a:pt x="64710" y="59462"/>
                  </a:cubicBezTo>
                  <a:cubicBezTo>
                    <a:pt x="115273" y="81911"/>
                    <a:pt x="163557" y="69739"/>
                    <a:pt x="193143" y="83979"/>
                  </a:cubicBezTo>
                  <a:cubicBezTo>
                    <a:pt x="246817" y="109812"/>
                    <a:pt x="281451" y="202916"/>
                    <a:pt x="350297" y="283310"/>
                  </a:cubicBezTo>
                  <a:cubicBezTo>
                    <a:pt x="444150" y="392904"/>
                    <a:pt x="455246" y="368320"/>
                    <a:pt x="480488" y="581509"/>
                  </a:cubicBezTo>
                  <a:cubicBezTo>
                    <a:pt x="496356" y="715573"/>
                    <a:pt x="522188" y="789316"/>
                    <a:pt x="522188" y="789316"/>
                  </a:cubicBezTo>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2" name="Google Shape;32;p3"/>
            <p:cNvSpPr/>
            <p:nvPr/>
          </p:nvSpPr>
          <p:spPr>
            <a:xfrm>
              <a:off x="742085" y="707218"/>
              <a:ext cx="79725" cy="425948"/>
            </a:xfrm>
            <a:custGeom>
              <a:rect b="b" l="l" r="r" t="t"/>
              <a:pathLst>
                <a:path extrusionOk="0" h="425948" w="79725">
                  <a:moveTo>
                    <a:pt x="21570" y="0"/>
                  </a:moveTo>
                  <a:cubicBezTo>
                    <a:pt x="21570" y="0"/>
                    <a:pt x="28414" y="32250"/>
                    <a:pt x="29327" y="39852"/>
                  </a:cubicBezTo>
                  <a:cubicBezTo>
                    <a:pt x="32041" y="62463"/>
                    <a:pt x="35429" y="85576"/>
                    <a:pt x="33178" y="108206"/>
                  </a:cubicBezTo>
                  <a:cubicBezTo>
                    <a:pt x="25216" y="188212"/>
                    <a:pt x="1840" y="267236"/>
                    <a:pt x="43" y="347380"/>
                  </a:cubicBezTo>
                  <a:cubicBezTo>
                    <a:pt x="-639" y="377793"/>
                    <a:pt x="6672" y="412902"/>
                    <a:pt x="28626" y="425828"/>
                  </a:cubicBezTo>
                  <a:cubicBezTo>
                    <a:pt x="32553" y="428142"/>
                    <a:pt x="22701" y="396776"/>
                    <a:pt x="25008" y="374021"/>
                  </a:cubicBezTo>
                  <a:cubicBezTo>
                    <a:pt x="27921" y="345284"/>
                    <a:pt x="32682" y="327415"/>
                    <a:pt x="47785" y="302450"/>
                  </a:cubicBezTo>
                  <a:cubicBezTo>
                    <a:pt x="132641" y="162185"/>
                    <a:pt x="21570" y="0"/>
                    <a:pt x="2157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3" name="Google Shape;33;p3"/>
            <p:cNvSpPr/>
            <p:nvPr/>
          </p:nvSpPr>
          <p:spPr>
            <a:xfrm>
              <a:off x="810566" y="904270"/>
              <a:ext cx="128320" cy="336730"/>
            </a:xfrm>
            <a:custGeom>
              <a:rect b="b" l="l" r="r" t="t"/>
              <a:pathLst>
                <a:path extrusionOk="0" h="336730" w="128320">
                  <a:moveTo>
                    <a:pt x="118376" y="0"/>
                  </a:moveTo>
                  <a:cubicBezTo>
                    <a:pt x="118376" y="0"/>
                    <a:pt x="103519" y="46830"/>
                    <a:pt x="98498" y="58545"/>
                  </a:cubicBezTo>
                  <a:cubicBezTo>
                    <a:pt x="85299" y="89340"/>
                    <a:pt x="62631" y="113533"/>
                    <a:pt x="45766" y="141642"/>
                  </a:cubicBezTo>
                  <a:cubicBezTo>
                    <a:pt x="28788" y="169931"/>
                    <a:pt x="15814" y="203725"/>
                    <a:pt x="6617" y="235920"/>
                  </a:cubicBezTo>
                  <a:cubicBezTo>
                    <a:pt x="-1060" y="262780"/>
                    <a:pt x="2002" y="333923"/>
                    <a:pt x="224" y="336590"/>
                  </a:cubicBezTo>
                  <a:cubicBezTo>
                    <a:pt x="-1480" y="339142"/>
                    <a:pt x="6957" y="306291"/>
                    <a:pt x="10819" y="298566"/>
                  </a:cubicBezTo>
                  <a:cubicBezTo>
                    <a:pt x="24486" y="271229"/>
                    <a:pt x="32363" y="246369"/>
                    <a:pt x="56952" y="227928"/>
                  </a:cubicBezTo>
                  <a:cubicBezTo>
                    <a:pt x="106173" y="191010"/>
                    <a:pt x="137985" y="112162"/>
                    <a:pt x="125663" y="50554"/>
                  </a:cubicBezTo>
                  <a:cubicBezTo>
                    <a:pt x="122864" y="36559"/>
                    <a:pt x="118376" y="0"/>
                    <a:pt x="118376"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4" name="Google Shape;34;p3"/>
            <p:cNvSpPr/>
            <p:nvPr/>
          </p:nvSpPr>
          <p:spPr>
            <a:xfrm>
              <a:off x="885095" y="1017927"/>
              <a:ext cx="138627" cy="332384"/>
            </a:xfrm>
            <a:custGeom>
              <a:rect b="b" l="l" r="r" t="t"/>
              <a:pathLst>
                <a:path extrusionOk="0" h="332384" w="138627">
                  <a:moveTo>
                    <a:pt x="138623" y="0"/>
                  </a:moveTo>
                  <a:cubicBezTo>
                    <a:pt x="138623" y="0"/>
                    <a:pt x="129431" y="28261"/>
                    <a:pt x="107514" y="62427"/>
                  </a:cubicBezTo>
                  <a:cubicBezTo>
                    <a:pt x="73729" y="115110"/>
                    <a:pt x="27243" y="164325"/>
                    <a:pt x="9588" y="226123"/>
                  </a:cubicBezTo>
                  <a:cubicBezTo>
                    <a:pt x="2759" y="250022"/>
                    <a:pt x="0" y="273930"/>
                    <a:pt x="0" y="298828"/>
                  </a:cubicBezTo>
                  <a:cubicBezTo>
                    <a:pt x="0" y="308439"/>
                    <a:pt x="2659" y="317449"/>
                    <a:pt x="3995" y="326793"/>
                  </a:cubicBezTo>
                  <a:cubicBezTo>
                    <a:pt x="4260" y="328660"/>
                    <a:pt x="4794" y="332384"/>
                    <a:pt x="4794" y="332384"/>
                  </a:cubicBezTo>
                  <a:cubicBezTo>
                    <a:pt x="4794" y="332384"/>
                    <a:pt x="4463" y="327041"/>
                    <a:pt x="4794" y="324402"/>
                  </a:cubicBezTo>
                  <a:cubicBezTo>
                    <a:pt x="5658" y="317487"/>
                    <a:pt x="8377" y="310325"/>
                    <a:pt x="10386" y="303628"/>
                  </a:cubicBezTo>
                  <a:cubicBezTo>
                    <a:pt x="15458" y="286721"/>
                    <a:pt x="24298" y="264490"/>
                    <a:pt x="35953" y="250898"/>
                  </a:cubicBezTo>
                  <a:cubicBezTo>
                    <a:pt x="70205" y="210931"/>
                    <a:pt x="108495" y="177413"/>
                    <a:pt x="120640" y="124654"/>
                  </a:cubicBezTo>
                  <a:cubicBezTo>
                    <a:pt x="139423" y="43148"/>
                    <a:pt x="138623" y="0"/>
                    <a:pt x="138623"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5" name="Google Shape;35;p3"/>
            <p:cNvSpPr/>
            <p:nvPr/>
          </p:nvSpPr>
          <p:spPr>
            <a:xfrm>
              <a:off x="937306" y="1225076"/>
              <a:ext cx="132684" cy="338623"/>
            </a:xfrm>
            <a:custGeom>
              <a:rect b="b" l="l" r="r" t="t"/>
              <a:pathLst>
                <a:path extrusionOk="0" h="338623" w="132684">
                  <a:moveTo>
                    <a:pt x="129618" y="0"/>
                  </a:moveTo>
                  <a:cubicBezTo>
                    <a:pt x="129618" y="0"/>
                    <a:pt x="124246" y="12935"/>
                    <a:pt x="121255" y="16783"/>
                  </a:cubicBezTo>
                  <a:cubicBezTo>
                    <a:pt x="112578" y="27984"/>
                    <a:pt x="102824" y="37471"/>
                    <a:pt x="91937" y="46558"/>
                  </a:cubicBezTo>
                  <a:cubicBezTo>
                    <a:pt x="36254" y="93021"/>
                    <a:pt x="-3912" y="159820"/>
                    <a:pt x="303" y="233686"/>
                  </a:cubicBezTo>
                  <a:cubicBezTo>
                    <a:pt x="1686" y="257899"/>
                    <a:pt x="3419" y="281902"/>
                    <a:pt x="6214" y="305943"/>
                  </a:cubicBezTo>
                  <a:cubicBezTo>
                    <a:pt x="7112" y="313658"/>
                    <a:pt x="11165" y="338623"/>
                    <a:pt x="11165" y="338623"/>
                  </a:cubicBezTo>
                  <a:cubicBezTo>
                    <a:pt x="11165" y="338623"/>
                    <a:pt x="16470" y="258042"/>
                    <a:pt x="24862" y="237153"/>
                  </a:cubicBezTo>
                  <a:cubicBezTo>
                    <a:pt x="56590" y="158153"/>
                    <a:pt x="137638" y="111842"/>
                    <a:pt x="132447" y="20926"/>
                  </a:cubicBezTo>
                  <a:lnTo>
                    <a:pt x="129618" y="0"/>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 name="Google Shape;36;p3"/>
            <p:cNvSpPr/>
            <p:nvPr/>
          </p:nvSpPr>
          <p:spPr>
            <a:xfrm>
              <a:off x="1036316" y="1411852"/>
              <a:ext cx="82642" cy="393925"/>
            </a:xfrm>
            <a:custGeom>
              <a:rect b="b" l="l" r="r" t="t"/>
              <a:pathLst>
                <a:path extrusionOk="0" h="393925" w="82642">
                  <a:moveTo>
                    <a:pt x="68612" y="0"/>
                  </a:moveTo>
                  <a:cubicBezTo>
                    <a:pt x="68612" y="0"/>
                    <a:pt x="37570" y="55988"/>
                    <a:pt x="29331" y="77419"/>
                  </a:cubicBezTo>
                  <a:cubicBezTo>
                    <a:pt x="3175" y="145409"/>
                    <a:pt x="-4331" y="199739"/>
                    <a:pt x="2251" y="272063"/>
                  </a:cubicBezTo>
                  <a:cubicBezTo>
                    <a:pt x="4556" y="297456"/>
                    <a:pt x="8223" y="330384"/>
                    <a:pt x="14938" y="354997"/>
                  </a:cubicBezTo>
                  <a:cubicBezTo>
                    <a:pt x="17548" y="364560"/>
                    <a:pt x="24254" y="393925"/>
                    <a:pt x="24254" y="393925"/>
                  </a:cubicBezTo>
                  <a:cubicBezTo>
                    <a:pt x="24254" y="393925"/>
                    <a:pt x="28512" y="376666"/>
                    <a:pt x="43104" y="301771"/>
                  </a:cubicBezTo>
                  <a:cubicBezTo>
                    <a:pt x="57706" y="226867"/>
                    <a:pt x="82642" y="173250"/>
                    <a:pt x="82642" y="94345"/>
                  </a:cubicBezTo>
                  <a:cubicBezTo>
                    <a:pt x="82642" y="69266"/>
                    <a:pt x="77699" y="47844"/>
                    <a:pt x="74184" y="23260"/>
                  </a:cubicBezTo>
                  <a:cubicBezTo>
                    <a:pt x="73822" y="20736"/>
                    <a:pt x="68612" y="0"/>
                    <a:pt x="68612"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 name="Google Shape;37;p3"/>
            <p:cNvSpPr/>
            <p:nvPr/>
          </p:nvSpPr>
          <p:spPr>
            <a:xfrm>
              <a:off x="1077868" y="1296590"/>
              <a:ext cx="162896" cy="361683"/>
            </a:xfrm>
            <a:custGeom>
              <a:rect b="b" l="l" r="r" t="t"/>
              <a:pathLst>
                <a:path extrusionOk="0" h="361683" w="162896">
                  <a:moveTo>
                    <a:pt x="0" y="0"/>
                  </a:moveTo>
                  <a:cubicBezTo>
                    <a:pt x="0" y="0"/>
                    <a:pt x="65475" y="83106"/>
                    <a:pt x="71342" y="152143"/>
                  </a:cubicBezTo>
                  <a:cubicBezTo>
                    <a:pt x="76238" y="209769"/>
                    <a:pt x="98631" y="246278"/>
                    <a:pt x="114900" y="275130"/>
                  </a:cubicBezTo>
                  <a:cubicBezTo>
                    <a:pt x="131483" y="304514"/>
                    <a:pt x="162897" y="361683"/>
                    <a:pt x="162897" y="361683"/>
                  </a:cubicBezTo>
                  <a:cubicBezTo>
                    <a:pt x="162897" y="361683"/>
                    <a:pt x="150428" y="314173"/>
                    <a:pt x="149828" y="293808"/>
                  </a:cubicBezTo>
                  <a:cubicBezTo>
                    <a:pt x="148600" y="251908"/>
                    <a:pt x="142989" y="211712"/>
                    <a:pt x="131578" y="171164"/>
                  </a:cubicBezTo>
                  <a:cubicBezTo>
                    <a:pt x="118167" y="123511"/>
                    <a:pt x="86211" y="76762"/>
                    <a:pt x="48330" y="45434"/>
                  </a:cubicBezTo>
                  <a:cubicBezTo>
                    <a:pt x="36166" y="35385"/>
                    <a:pt x="23089" y="25117"/>
                    <a:pt x="12325" y="13287"/>
                  </a:cubicBezTo>
                  <a:cubicBezTo>
                    <a:pt x="8763" y="9373"/>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 name="Google Shape;38;p3"/>
            <p:cNvSpPr/>
            <p:nvPr/>
          </p:nvSpPr>
          <p:spPr>
            <a:xfrm>
              <a:off x="1057598" y="1151296"/>
              <a:ext cx="286632" cy="272686"/>
            </a:xfrm>
            <a:custGeom>
              <a:rect b="b" l="l" r="r" t="t"/>
              <a:pathLst>
                <a:path extrusionOk="0" h="272686" w="286632">
                  <a:moveTo>
                    <a:pt x="0" y="0"/>
                  </a:moveTo>
                  <a:cubicBezTo>
                    <a:pt x="0" y="0"/>
                    <a:pt x="10906" y="43120"/>
                    <a:pt x="23089" y="60427"/>
                  </a:cubicBezTo>
                  <a:cubicBezTo>
                    <a:pt x="57703" y="109566"/>
                    <a:pt x="107613" y="121482"/>
                    <a:pt x="162373" y="139246"/>
                  </a:cubicBezTo>
                  <a:cubicBezTo>
                    <a:pt x="177403" y="144123"/>
                    <a:pt x="193472" y="145685"/>
                    <a:pt x="206169" y="156191"/>
                  </a:cubicBezTo>
                  <a:cubicBezTo>
                    <a:pt x="228971" y="175041"/>
                    <a:pt x="275358" y="260509"/>
                    <a:pt x="286321" y="272567"/>
                  </a:cubicBezTo>
                  <a:cubicBezTo>
                    <a:pt x="289951" y="276549"/>
                    <a:pt x="260804" y="179746"/>
                    <a:pt x="250784" y="157077"/>
                  </a:cubicBezTo>
                  <a:cubicBezTo>
                    <a:pt x="233201" y="117329"/>
                    <a:pt x="209207" y="85401"/>
                    <a:pt x="167945" y="66580"/>
                  </a:cubicBezTo>
                  <a:cubicBezTo>
                    <a:pt x="140237" y="53950"/>
                    <a:pt x="107575" y="60970"/>
                    <a:pt x="80210" y="50387"/>
                  </a:cubicBezTo>
                  <a:cubicBezTo>
                    <a:pt x="60055" y="42596"/>
                    <a:pt x="43215" y="32737"/>
                    <a:pt x="26451" y="19517"/>
                  </a:cubicBezTo>
                  <a:cubicBezTo>
                    <a:pt x="22565" y="16459"/>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 name="Google Shape;39;p3"/>
            <p:cNvSpPr/>
            <p:nvPr/>
          </p:nvSpPr>
          <p:spPr>
            <a:xfrm>
              <a:off x="1034586" y="1039485"/>
              <a:ext cx="280625" cy="175799"/>
            </a:xfrm>
            <a:custGeom>
              <a:rect b="b" l="l" r="r" t="t"/>
              <a:pathLst>
                <a:path extrusionOk="0" h="175799" w="280625">
                  <a:moveTo>
                    <a:pt x="0" y="2540"/>
                  </a:moveTo>
                  <a:cubicBezTo>
                    <a:pt x="0" y="2540"/>
                    <a:pt x="74447" y="22190"/>
                    <a:pt x="84372" y="28705"/>
                  </a:cubicBezTo>
                  <a:cubicBezTo>
                    <a:pt x="100975" y="39582"/>
                    <a:pt x="124578" y="72244"/>
                    <a:pt x="135941" y="87855"/>
                  </a:cubicBezTo>
                  <a:cubicBezTo>
                    <a:pt x="152905" y="111153"/>
                    <a:pt x="169602" y="124383"/>
                    <a:pt x="194253" y="138661"/>
                  </a:cubicBezTo>
                  <a:cubicBezTo>
                    <a:pt x="212274" y="149091"/>
                    <a:pt x="229457" y="157359"/>
                    <a:pt x="249041" y="165255"/>
                  </a:cubicBezTo>
                  <a:cubicBezTo>
                    <a:pt x="259337" y="169399"/>
                    <a:pt x="280626" y="175799"/>
                    <a:pt x="280626" y="175799"/>
                  </a:cubicBezTo>
                  <a:cubicBezTo>
                    <a:pt x="280626" y="175799"/>
                    <a:pt x="264157" y="165998"/>
                    <a:pt x="253870" y="155597"/>
                  </a:cubicBezTo>
                  <a:cubicBezTo>
                    <a:pt x="236992" y="138528"/>
                    <a:pt x="225657" y="119278"/>
                    <a:pt x="214227" y="98018"/>
                  </a:cubicBezTo>
                  <a:cubicBezTo>
                    <a:pt x="195967" y="64033"/>
                    <a:pt x="153010" y="25371"/>
                    <a:pt x="107709" y="10512"/>
                  </a:cubicBezTo>
                  <a:cubicBezTo>
                    <a:pt x="54721" y="-6862"/>
                    <a:pt x="0" y="2540"/>
                    <a:pt x="0" y="254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 name="Google Shape;40;p3"/>
            <p:cNvSpPr/>
            <p:nvPr/>
          </p:nvSpPr>
          <p:spPr>
            <a:xfrm>
              <a:off x="881383" y="838741"/>
              <a:ext cx="381783" cy="168793"/>
            </a:xfrm>
            <a:custGeom>
              <a:rect b="b" l="l" r="r" t="t"/>
              <a:pathLst>
                <a:path extrusionOk="0" h="168793" w="381783">
                  <a:moveTo>
                    <a:pt x="0" y="0"/>
                  </a:moveTo>
                  <a:cubicBezTo>
                    <a:pt x="0" y="0"/>
                    <a:pt x="51166" y="42776"/>
                    <a:pt x="69117" y="58041"/>
                  </a:cubicBezTo>
                  <a:cubicBezTo>
                    <a:pt x="123447" y="104240"/>
                    <a:pt x="188865" y="145010"/>
                    <a:pt x="260597" y="156897"/>
                  </a:cubicBezTo>
                  <a:cubicBezTo>
                    <a:pt x="287296" y="161326"/>
                    <a:pt x="313394" y="166850"/>
                    <a:pt x="340445" y="166260"/>
                  </a:cubicBezTo>
                  <a:cubicBezTo>
                    <a:pt x="351771" y="166012"/>
                    <a:pt x="381784" y="168793"/>
                    <a:pt x="381784" y="168793"/>
                  </a:cubicBezTo>
                  <a:cubicBezTo>
                    <a:pt x="381784" y="168793"/>
                    <a:pt x="361115" y="162640"/>
                    <a:pt x="351132" y="158621"/>
                  </a:cubicBezTo>
                  <a:cubicBezTo>
                    <a:pt x="331797" y="150829"/>
                    <a:pt x="312232" y="141438"/>
                    <a:pt x="296211" y="127807"/>
                  </a:cubicBezTo>
                  <a:cubicBezTo>
                    <a:pt x="244043" y="83440"/>
                    <a:pt x="186207" y="47360"/>
                    <a:pt x="122266" y="22223"/>
                  </a:cubicBezTo>
                  <a:cubicBezTo>
                    <a:pt x="82756" y="6689"/>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 name="Google Shape;41;p3"/>
            <p:cNvSpPr/>
            <p:nvPr/>
          </p:nvSpPr>
          <p:spPr>
            <a:xfrm>
              <a:off x="817581" y="737339"/>
              <a:ext cx="391760" cy="175069"/>
            </a:xfrm>
            <a:custGeom>
              <a:rect b="b" l="l" r="r" t="t"/>
              <a:pathLst>
                <a:path extrusionOk="0" h="175069" w="391760">
                  <a:moveTo>
                    <a:pt x="0" y="8174"/>
                  </a:moveTo>
                  <a:cubicBezTo>
                    <a:pt x="0" y="8174"/>
                    <a:pt x="36889" y="10984"/>
                    <a:pt x="45169" y="12816"/>
                  </a:cubicBezTo>
                  <a:cubicBezTo>
                    <a:pt x="65027" y="17211"/>
                    <a:pt x="85666" y="29317"/>
                    <a:pt x="102911" y="39845"/>
                  </a:cubicBezTo>
                  <a:cubicBezTo>
                    <a:pt x="127091" y="54607"/>
                    <a:pt x="148368" y="74973"/>
                    <a:pt x="173305" y="88838"/>
                  </a:cubicBezTo>
                  <a:cubicBezTo>
                    <a:pt x="215338" y="112197"/>
                    <a:pt x="259763" y="126923"/>
                    <a:pt x="303921" y="144712"/>
                  </a:cubicBezTo>
                  <a:cubicBezTo>
                    <a:pt x="323342" y="152537"/>
                    <a:pt x="338611" y="162190"/>
                    <a:pt x="360576" y="169680"/>
                  </a:cubicBezTo>
                  <a:cubicBezTo>
                    <a:pt x="382531" y="177168"/>
                    <a:pt x="391760" y="174669"/>
                    <a:pt x="391760" y="174669"/>
                  </a:cubicBezTo>
                  <a:cubicBezTo>
                    <a:pt x="391760" y="174669"/>
                    <a:pt x="346869" y="153847"/>
                    <a:pt x="334601" y="144039"/>
                  </a:cubicBezTo>
                  <a:cubicBezTo>
                    <a:pt x="313132" y="126876"/>
                    <a:pt x="297996" y="101709"/>
                    <a:pt x="277699" y="83108"/>
                  </a:cubicBezTo>
                  <a:cubicBezTo>
                    <a:pt x="242875" y="51207"/>
                    <a:pt x="193088" y="16528"/>
                    <a:pt x="146577" y="4226"/>
                  </a:cubicBezTo>
                  <a:cubicBezTo>
                    <a:pt x="103374" y="-7204"/>
                    <a:pt x="0" y="8174"/>
                    <a:pt x="0" y="817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 name="Google Shape;42;p3"/>
            <p:cNvSpPr/>
            <p:nvPr/>
          </p:nvSpPr>
          <p:spPr>
            <a:xfrm>
              <a:off x="757358" y="716459"/>
              <a:ext cx="31734" cy="413063"/>
            </a:xfrm>
            <a:custGeom>
              <a:rect b="b" l="l" r="r" t="t"/>
              <a:pathLst>
                <a:path extrusionOk="0" h="413063" w="31734">
                  <a:moveTo>
                    <a:pt x="11506" y="413063"/>
                  </a:moveTo>
                  <a:cubicBezTo>
                    <a:pt x="3226" y="407377"/>
                    <a:pt x="3681" y="393232"/>
                    <a:pt x="2081" y="384612"/>
                  </a:cubicBezTo>
                  <a:cubicBezTo>
                    <a:pt x="-3762" y="353122"/>
                    <a:pt x="3904" y="325785"/>
                    <a:pt x="10246" y="295029"/>
                  </a:cubicBezTo>
                  <a:cubicBezTo>
                    <a:pt x="23499" y="230775"/>
                    <a:pt x="34041" y="170792"/>
                    <a:pt x="31298" y="104837"/>
                  </a:cubicBezTo>
                  <a:cubicBezTo>
                    <a:pt x="29947" y="72372"/>
                    <a:pt x="24443" y="29347"/>
                    <a:pt x="821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 name="Google Shape;43;p3"/>
            <p:cNvSpPr/>
            <p:nvPr/>
          </p:nvSpPr>
          <p:spPr>
            <a:xfrm>
              <a:off x="812043" y="919635"/>
              <a:ext cx="121285" cy="310013"/>
            </a:xfrm>
            <a:custGeom>
              <a:rect b="b" l="l" r="r" t="t"/>
              <a:pathLst>
                <a:path extrusionOk="0" h="310013" w="121285">
                  <a:moveTo>
                    <a:pt x="871" y="310013"/>
                  </a:moveTo>
                  <a:cubicBezTo>
                    <a:pt x="-6780" y="251691"/>
                    <a:pt x="37655" y="196789"/>
                    <a:pt x="68395" y="152089"/>
                  </a:cubicBezTo>
                  <a:cubicBezTo>
                    <a:pt x="92838" y="116541"/>
                    <a:pt x="124158" y="65621"/>
                    <a:pt x="121075" y="20374"/>
                  </a:cubicBezTo>
                  <a:cubicBezTo>
                    <a:pt x="120584" y="13173"/>
                    <a:pt x="116515" y="7052"/>
                    <a:pt x="115589"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 name="Google Shape;44;p3"/>
            <p:cNvSpPr/>
            <p:nvPr/>
          </p:nvSpPr>
          <p:spPr>
            <a:xfrm>
              <a:off x="888811" y="1029452"/>
              <a:ext cx="131630" cy="313515"/>
            </a:xfrm>
            <a:custGeom>
              <a:rect b="b" l="l" r="r" t="t"/>
              <a:pathLst>
                <a:path extrusionOk="0" h="313515" w="131630">
                  <a:moveTo>
                    <a:pt x="0" y="313515"/>
                  </a:moveTo>
                  <a:cubicBezTo>
                    <a:pt x="0" y="313515"/>
                    <a:pt x="887" y="272044"/>
                    <a:pt x="12143" y="236325"/>
                  </a:cubicBezTo>
                  <a:cubicBezTo>
                    <a:pt x="23400" y="200597"/>
                    <a:pt x="29235" y="191176"/>
                    <a:pt x="45028" y="170621"/>
                  </a:cubicBezTo>
                  <a:cubicBezTo>
                    <a:pt x="84768" y="118872"/>
                    <a:pt x="110514" y="60989"/>
                    <a:pt x="13163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 name="Google Shape;45;p3"/>
            <p:cNvSpPr/>
            <p:nvPr/>
          </p:nvSpPr>
          <p:spPr>
            <a:xfrm>
              <a:off x="942863" y="1230382"/>
              <a:ext cx="124527" cy="301228"/>
            </a:xfrm>
            <a:custGeom>
              <a:rect b="b" l="l" r="r" t="t"/>
              <a:pathLst>
                <a:path extrusionOk="0" h="301228" w="124527">
                  <a:moveTo>
                    <a:pt x="2154" y="301228"/>
                  </a:moveTo>
                  <a:cubicBezTo>
                    <a:pt x="-2010" y="301228"/>
                    <a:pt x="1145" y="286179"/>
                    <a:pt x="1145" y="282397"/>
                  </a:cubicBezTo>
                  <a:cubicBezTo>
                    <a:pt x="1145" y="262118"/>
                    <a:pt x="164" y="241221"/>
                    <a:pt x="3499" y="221209"/>
                  </a:cubicBezTo>
                  <a:cubicBezTo>
                    <a:pt x="13599" y="160620"/>
                    <a:pt x="52195" y="121872"/>
                    <a:pt x="86199" y="73295"/>
                  </a:cubicBezTo>
                  <a:cubicBezTo>
                    <a:pt x="98620" y="55550"/>
                    <a:pt x="124527" y="22289"/>
                    <a:pt x="12452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6" name="Google Shape;46;p3"/>
            <p:cNvSpPr/>
            <p:nvPr/>
          </p:nvSpPr>
          <p:spPr>
            <a:xfrm>
              <a:off x="1054876" y="1423987"/>
              <a:ext cx="48184" cy="376599"/>
            </a:xfrm>
            <a:custGeom>
              <a:rect b="b" l="l" r="r" t="t"/>
              <a:pathLst>
                <a:path extrusionOk="0" h="376599" w="48184">
                  <a:moveTo>
                    <a:pt x="3855" y="376599"/>
                  </a:moveTo>
                  <a:cubicBezTo>
                    <a:pt x="-3955" y="363512"/>
                    <a:pt x="2741" y="313754"/>
                    <a:pt x="1427" y="296151"/>
                  </a:cubicBezTo>
                  <a:cubicBezTo>
                    <a:pt x="-4050" y="222685"/>
                    <a:pt x="10209" y="149247"/>
                    <a:pt x="24677" y="77772"/>
                  </a:cubicBezTo>
                  <a:cubicBezTo>
                    <a:pt x="29382" y="54521"/>
                    <a:pt x="35383" y="20022"/>
                    <a:pt x="4818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 name="Google Shape;47;p3"/>
            <p:cNvSpPr/>
            <p:nvPr/>
          </p:nvSpPr>
          <p:spPr>
            <a:xfrm>
              <a:off x="1099232" y="1321669"/>
              <a:ext cx="132168" cy="309248"/>
            </a:xfrm>
            <a:custGeom>
              <a:rect b="b" l="l" r="r" t="t"/>
              <a:pathLst>
                <a:path extrusionOk="0" h="309248" w="132168">
                  <a:moveTo>
                    <a:pt x="0" y="0"/>
                  </a:moveTo>
                  <a:cubicBezTo>
                    <a:pt x="3562" y="486"/>
                    <a:pt x="41443" y="56283"/>
                    <a:pt x="46549" y="64180"/>
                  </a:cubicBezTo>
                  <a:cubicBezTo>
                    <a:pt x="83191" y="120882"/>
                    <a:pt x="102975" y="184185"/>
                    <a:pt x="118205" y="249498"/>
                  </a:cubicBezTo>
                  <a:cubicBezTo>
                    <a:pt x="122872" y="269548"/>
                    <a:pt x="130874" y="288541"/>
                    <a:pt x="132169" y="309248"/>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 name="Google Shape;48;p3"/>
            <p:cNvSpPr/>
            <p:nvPr/>
          </p:nvSpPr>
          <p:spPr>
            <a:xfrm>
              <a:off x="1067638" y="1161515"/>
              <a:ext cx="269957" cy="253623"/>
            </a:xfrm>
            <a:custGeom>
              <a:rect b="b" l="l" r="r" t="t"/>
              <a:pathLst>
                <a:path extrusionOk="0" h="253623" w="269957">
                  <a:moveTo>
                    <a:pt x="0" y="392"/>
                  </a:moveTo>
                  <a:cubicBezTo>
                    <a:pt x="2524" y="-1532"/>
                    <a:pt x="1810" y="4154"/>
                    <a:pt x="2810" y="6154"/>
                  </a:cubicBezTo>
                  <a:cubicBezTo>
                    <a:pt x="5667" y="11860"/>
                    <a:pt x="11059" y="16136"/>
                    <a:pt x="15773" y="20299"/>
                  </a:cubicBezTo>
                  <a:cubicBezTo>
                    <a:pt x="28299" y="31348"/>
                    <a:pt x="43082" y="40368"/>
                    <a:pt x="56807" y="49731"/>
                  </a:cubicBezTo>
                  <a:cubicBezTo>
                    <a:pt x="74438" y="61761"/>
                    <a:pt x="99289" y="69629"/>
                    <a:pt x="119253" y="77420"/>
                  </a:cubicBezTo>
                  <a:cubicBezTo>
                    <a:pt x="155839" y="91689"/>
                    <a:pt x="182413" y="100719"/>
                    <a:pt x="220094" y="144772"/>
                  </a:cubicBezTo>
                  <a:cubicBezTo>
                    <a:pt x="257766" y="188825"/>
                    <a:pt x="269958" y="253623"/>
                    <a:pt x="269958" y="25362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 name="Google Shape;49;p3"/>
            <p:cNvSpPr/>
            <p:nvPr/>
          </p:nvSpPr>
          <p:spPr>
            <a:xfrm>
              <a:off x="1040891" y="1043507"/>
              <a:ext cx="269948" cy="170415"/>
            </a:xfrm>
            <a:custGeom>
              <a:rect b="b" l="l" r="r" t="t"/>
              <a:pathLst>
                <a:path extrusionOk="0" h="170415" w="269948">
                  <a:moveTo>
                    <a:pt x="0" y="1004"/>
                  </a:moveTo>
                  <a:cubicBezTo>
                    <a:pt x="18793" y="-2539"/>
                    <a:pt x="34519" y="4004"/>
                    <a:pt x="51406" y="9605"/>
                  </a:cubicBezTo>
                  <a:cubicBezTo>
                    <a:pt x="127892" y="34989"/>
                    <a:pt x="160620" y="72470"/>
                    <a:pt x="213541" y="128887"/>
                  </a:cubicBezTo>
                  <a:cubicBezTo>
                    <a:pt x="227819" y="144117"/>
                    <a:pt x="269948" y="170416"/>
                    <a:pt x="269948" y="170416"/>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 name="Google Shape;50;p3"/>
            <p:cNvSpPr/>
            <p:nvPr/>
          </p:nvSpPr>
          <p:spPr>
            <a:xfrm>
              <a:off x="891043" y="846704"/>
              <a:ext cx="362417" cy="160011"/>
            </a:xfrm>
            <a:custGeom>
              <a:rect b="b" l="l" r="r" t="t"/>
              <a:pathLst>
                <a:path extrusionOk="0" h="160011" w="362417">
                  <a:moveTo>
                    <a:pt x="0" y="125"/>
                  </a:moveTo>
                  <a:cubicBezTo>
                    <a:pt x="12263" y="-2192"/>
                    <a:pt x="89793" y="28440"/>
                    <a:pt x="103185" y="35547"/>
                  </a:cubicBezTo>
                  <a:cubicBezTo>
                    <a:pt x="134580" y="52219"/>
                    <a:pt x="168698" y="64014"/>
                    <a:pt x="199045" y="82667"/>
                  </a:cubicBezTo>
                  <a:cubicBezTo>
                    <a:pt x="226420" y="99494"/>
                    <a:pt x="252328" y="120197"/>
                    <a:pt x="280969" y="134713"/>
                  </a:cubicBezTo>
                  <a:cubicBezTo>
                    <a:pt x="300867" y="144790"/>
                    <a:pt x="342225" y="150667"/>
                    <a:pt x="362418" y="160011"/>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 name="Google Shape;51;p3"/>
            <p:cNvSpPr/>
            <p:nvPr/>
          </p:nvSpPr>
          <p:spPr>
            <a:xfrm>
              <a:off x="851613" y="746015"/>
              <a:ext cx="356252" cy="166234"/>
            </a:xfrm>
            <a:custGeom>
              <a:rect b="b" l="l" r="r" t="t"/>
              <a:pathLst>
                <a:path extrusionOk="0" h="166234" w="356252">
                  <a:moveTo>
                    <a:pt x="0" y="921"/>
                  </a:moveTo>
                  <a:cubicBezTo>
                    <a:pt x="80909" y="-12674"/>
                    <a:pt x="275299" y="128131"/>
                    <a:pt x="356252" y="166234"/>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2" name="Google Shape;52;p3"/>
          <p:cNvSpPr/>
          <p:nvPr/>
        </p:nvSpPr>
        <p:spPr>
          <a:xfrm>
            <a:off x="193875" y="24529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grpSp>
        <p:nvGrpSpPr>
          <p:cNvPr id="53" name="Google Shape;53;p3"/>
          <p:cNvGrpSpPr/>
          <p:nvPr/>
        </p:nvGrpSpPr>
        <p:grpSpPr>
          <a:xfrm>
            <a:off x="-76200" y="-101590"/>
            <a:ext cx="1810539" cy="2256621"/>
            <a:chOff x="0" y="279410"/>
            <a:chExt cx="1810539" cy="2256621"/>
          </a:xfrm>
        </p:grpSpPr>
        <p:sp>
          <p:nvSpPr>
            <p:cNvPr id="54" name="Google Shape;54;p3"/>
            <p:cNvSpPr/>
            <p:nvPr/>
          </p:nvSpPr>
          <p:spPr>
            <a:xfrm>
              <a:off x="0" y="279410"/>
              <a:ext cx="1463916" cy="1868382"/>
            </a:xfrm>
            <a:custGeom>
              <a:rect b="b" l="l" r="r" t="t"/>
              <a:pathLst>
                <a:path extrusionOk="0" h="1868382" w="1463916">
                  <a:moveTo>
                    <a:pt x="0" y="0"/>
                  </a:moveTo>
                  <a:cubicBezTo>
                    <a:pt x="131595" y="23235"/>
                    <a:pt x="246960" y="152231"/>
                    <a:pt x="350062" y="228741"/>
                  </a:cubicBezTo>
                  <a:cubicBezTo>
                    <a:pt x="677678" y="471859"/>
                    <a:pt x="964197" y="807469"/>
                    <a:pt x="1160545" y="1166894"/>
                  </a:cubicBezTo>
                  <a:cubicBezTo>
                    <a:pt x="1246080" y="1323476"/>
                    <a:pt x="1297715" y="1486039"/>
                    <a:pt x="1363866" y="1649831"/>
                  </a:cubicBezTo>
                  <a:cubicBezTo>
                    <a:pt x="1389088" y="1712277"/>
                    <a:pt x="1416425" y="1777056"/>
                    <a:pt x="1446809" y="1837064"/>
                  </a:cubicBezTo>
                  <a:cubicBezTo>
                    <a:pt x="1447514" y="1838455"/>
                    <a:pt x="1463916" y="1868382"/>
                    <a:pt x="1463916" y="1868382"/>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 name="Google Shape;55;p3"/>
            <p:cNvSpPr/>
            <p:nvPr/>
          </p:nvSpPr>
          <p:spPr>
            <a:xfrm>
              <a:off x="498824" y="627246"/>
              <a:ext cx="33455" cy="265325"/>
            </a:xfrm>
            <a:custGeom>
              <a:rect b="b" l="l" r="r" t="t"/>
              <a:pathLst>
                <a:path extrusionOk="0" h="265325" w="33455">
                  <a:moveTo>
                    <a:pt x="0" y="0"/>
                  </a:moveTo>
                  <a:cubicBezTo>
                    <a:pt x="0" y="0"/>
                    <a:pt x="31944" y="76108"/>
                    <a:pt x="33262" y="163035"/>
                  </a:cubicBezTo>
                  <a:cubicBezTo>
                    <a:pt x="34581" y="249963"/>
                    <a:pt x="28698" y="265326"/>
                    <a:pt x="28698" y="265326"/>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6" name="Google Shape;56;p3"/>
            <p:cNvSpPr/>
            <p:nvPr/>
          </p:nvSpPr>
          <p:spPr>
            <a:xfrm>
              <a:off x="1026080" y="1224810"/>
              <a:ext cx="14593" cy="197958"/>
            </a:xfrm>
            <a:custGeom>
              <a:rect b="b" l="l" r="r" t="t"/>
              <a:pathLst>
                <a:path extrusionOk="0" h="197958" w="14593">
                  <a:moveTo>
                    <a:pt x="0" y="0"/>
                  </a:moveTo>
                  <a:cubicBezTo>
                    <a:pt x="0" y="0"/>
                    <a:pt x="18078" y="68237"/>
                    <a:pt x="13992" y="138484"/>
                  </a:cubicBezTo>
                  <a:cubicBezTo>
                    <a:pt x="9896" y="208740"/>
                    <a:pt x="1210" y="197263"/>
                    <a:pt x="1210" y="19726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7" name="Google Shape;57;p3"/>
            <p:cNvSpPr/>
            <p:nvPr/>
          </p:nvSpPr>
          <p:spPr>
            <a:xfrm>
              <a:off x="1284398" y="1879225"/>
              <a:ext cx="59675" cy="216817"/>
            </a:xfrm>
            <a:custGeom>
              <a:rect b="b" l="l" r="r" t="t"/>
              <a:pathLst>
                <a:path extrusionOk="0" h="216817" w="59675">
                  <a:moveTo>
                    <a:pt x="59674" y="0"/>
                  </a:moveTo>
                  <a:cubicBezTo>
                    <a:pt x="59674" y="0"/>
                    <a:pt x="60055" y="52559"/>
                    <a:pt x="45129" y="106756"/>
                  </a:cubicBezTo>
                  <a:cubicBezTo>
                    <a:pt x="30213" y="160963"/>
                    <a:pt x="0" y="216818"/>
                    <a:pt x="0" y="216818"/>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8" name="Google Shape;58;p3"/>
            <p:cNvSpPr/>
            <p:nvPr/>
          </p:nvSpPr>
          <p:spPr>
            <a:xfrm>
              <a:off x="1167203" y="1458668"/>
              <a:ext cx="201710" cy="80334"/>
            </a:xfrm>
            <a:custGeom>
              <a:rect b="b" l="l" r="r" t="t"/>
              <a:pathLst>
                <a:path extrusionOk="0" h="80334" w="201710">
                  <a:moveTo>
                    <a:pt x="0" y="0"/>
                  </a:moveTo>
                  <a:cubicBezTo>
                    <a:pt x="0" y="0"/>
                    <a:pt x="66465" y="41529"/>
                    <a:pt x="116891" y="61608"/>
                  </a:cubicBezTo>
                  <a:cubicBezTo>
                    <a:pt x="167316" y="81696"/>
                    <a:pt x="201711" y="80315"/>
                    <a:pt x="201711" y="80315"/>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 name="Google Shape;59;p3"/>
            <p:cNvSpPr/>
            <p:nvPr/>
          </p:nvSpPr>
          <p:spPr>
            <a:xfrm>
              <a:off x="785111" y="761942"/>
              <a:ext cx="215156" cy="149418"/>
            </a:xfrm>
            <a:custGeom>
              <a:rect b="b" l="l" r="r" t="t"/>
              <a:pathLst>
                <a:path extrusionOk="0" h="149418" w="215156">
                  <a:moveTo>
                    <a:pt x="0" y="149419"/>
                  </a:moveTo>
                  <a:cubicBezTo>
                    <a:pt x="72896" y="143845"/>
                    <a:pt x="186496" y="70263"/>
                    <a:pt x="215156"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0" name="Google Shape;60;p3"/>
            <p:cNvSpPr/>
            <p:nvPr/>
          </p:nvSpPr>
          <p:spPr>
            <a:xfrm>
              <a:off x="223111" y="882046"/>
              <a:ext cx="303125" cy="207051"/>
            </a:xfrm>
            <a:custGeom>
              <a:rect b="b" l="l" r="r" t="t"/>
              <a:pathLst>
                <a:path extrusionOk="0" h="207051" w="303125">
                  <a:moveTo>
                    <a:pt x="66860" y="200832"/>
                  </a:moveTo>
                  <a:cubicBezTo>
                    <a:pt x="46037" y="204727"/>
                    <a:pt x="0" y="207052"/>
                    <a:pt x="0" y="207052"/>
                  </a:cubicBezTo>
                  <a:cubicBezTo>
                    <a:pt x="0" y="207052"/>
                    <a:pt x="68533" y="150149"/>
                    <a:pt x="83645" y="131204"/>
                  </a:cubicBezTo>
                  <a:cubicBezTo>
                    <a:pt x="131240" y="71520"/>
                    <a:pt x="177380" y="37074"/>
                    <a:pt x="247639" y="9962"/>
                  </a:cubicBezTo>
                  <a:cubicBezTo>
                    <a:pt x="261746" y="4518"/>
                    <a:pt x="303126" y="0"/>
                    <a:pt x="303126" y="0"/>
                  </a:cubicBezTo>
                  <a:cubicBezTo>
                    <a:pt x="303126" y="0"/>
                    <a:pt x="300928" y="44475"/>
                    <a:pt x="291941" y="78731"/>
                  </a:cubicBezTo>
                  <a:cubicBezTo>
                    <a:pt x="262807" y="189773"/>
                    <a:pt x="130407" y="188926"/>
                    <a:pt x="66860" y="2008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 name="Google Shape;61;p3"/>
            <p:cNvSpPr/>
            <p:nvPr/>
          </p:nvSpPr>
          <p:spPr>
            <a:xfrm>
              <a:off x="512638" y="881809"/>
              <a:ext cx="181961" cy="297823"/>
            </a:xfrm>
            <a:custGeom>
              <a:rect b="b" l="l" r="r" t="t"/>
              <a:pathLst>
                <a:path extrusionOk="0" h="297823" w="181961">
                  <a:moveTo>
                    <a:pt x="107300" y="77577"/>
                  </a:moveTo>
                  <a:cubicBezTo>
                    <a:pt x="188768" y="141595"/>
                    <a:pt x="181814" y="297824"/>
                    <a:pt x="181814" y="297824"/>
                  </a:cubicBezTo>
                  <a:cubicBezTo>
                    <a:pt x="181814" y="297824"/>
                    <a:pt x="117960" y="272859"/>
                    <a:pt x="76822" y="238121"/>
                  </a:cubicBezTo>
                  <a:cubicBezTo>
                    <a:pt x="41109" y="207965"/>
                    <a:pt x="18385" y="166750"/>
                    <a:pt x="2868" y="120602"/>
                  </a:cubicBezTo>
                  <a:cubicBezTo>
                    <a:pt x="-9409" y="84092"/>
                    <a:pt x="22261" y="32876"/>
                    <a:pt x="13318" y="0"/>
                  </a:cubicBezTo>
                  <a:cubicBezTo>
                    <a:pt x="13318" y="0"/>
                    <a:pt x="62561" y="42423"/>
                    <a:pt x="107300" y="77577"/>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2" name="Google Shape;62;p3"/>
            <p:cNvSpPr/>
            <p:nvPr/>
          </p:nvSpPr>
          <p:spPr>
            <a:xfrm>
              <a:off x="681330" y="1418428"/>
              <a:ext cx="348516" cy="185429"/>
            </a:xfrm>
            <a:custGeom>
              <a:rect b="b" l="l" r="r" t="t"/>
              <a:pathLst>
                <a:path extrusionOk="0" h="185429" w="348516">
                  <a:moveTo>
                    <a:pt x="347160" y="1511"/>
                  </a:moveTo>
                  <a:cubicBezTo>
                    <a:pt x="354018" y="-7509"/>
                    <a:pt x="332844" y="26390"/>
                    <a:pt x="328891" y="36154"/>
                  </a:cubicBezTo>
                  <a:cubicBezTo>
                    <a:pt x="317032" y="65433"/>
                    <a:pt x="305602" y="102838"/>
                    <a:pt x="283866" y="125546"/>
                  </a:cubicBezTo>
                  <a:cubicBezTo>
                    <a:pt x="224035" y="188058"/>
                    <a:pt x="142128" y="184410"/>
                    <a:pt x="64201" y="184972"/>
                  </a:cubicBezTo>
                  <a:cubicBezTo>
                    <a:pt x="48474" y="185087"/>
                    <a:pt x="0" y="185429"/>
                    <a:pt x="0" y="185429"/>
                  </a:cubicBezTo>
                  <a:cubicBezTo>
                    <a:pt x="0" y="185429"/>
                    <a:pt x="23728" y="166684"/>
                    <a:pt x="30487" y="161788"/>
                  </a:cubicBezTo>
                  <a:cubicBezTo>
                    <a:pt x="51172" y="146786"/>
                    <a:pt x="78235" y="137919"/>
                    <a:pt x="103781" y="96961"/>
                  </a:cubicBezTo>
                  <a:cubicBezTo>
                    <a:pt x="135949" y="45393"/>
                    <a:pt x="192813" y="11217"/>
                    <a:pt x="253939" y="5883"/>
                  </a:cubicBezTo>
                  <a:cubicBezTo>
                    <a:pt x="280065" y="3607"/>
                    <a:pt x="335034" y="17475"/>
                    <a:pt x="347160" y="151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 name="Google Shape;63;p3"/>
            <p:cNvSpPr/>
            <p:nvPr/>
          </p:nvSpPr>
          <p:spPr>
            <a:xfrm>
              <a:off x="977547" y="1409252"/>
              <a:ext cx="130758" cy="388896"/>
            </a:xfrm>
            <a:custGeom>
              <a:rect b="b" l="l" r="r" t="t"/>
              <a:pathLst>
                <a:path extrusionOk="0" h="388896" w="130758">
                  <a:moveTo>
                    <a:pt x="113836" y="117729"/>
                  </a:moveTo>
                  <a:cubicBezTo>
                    <a:pt x="167252" y="262118"/>
                    <a:pt x="77136" y="388896"/>
                    <a:pt x="77136" y="388896"/>
                  </a:cubicBezTo>
                  <a:cubicBezTo>
                    <a:pt x="77136" y="388896"/>
                    <a:pt x="67888" y="357607"/>
                    <a:pt x="63601" y="347120"/>
                  </a:cubicBezTo>
                  <a:cubicBezTo>
                    <a:pt x="51952" y="318573"/>
                    <a:pt x="31874" y="295332"/>
                    <a:pt x="17881" y="268348"/>
                  </a:cubicBezTo>
                  <a:cubicBezTo>
                    <a:pt x="-17675" y="199777"/>
                    <a:pt x="7166" y="123072"/>
                    <a:pt x="28940" y="54388"/>
                  </a:cubicBezTo>
                  <a:cubicBezTo>
                    <a:pt x="33521" y="39938"/>
                    <a:pt x="57058" y="0"/>
                    <a:pt x="57058" y="0"/>
                  </a:cubicBezTo>
                  <a:cubicBezTo>
                    <a:pt x="57058" y="0"/>
                    <a:pt x="108417" y="103070"/>
                    <a:pt x="113836" y="117729"/>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 name="Google Shape;64;p3"/>
            <p:cNvSpPr/>
            <p:nvPr/>
          </p:nvSpPr>
          <p:spPr>
            <a:xfrm>
              <a:off x="1072219" y="2040333"/>
              <a:ext cx="236534" cy="161297"/>
            </a:xfrm>
            <a:custGeom>
              <a:rect b="b" l="l" r="r" t="t"/>
              <a:pathLst>
                <a:path extrusionOk="0" h="161297" w="236534">
                  <a:moveTo>
                    <a:pt x="203902" y="65082"/>
                  </a:moveTo>
                  <a:cubicBezTo>
                    <a:pt x="162687" y="119175"/>
                    <a:pt x="151238" y="148226"/>
                    <a:pt x="106051" y="157132"/>
                  </a:cubicBezTo>
                  <a:cubicBezTo>
                    <a:pt x="81382" y="161999"/>
                    <a:pt x="58903" y="162132"/>
                    <a:pt x="34147" y="159923"/>
                  </a:cubicBezTo>
                  <a:cubicBezTo>
                    <a:pt x="22774" y="158904"/>
                    <a:pt x="0" y="157160"/>
                    <a:pt x="0" y="157160"/>
                  </a:cubicBezTo>
                  <a:cubicBezTo>
                    <a:pt x="0" y="157160"/>
                    <a:pt x="10468" y="153322"/>
                    <a:pt x="15392" y="150760"/>
                  </a:cubicBezTo>
                  <a:cubicBezTo>
                    <a:pt x="36433" y="139825"/>
                    <a:pt x="54673" y="125671"/>
                    <a:pt x="68866" y="106326"/>
                  </a:cubicBezTo>
                  <a:cubicBezTo>
                    <a:pt x="110166" y="50033"/>
                    <a:pt x="157772" y="-17547"/>
                    <a:pt x="236534" y="4160"/>
                  </a:cubicBezTo>
                  <a:lnTo>
                    <a:pt x="203902" y="65082"/>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 name="Google Shape;65;p3"/>
            <p:cNvSpPr/>
            <p:nvPr/>
          </p:nvSpPr>
          <p:spPr>
            <a:xfrm>
              <a:off x="1288150" y="2045655"/>
              <a:ext cx="105599" cy="295722"/>
            </a:xfrm>
            <a:custGeom>
              <a:rect b="b" l="l" r="r" t="t"/>
              <a:pathLst>
                <a:path extrusionOk="0" h="295722" w="105599">
                  <a:moveTo>
                    <a:pt x="57428" y="54912"/>
                  </a:moveTo>
                  <a:cubicBezTo>
                    <a:pt x="81078" y="91402"/>
                    <a:pt x="103909" y="138008"/>
                    <a:pt x="105443" y="182270"/>
                  </a:cubicBezTo>
                  <a:cubicBezTo>
                    <a:pt x="106557" y="214141"/>
                    <a:pt x="101719" y="242173"/>
                    <a:pt x="91260" y="272253"/>
                  </a:cubicBezTo>
                  <a:cubicBezTo>
                    <a:pt x="90936" y="273177"/>
                    <a:pt x="80526" y="295723"/>
                    <a:pt x="80526" y="295723"/>
                  </a:cubicBezTo>
                  <a:cubicBezTo>
                    <a:pt x="80526" y="295723"/>
                    <a:pt x="60923" y="270700"/>
                    <a:pt x="55923" y="262814"/>
                  </a:cubicBezTo>
                  <a:cubicBezTo>
                    <a:pt x="22499" y="210083"/>
                    <a:pt x="5145" y="164859"/>
                    <a:pt x="96" y="102137"/>
                  </a:cubicBezTo>
                  <a:cubicBezTo>
                    <a:pt x="-1618" y="80829"/>
                    <a:pt x="20099" y="0"/>
                    <a:pt x="20099" y="0"/>
                  </a:cubicBezTo>
                  <a:cubicBezTo>
                    <a:pt x="20099" y="0"/>
                    <a:pt x="48617" y="41329"/>
                    <a:pt x="57428" y="5491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 name="Google Shape;66;p3"/>
            <p:cNvSpPr/>
            <p:nvPr/>
          </p:nvSpPr>
          <p:spPr>
            <a:xfrm>
              <a:off x="1443132" y="2105413"/>
              <a:ext cx="367407" cy="171232"/>
            </a:xfrm>
            <a:custGeom>
              <a:rect b="b" l="l" r="r" t="t"/>
              <a:pathLst>
                <a:path extrusionOk="0" h="171232" w="367407">
                  <a:moveTo>
                    <a:pt x="0" y="3650"/>
                  </a:moveTo>
                  <a:cubicBezTo>
                    <a:pt x="0" y="3650"/>
                    <a:pt x="102032" y="-9371"/>
                    <a:pt x="177175" y="13775"/>
                  </a:cubicBezTo>
                  <a:cubicBezTo>
                    <a:pt x="268510" y="41912"/>
                    <a:pt x="367408" y="171233"/>
                    <a:pt x="367408" y="171233"/>
                  </a:cubicBezTo>
                  <a:cubicBezTo>
                    <a:pt x="367408" y="171233"/>
                    <a:pt x="299952" y="145848"/>
                    <a:pt x="278968" y="141705"/>
                  </a:cubicBezTo>
                  <a:cubicBezTo>
                    <a:pt x="212550" y="128608"/>
                    <a:pt x="143837" y="114587"/>
                    <a:pt x="83391" y="84022"/>
                  </a:cubicBezTo>
                  <a:cubicBezTo>
                    <a:pt x="64751" y="74601"/>
                    <a:pt x="42824" y="59676"/>
                    <a:pt x="31318" y="42083"/>
                  </a:cubicBezTo>
                  <a:cubicBezTo>
                    <a:pt x="27451" y="36168"/>
                    <a:pt x="0" y="3650"/>
                    <a:pt x="0" y="365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 name="Google Shape;67;p3"/>
            <p:cNvSpPr/>
            <p:nvPr/>
          </p:nvSpPr>
          <p:spPr>
            <a:xfrm>
              <a:off x="1435404" y="2126380"/>
              <a:ext cx="96241" cy="409651"/>
            </a:xfrm>
            <a:custGeom>
              <a:rect b="b" l="l" r="r" t="t"/>
              <a:pathLst>
                <a:path extrusionOk="0" h="409651" w="96241">
                  <a:moveTo>
                    <a:pt x="73537" y="95793"/>
                  </a:moveTo>
                  <a:cubicBezTo>
                    <a:pt x="106455" y="178536"/>
                    <a:pt x="101578" y="262518"/>
                    <a:pt x="71765" y="345434"/>
                  </a:cubicBezTo>
                  <a:cubicBezTo>
                    <a:pt x="68355" y="354930"/>
                    <a:pt x="48810" y="409651"/>
                    <a:pt x="48810" y="409651"/>
                  </a:cubicBezTo>
                  <a:cubicBezTo>
                    <a:pt x="48810" y="409651"/>
                    <a:pt x="39856" y="332270"/>
                    <a:pt x="35446" y="311953"/>
                  </a:cubicBezTo>
                  <a:cubicBezTo>
                    <a:pt x="22149" y="250584"/>
                    <a:pt x="-330" y="197110"/>
                    <a:pt x="4" y="132979"/>
                  </a:cubicBezTo>
                  <a:cubicBezTo>
                    <a:pt x="185" y="98212"/>
                    <a:pt x="17196" y="0"/>
                    <a:pt x="17196" y="0"/>
                  </a:cubicBezTo>
                  <a:cubicBezTo>
                    <a:pt x="17196" y="0"/>
                    <a:pt x="68022" y="81934"/>
                    <a:pt x="73537" y="9579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 name="Google Shape;68;p3"/>
            <p:cNvSpPr/>
            <p:nvPr/>
          </p:nvSpPr>
          <p:spPr>
            <a:xfrm>
              <a:off x="1366704" y="1538954"/>
              <a:ext cx="224142" cy="315020"/>
            </a:xfrm>
            <a:custGeom>
              <a:rect b="b" l="l" r="r" t="t"/>
              <a:pathLst>
                <a:path extrusionOk="0" h="315020" w="224142">
                  <a:moveTo>
                    <a:pt x="0" y="0"/>
                  </a:moveTo>
                  <a:cubicBezTo>
                    <a:pt x="0" y="0"/>
                    <a:pt x="22298" y="85896"/>
                    <a:pt x="26689" y="102127"/>
                  </a:cubicBezTo>
                  <a:cubicBezTo>
                    <a:pt x="45558" y="171898"/>
                    <a:pt x="116396" y="219961"/>
                    <a:pt x="168869" y="262195"/>
                  </a:cubicBezTo>
                  <a:cubicBezTo>
                    <a:pt x="185414" y="275520"/>
                    <a:pt x="224142" y="315020"/>
                    <a:pt x="224142" y="315020"/>
                  </a:cubicBezTo>
                  <a:cubicBezTo>
                    <a:pt x="224142" y="315020"/>
                    <a:pt x="212055" y="284159"/>
                    <a:pt x="209369" y="277254"/>
                  </a:cubicBezTo>
                  <a:cubicBezTo>
                    <a:pt x="200120" y="253460"/>
                    <a:pt x="188995" y="229819"/>
                    <a:pt x="184518" y="204616"/>
                  </a:cubicBezTo>
                  <a:cubicBezTo>
                    <a:pt x="164944" y="94593"/>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 name="Google Shape;69;p3"/>
            <p:cNvSpPr/>
            <p:nvPr/>
          </p:nvSpPr>
          <p:spPr>
            <a:xfrm>
              <a:off x="1368913" y="1435165"/>
              <a:ext cx="358349" cy="121183"/>
            </a:xfrm>
            <a:custGeom>
              <a:rect b="b" l="l" r="r" t="t"/>
              <a:pathLst>
                <a:path extrusionOk="0" h="121183" w="358349">
                  <a:moveTo>
                    <a:pt x="0" y="99312"/>
                  </a:moveTo>
                  <a:cubicBezTo>
                    <a:pt x="0" y="99312"/>
                    <a:pt x="174450" y="124934"/>
                    <a:pt x="263976" y="120714"/>
                  </a:cubicBezTo>
                  <a:cubicBezTo>
                    <a:pt x="305371" y="118762"/>
                    <a:pt x="358350" y="89177"/>
                    <a:pt x="358350" y="89177"/>
                  </a:cubicBezTo>
                  <a:cubicBezTo>
                    <a:pt x="358350" y="89177"/>
                    <a:pt x="316611" y="78833"/>
                    <a:pt x="314382" y="78004"/>
                  </a:cubicBezTo>
                  <a:cubicBezTo>
                    <a:pt x="285664" y="67317"/>
                    <a:pt x="261261" y="40800"/>
                    <a:pt x="231981" y="26055"/>
                  </a:cubicBezTo>
                  <a:cubicBezTo>
                    <a:pt x="170355" y="-4997"/>
                    <a:pt x="142294" y="-8387"/>
                    <a:pt x="85639" y="16387"/>
                  </a:cubicBezTo>
                  <a:cubicBezTo>
                    <a:pt x="44872" y="34218"/>
                    <a:pt x="0" y="99312"/>
                    <a:pt x="0" y="9931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 name="Google Shape;70;p3"/>
            <p:cNvSpPr/>
            <p:nvPr/>
          </p:nvSpPr>
          <p:spPr>
            <a:xfrm>
              <a:off x="1001353" y="584118"/>
              <a:ext cx="286897" cy="176115"/>
            </a:xfrm>
            <a:custGeom>
              <a:rect b="b" l="l" r="r" t="t"/>
              <a:pathLst>
                <a:path extrusionOk="0" h="176115" w="286897">
                  <a:moveTo>
                    <a:pt x="0" y="176100"/>
                  </a:moveTo>
                  <a:cubicBezTo>
                    <a:pt x="0" y="176100"/>
                    <a:pt x="81725" y="176692"/>
                    <a:pt x="104518" y="170508"/>
                  </a:cubicBezTo>
                  <a:cubicBezTo>
                    <a:pt x="173012" y="151925"/>
                    <a:pt x="212350" y="99730"/>
                    <a:pt x="250165" y="44889"/>
                  </a:cubicBezTo>
                  <a:cubicBezTo>
                    <a:pt x="253918" y="39448"/>
                    <a:pt x="287684" y="4572"/>
                    <a:pt x="286884" y="198"/>
                  </a:cubicBezTo>
                  <a:cubicBezTo>
                    <a:pt x="286541" y="-1643"/>
                    <a:pt x="237925" y="9914"/>
                    <a:pt x="221028" y="11304"/>
                  </a:cubicBezTo>
                  <a:cubicBezTo>
                    <a:pt x="126254" y="19104"/>
                    <a:pt x="110985" y="24447"/>
                    <a:pt x="48073" y="97012"/>
                  </a:cubicBezTo>
                  <a:cubicBezTo>
                    <a:pt x="37024" y="109757"/>
                    <a:pt x="0" y="176100"/>
                    <a:pt x="0" y="17610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 name="Google Shape;71;p3"/>
            <p:cNvSpPr/>
            <p:nvPr/>
          </p:nvSpPr>
          <p:spPr>
            <a:xfrm>
              <a:off x="907979" y="394129"/>
              <a:ext cx="141443" cy="368505"/>
            </a:xfrm>
            <a:custGeom>
              <a:rect b="b" l="l" r="r" t="t"/>
              <a:pathLst>
                <a:path extrusionOk="0" h="368505" w="141443">
                  <a:moveTo>
                    <a:pt x="91984" y="368505"/>
                  </a:moveTo>
                  <a:cubicBezTo>
                    <a:pt x="91984" y="368505"/>
                    <a:pt x="38569" y="324565"/>
                    <a:pt x="19751" y="290832"/>
                  </a:cubicBezTo>
                  <a:cubicBezTo>
                    <a:pt x="-359" y="254780"/>
                    <a:pt x="9412" y="205619"/>
                    <a:pt x="10941" y="167124"/>
                  </a:cubicBezTo>
                  <a:cubicBezTo>
                    <a:pt x="13070" y="113570"/>
                    <a:pt x="0" y="0"/>
                    <a:pt x="0" y="0"/>
                  </a:cubicBezTo>
                  <a:cubicBezTo>
                    <a:pt x="0" y="0"/>
                    <a:pt x="41320" y="46055"/>
                    <a:pt x="53589" y="58022"/>
                  </a:cubicBezTo>
                  <a:cubicBezTo>
                    <a:pt x="100937" y="104217"/>
                    <a:pt x="130770" y="117345"/>
                    <a:pt x="140371" y="194966"/>
                  </a:cubicBezTo>
                  <a:cubicBezTo>
                    <a:pt x="149972" y="272586"/>
                    <a:pt x="91984" y="368505"/>
                    <a:pt x="91984" y="368505"/>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2 Intro">
  <p:cSld name="CUSTOM_1">
    <p:spTree>
      <p:nvGrpSpPr>
        <p:cNvPr id="72" name="Shape 72"/>
        <p:cNvGrpSpPr/>
        <p:nvPr/>
      </p:nvGrpSpPr>
      <p:grpSpPr>
        <a:xfrm>
          <a:off x="0" y="0"/>
          <a:ext cx="0" cy="0"/>
          <a:chOff x="0" y="0"/>
          <a:chExt cx="0" cy="0"/>
        </a:xfrm>
      </p:grpSpPr>
      <p:grpSp>
        <p:nvGrpSpPr>
          <p:cNvPr id="73" name="Google Shape;73;p4"/>
          <p:cNvGrpSpPr/>
          <p:nvPr/>
        </p:nvGrpSpPr>
        <p:grpSpPr>
          <a:xfrm>
            <a:off x="11157077" y="4781650"/>
            <a:ext cx="736174" cy="1853998"/>
            <a:chOff x="2699156" y="1752866"/>
            <a:chExt cx="306076" cy="770829"/>
          </a:xfrm>
        </p:grpSpPr>
        <p:sp>
          <p:nvSpPr>
            <p:cNvPr id="74" name="Google Shape;74;p4"/>
            <p:cNvSpPr/>
            <p:nvPr/>
          </p:nvSpPr>
          <p:spPr>
            <a:xfrm>
              <a:off x="2699156" y="1752866"/>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5" name="Google Shape;75;p4"/>
            <p:cNvSpPr/>
            <p:nvPr/>
          </p:nvSpPr>
          <p:spPr>
            <a:xfrm>
              <a:off x="2699156" y="1834705"/>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 name="Google Shape;76;p4"/>
            <p:cNvSpPr/>
            <p:nvPr/>
          </p:nvSpPr>
          <p:spPr>
            <a:xfrm>
              <a:off x="2699156" y="191653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 name="Google Shape;77;p4"/>
            <p:cNvSpPr/>
            <p:nvPr/>
          </p:nvSpPr>
          <p:spPr>
            <a:xfrm>
              <a:off x="2699156" y="1998373"/>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 name="Google Shape;78;p4"/>
            <p:cNvSpPr/>
            <p:nvPr/>
          </p:nvSpPr>
          <p:spPr>
            <a:xfrm>
              <a:off x="2699156" y="208020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 name="Google Shape;79;p4"/>
            <p:cNvSpPr/>
            <p:nvPr/>
          </p:nvSpPr>
          <p:spPr>
            <a:xfrm>
              <a:off x="2699156" y="2162041"/>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0" name="Google Shape;80;p4"/>
            <p:cNvSpPr/>
            <p:nvPr/>
          </p:nvSpPr>
          <p:spPr>
            <a:xfrm>
              <a:off x="2699156" y="2243880"/>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1" name="Google Shape;81;p4"/>
            <p:cNvSpPr/>
            <p:nvPr/>
          </p:nvSpPr>
          <p:spPr>
            <a:xfrm>
              <a:off x="2699156" y="2325709"/>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2" name="Google Shape;82;p4"/>
            <p:cNvSpPr/>
            <p:nvPr/>
          </p:nvSpPr>
          <p:spPr>
            <a:xfrm>
              <a:off x="2699156" y="2407548"/>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 name="Google Shape;83;p4"/>
            <p:cNvSpPr/>
            <p:nvPr/>
          </p:nvSpPr>
          <p:spPr>
            <a:xfrm>
              <a:off x="2699156" y="248937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4" name="Google Shape;84;p4"/>
          <p:cNvSpPr/>
          <p:nvPr/>
        </p:nvSpPr>
        <p:spPr>
          <a:xfrm>
            <a:off x="10115229" y="304826"/>
            <a:ext cx="1733740" cy="1733740"/>
          </a:xfrm>
          <a:custGeom>
            <a:rect b="b" l="l" r="r" t="t"/>
            <a:pathLst>
              <a:path extrusionOk="0" h="720890" w="720890">
                <a:moveTo>
                  <a:pt x="0" y="360445"/>
                </a:moveTo>
                <a:cubicBezTo>
                  <a:pt x="0" y="161376"/>
                  <a:pt x="161373" y="0"/>
                  <a:pt x="360445" y="0"/>
                </a:cubicBezTo>
                <a:cubicBezTo>
                  <a:pt x="559508" y="0"/>
                  <a:pt x="720890" y="161376"/>
                  <a:pt x="720890" y="360445"/>
                </a:cubicBezTo>
                <a:cubicBezTo>
                  <a:pt x="720890" y="559508"/>
                  <a:pt x="559508" y="720890"/>
                  <a:pt x="360445" y="720890"/>
                </a:cubicBezTo>
                <a:cubicBezTo>
                  <a:pt x="161373" y="720890"/>
                  <a:pt x="0" y="559508"/>
                  <a:pt x="0" y="3604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 name="Google Shape;85;p4"/>
          <p:cNvSpPr/>
          <p:nvPr/>
        </p:nvSpPr>
        <p:spPr>
          <a:xfrm>
            <a:off x="240664" y="4816899"/>
            <a:ext cx="1434248" cy="1783495"/>
          </a:xfrm>
          <a:custGeom>
            <a:rect b="b" l="l" r="r" t="t"/>
            <a:pathLst>
              <a:path extrusionOk="0" h="741578" w="596361">
                <a:moveTo>
                  <a:pt x="0" y="0"/>
                </a:moveTo>
                <a:lnTo>
                  <a:pt x="596361" y="0"/>
                </a:lnTo>
                <a:lnTo>
                  <a:pt x="596361" y="741578"/>
                </a:lnTo>
                <a:lnTo>
                  <a:pt x="0" y="741578"/>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6" name="Google Shape;86;p4"/>
          <p:cNvSpPr/>
          <p:nvPr/>
        </p:nvSpPr>
        <p:spPr>
          <a:xfrm>
            <a:off x="127006" y="2489144"/>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 name="Google Shape;87;p4"/>
          <p:cNvSpPr/>
          <p:nvPr/>
        </p:nvSpPr>
        <p:spPr>
          <a:xfrm flipH="1" rot="10800000">
            <a:off x="7658189" y="144592"/>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 name="Google Shape;88;p4"/>
          <p:cNvSpPr txBox="1"/>
          <p:nvPr>
            <p:ph type="title"/>
          </p:nvPr>
        </p:nvSpPr>
        <p:spPr>
          <a:xfrm>
            <a:off x="6072725" y="1583975"/>
            <a:ext cx="5322600" cy="1324800"/>
          </a:xfrm>
          <a:prstGeom prst="rect">
            <a:avLst/>
          </a:prstGeom>
          <a:noFill/>
          <a:ln>
            <a:noFill/>
          </a:ln>
        </p:spPr>
        <p:txBody>
          <a:bodyPr anchorCtr="0" anchor="ctr" bIns="121900" lIns="121900" spcFirstLastPara="1" rIns="121900" wrap="square" tIns="121900">
            <a:noAutofit/>
          </a:bodyPr>
          <a:lstStyle>
            <a:lvl1pPr lvl="0" marR="0">
              <a:lnSpc>
                <a:spcPct val="100000"/>
              </a:lnSpc>
              <a:spcBef>
                <a:spcPts val="0"/>
              </a:spcBef>
              <a:spcAft>
                <a:spcPts val="0"/>
              </a:spcAft>
              <a:buClr>
                <a:schemeClr val="dk1"/>
              </a:buClr>
              <a:buSzPts val="7000"/>
              <a:buFont typeface="Aldrich"/>
              <a:buNone/>
              <a:defRPr sz="7000"/>
            </a:lvl1pPr>
            <a:lvl2pPr lvl="1">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a:lnSpc>
                <a:spcPct val="100000"/>
              </a:lnSpc>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p:txBody>
      </p:sp>
      <p:sp>
        <p:nvSpPr>
          <p:cNvPr id="89" name="Google Shape;89;p4"/>
          <p:cNvSpPr txBox="1"/>
          <p:nvPr>
            <p:ph idx="1" type="body"/>
          </p:nvPr>
        </p:nvSpPr>
        <p:spPr>
          <a:xfrm>
            <a:off x="6072700" y="2988275"/>
            <a:ext cx="5322600" cy="2235900"/>
          </a:xfrm>
          <a:prstGeom prst="rect">
            <a:avLst/>
          </a:prstGeom>
          <a:noFill/>
          <a:ln>
            <a:noFill/>
          </a:ln>
        </p:spPr>
        <p:txBody>
          <a:bodyPr anchorCtr="0" anchor="t" bIns="121900" lIns="121900" spcFirstLastPara="1" rIns="121900" wrap="square" tIns="121900">
            <a:noAutofit/>
          </a:bodyPr>
          <a:lstStyle>
            <a:lvl1pPr indent="-349250" lvl="0" marL="457200">
              <a:lnSpc>
                <a:spcPct val="115000"/>
              </a:lnSpc>
              <a:spcBef>
                <a:spcPts val="0"/>
              </a:spcBef>
              <a:spcAft>
                <a:spcPts val="0"/>
              </a:spcAft>
              <a:buSzPts val="1900"/>
              <a:buChar char="●"/>
              <a:defRPr/>
            </a:lvl1pPr>
            <a:lvl2pPr indent="-349250" lvl="1" marL="914400">
              <a:lnSpc>
                <a:spcPct val="115000"/>
              </a:lnSpc>
              <a:spcBef>
                <a:spcPts val="0"/>
              </a:spcBef>
              <a:spcAft>
                <a:spcPts val="0"/>
              </a:spcAft>
              <a:buSzPts val="1900"/>
              <a:buChar char="○"/>
              <a:defRPr/>
            </a:lvl2pPr>
            <a:lvl3pPr indent="-349250" lvl="2" marL="1371600">
              <a:lnSpc>
                <a:spcPct val="115000"/>
              </a:lnSpc>
              <a:spcBef>
                <a:spcPts val="2100"/>
              </a:spcBef>
              <a:spcAft>
                <a:spcPts val="0"/>
              </a:spcAft>
              <a:buSzPts val="1900"/>
              <a:buChar char="■"/>
              <a:defRPr/>
            </a:lvl3pPr>
            <a:lvl4pPr indent="-349250" lvl="3" marL="1828800">
              <a:lnSpc>
                <a:spcPct val="115000"/>
              </a:lnSpc>
              <a:spcBef>
                <a:spcPts val="2100"/>
              </a:spcBef>
              <a:spcAft>
                <a:spcPts val="0"/>
              </a:spcAft>
              <a:buSzPts val="1900"/>
              <a:buChar char="●"/>
              <a:defRPr/>
            </a:lvl4pPr>
            <a:lvl5pPr indent="-349250" lvl="4" marL="2286000">
              <a:lnSpc>
                <a:spcPct val="115000"/>
              </a:lnSpc>
              <a:spcBef>
                <a:spcPts val="2100"/>
              </a:spcBef>
              <a:spcAft>
                <a:spcPts val="0"/>
              </a:spcAft>
              <a:buSzPts val="1900"/>
              <a:buChar char="○"/>
              <a:defRPr/>
            </a:lvl5pPr>
            <a:lvl6pPr indent="-349250" lvl="5" marL="2743200">
              <a:lnSpc>
                <a:spcPct val="115000"/>
              </a:lnSpc>
              <a:spcBef>
                <a:spcPts val="2100"/>
              </a:spcBef>
              <a:spcAft>
                <a:spcPts val="0"/>
              </a:spcAft>
              <a:buSzPts val="1900"/>
              <a:buChar char="■"/>
              <a:defRPr/>
            </a:lvl6pPr>
            <a:lvl7pPr indent="-349250" lvl="6" marL="3200400">
              <a:lnSpc>
                <a:spcPct val="115000"/>
              </a:lnSpc>
              <a:spcBef>
                <a:spcPts val="2100"/>
              </a:spcBef>
              <a:spcAft>
                <a:spcPts val="0"/>
              </a:spcAft>
              <a:buSzPts val="1900"/>
              <a:buChar char="●"/>
              <a:defRPr/>
            </a:lvl7pPr>
            <a:lvl8pPr indent="-349250" lvl="7" marL="3657600">
              <a:lnSpc>
                <a:spcPct val="115000"/>
              </a:lnSpc>
              <a:spcBef>
                <a:spcPts val="2100"/>
              </a:spcBef>
              <a:spcAft>
                <a:spcPts val="0"/>
              </a:spcAft>
              <a:buSzPts val="1900"/>
              <a:buChar char="○"/>
              <a:defRPr/>
            </a:lvl8pPr>
            <a:lvl9pPr indent="-349250" lvl="8" marL="4114800">
              <a:lnSpc>
                <a:spcPct val="115000"/>
              </a:lnSpc>
              <a:spcBef>
                <a:spcPts val="2100"/>
              </a:spcBef>
              <a:spcAft>
                <a:spcPts val="2100"/>
              </a:spcAft>
              <a:buSzPts val="1900"/>
              <a:buChar char="■"/>
              <a:defRPr/>
            </a:lvl9pPr>
          </a:lstStyle>
          <a:p/>
        </p:txBody>
      </p:sp>
      <p:grpSp>
        <p:nvGrpSpPr>
          <p:cNvPr id="90" name="Google Shape;90;p4"/>
          <p:cNvGrpSpPr/>
          <p:nvPr/>
        </p:nvGrpSpPr>
        <p:grpSpPr>
          <a:xfrm>
            <a:off x="11" y="-4"/>
            <a:ext cx="1827298" cy="2832941"/>
            <a:chOff x="584502" y="627937"/>
            <a:chExt cx="759728" cy="1177840"/>
          </a:xfrm>
        </p:grpSpPr>
        <p:sp>
          <p:nvSpPr>
            <p:cNvPr id="91" name="Google Shape;91;p4"/>
            <p:cNvSpPr/>
            <p:nvPr/>
          </p:nvSpPr>
          <p:spPr>
            <a:xfrm>
              <a:off x="584502" y="627937"/>
              <a:ext cx="522188" cy="789315"/>
            </a:xfrm>
            <a:custGeom>
              <a:rect b="b" l="l" r="r" t="t"/>
              <a:pathLst>
                <a:path extrusionOk="0" h="789315" w="522188">
                  <a:moveTo>
                    <a:pt x="0" y="0"/>
                  </a:moveTo>
                  <a:cubicBezTo>
                    <a:pt x="0" y="0"/>
                    <a:pt x="14146" y="37011"/>
                    <a:pt x="64710" y="59462"/>
                  </a:cubicBezTo>
                  <a:cubicBezTo>
                    <a:pt x="115273" y="81911"/>
                    <a:pt x="163557" y="69739"/>
                    <a:pt x="193143" y="83979"/>
                  </a:cubicBezTo>
                  <a:cubicBezTo>
                    <a:pt x="246817" y="109812"/>
                    <a:pt x="281451" y="202916"/>
                    <a:pt x="350297" y="283310"/>
                  </a:cubicBezTo>
                  <a:cubicBezTo>
                    <a:pt x="444150" y="392904"/>
                    <a:pt x="455246" y="368320"/>
                    <a:pt x="480488" y="581509"/>
                  </a:cubicBezTo>
                  <a:cubicBezTo>
                    <a:pt x="496356" y="715573"/>
                    <a:pt x="522188" y="789316"/>
                    <a:pt x="522188" y="789316"/>
                  </a:cubicBezTo>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2" name="Google Shape;92;p4"/>
            <p:cNvSpPr/>
            <p:nvPr/>
          </p:nvSpPr>
          <p:spPr>
            <a:xfrm>
              <a:off x="742085" y="707218"/>
              <a:ext cx="79725" cy="425948"/>
            </a:xfrm>
            <a:custGeom>
              <a:rect b="b" l="l" r="r" t="t"/>
              <a:pathLst>
                <a:path extrusionOk="0" h="425948" w="79725">
                  <a:moveTo>
                    <a:pt x="21570" y="0"/>
                  </a:moveTo>
                  <a:cubicBezTo>
                    <a:pt x="21570" y="0"/>
                    <a:pt x="28414" y="32250"/>
                    <a:pt x="29327" y="39852"/>
                  </a:cubicBezTo>
                  <a:cubicBezTo>
                    <a:pt x="32041" y="62463"/>
                    <a:pt x="35429" y="85576"/>
                    <a:pt x="33178" y="108206"/>
                  </a:cubicBezTo>
                  <a:cubicBezTo>
                    <a:pt x="25216" y="188212"/>
                    <a:pt x="1840" y="267236"/>
                    <a:pt x="43" y="347380"/>
                  </a:cubicBezTo>
                  <a:cubicBezTo>
                    <a:pt x="-639" y="377793"/>
                    <a:pt x="6672" y="412902"/>
                    <a:pt x="28626" y="425828"/>
                  </a:cubicBezTo>
                  <a:cubicBezTo>
                    <a:pt x="32553" y="428142"/>
                    <a:pt x="22701" y="396776"/>
                    <a:pt x="25008" y="374021"/>
                  </a:cubicBezTo>
                  <a:cubicBezTo>
                    <a:pt x="27921" y="345284"/>
                    <a:pt x="32682" y="327415"/>
                    <a:pt x="47785" y="302450"/>
                  </a:cubicBezTo>
                  <a:cubicBezTo>
                    <a:pt x="132641" y="162185"/>
                    <a:pt x="21570" y="0"/>
                    <a:pt x="2157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3" name="Google Shape;93;p4"/>
            <p:cNvSpPr/>
            <p:nvPr/>
          </p:nvSpPr>
          <p:spPr>
            <a:xfrm>
              <a:off x="810566" y="904270"/>
              <a:ext cx="128320" cy="336730"/>
            </a:xfrm>
            <a:custGeom>
              <a:rect b="b" l="l" r="r" t="t"/>
              <a:pathLst>
                <a:path extrusionOk="0" h="336730" w="128320">
                  <a:moveTo>
                    <a:pt x="118376" y="0"/>
                  </a:moveTo>
                  <a:cubicBezTo>
                    <a:pt x="118376" y="0"/>
                    <a:pt x="103519" y="46830"/>
                    <a:pt x="98498" y="58545"/>
                  </a:cubicBezTo>
                  <a:cubicBezTo>
                    <a:pt x="85299" y="89340"/>
                    <a:pt x="62631" y="113533"/>
                    <a:pt x="45766" y="141642"/>
                  </a:cubicBezTo>
                  <a:cubicBezTo>
                    <a:pt x="28788" y="169931"/>
                    <a:pt x="15814" y="203725"/>
                    <a:pt x="6617" y="235920"/>
                  </a:cubicBezTo>
                  <a:cubicBezTo>
                    <a:pt x="-1060" y="262780"/>
                    <a:pt x="2002" y="333923"/>
                    <a:pt x="224" y="336590"/>
                  </a:cubicBezTo>
                  <a:cubicBezTo>
                    <a:pt x="-1480" y="339142"/>
                    <a:pt x="6957" y="306291"/>
                    <a:pt x="10819" y="298566"/>
                  </a:cubicBezTo>
                  <a:cubicBezTo>
                    <a:pt x="24486" y="271229"/>
                    <a:pt x="32363" y="246369"/>
                    <a:pt x="56952" y="227928"/>
                  </a:cubicBezTo>
                  <a:cubicBezTo>
                    <a:pt x="106173" y="191010"/>
                    <a:pt x="137985" y="112162"/>
                    <a:pt x="125663" y="50554"/>
                  </a:cubicBezTo>
                  <a:cubicBezTo>
                    <a:pt x="122864" y="36559"/>
                    <a:pt x="118376" y="0"/>
                    <a:pt x="118376"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4" name="Google Shape;94;p4"/>
            <p:cNvSpPr/>
            <p:nvPr/>
          </p:nvSpPr>
          <p:spPr>
            <a:xfrm>
              <a:off x="885095" y="1017927"/>
              <a:ext cx="138627" cy="332384"/>
            </a:xfrm>
            <a:custGeom>
              <a:rect b="b" l="l" r="r" t="t"/>
              <a:pathLst>
                <a:path extrusionOk="0" h="332384" w="138627">
                  <a:moveTo>
                    <a:pt x="138623" y="0"/>
                  </a:moveTo>
                  <a:cubicBezTo>
                    <a:pt x="138623" y="0"/>
                    <a:pt x="129431" y="28261"/>
                    <a:pt x="107514" y="62427"/>
                  </a:cubicBezTo>
                  <a:cubicBezTo>
                    <a:pt x="73729" y="115110"/>
                    <a:pt x="27243" y="164325"/>
                    <a:pt x="9588" y="226123"/>
                  </a:cubicBezTo>
                  <a:cubicBezTo>
                    <a:pt x="2759" y="250022"/>
                    <a:pt x="0" y="273930"/>
                    <a:pt x="0" y="298828"/>
                  </a:cubicBezTo>
                  <a:cubicBezTo>
                    <a:pt x="0" y="308439"/>
                    <a:pt x="2659" y="317449"/>
                    <a:pt x="3995" y="326793"/>
                  </a:cubicBezTo>
                  <a:cubicBezTo>
                    <a:pt x="4260" y="328660"/>
                    <a:pt x="4794" y="332384"/>
                    <a:pt x="4794" y="332384"/>
                  </a:cubicBezTo>
                  <a:cubicBezTo>
                    <a:pt x="4794" y="332384"/>
                    <a:pt x="4463" y="327041"/>
                    <a:pt x="4794" y="324402"/>
                  </a:cubicBezTo>
                  <a:cubicBezTo>
                    <a:pt x="5658" y="317487"/>
                    <a:pt x="8377" y="310325"/>
                    <a:pt x="10386" y="303628"/>
                  </a:cubicBezTo>
                  <a:cubicBezTo>
                    <a:pt x="15458" y="286721"/>
                    <a:pt x="24298" y="264490"/>
                    <a:pt x="35953" y="250898"/>
                  </a:cubicBezTo>
                  <a:cubicBezTo>
                    <a:pt x="70205" y="210931"/>
                    <a:pt x="108495" y="177413"/>
                    <a:pt x="120640" y="124654"/>
                  </a:cubicBezTo>
                  <a:cubicBezTo>
                    <a:pt x="139423" y="43148"/>
                    <a:pt x="138623" y="0"/>
                    <a:pt x="138623"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5" name="Google Shape;95;p4"/>
            <p:cNvSpPr/>
            <p:nvPr/>
          </p:nvSpPr>
          <p:spPr>
            <a:xfrm>
              <a:off x="937306" y="1225076"/>
              <a:ext cx="132684" cy="338623"/>
            </a:xfrm>
            <a:custGeom>
              <a:rect b="b" l="l" r="r" t="t"/>
              <a:pathLst>
                <a:path extrusionOk="0" h="338623" w="132684">
                  <a:moveTo>
                    <a:pt x="129618" y="0"/>
                  </a:moveTo>
                  <a:cubicBezTo>
                    <a:pt x="129618" y="0"/>
                    <a:pt x="124246" y="12935"/>
                    <a:pt x="121255" y="16783"/>
                  </a:cubicBezTo>
                  <a:cubicBezTo>
                    <a:pt x="112578" y="27984"/>
                    <a:pt x="102824" y="37471"/>
                    <a:pt x="91937" y="46558"/>
                  </a:cubicBezTo>
                  <a:cubicBezTo>
                    <a:pt x="36254" y="93021"/>
                    <a:pt x="-3912" y="159820"/>
                    <a:pt x="303" y="233686"/>
                  </a:cubicBezTo>
                  <a:cubicBezTo>
                    <a:pt x="1686" y="257899"/>
                    <a:pt x="3419" y="281902"/>
                    <a:pt x="6214" y="305943"/>
                  </a:cubicBezTo>
                  <a:cubicBezTo>
                    <a:pt x="7112" y="313658"/>
                    <a:pt x="11165" y="338623"/>
                    <a:pt x="11165" y="338623"/>
                  </a:cubicBezTo>
                  <a:cubicBezTo>
                    <a:pt x="11165" y="338623"/>
                    <a:pt x="16470" y="258042"/>
                    <a:pt x="24862" y="237153"/>
                  </a:cubicBezTo>
                  <a:cubicBezTo>
                    <a:pt x="56590" y="158153"/>
                    <a:pt x="137638" y="111842"/>
                    <a:pt x="132447" y="20926"/>
                  </a:cubicBezTo>
                  <a:lnTo>
                    <a:pt x="129618" y="0"/>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6" name="Google Shape;96;p4"/>
            <p:cNvSpPr/>
            <p:nvPr/>
          </p:nvSpPr>
          <p:spPr>
            <a:xfrm>
              <a:off x="1036316" y="1411852"/>
              <a:ext cx="82642" cy="393925"/>
            </a:xfrm>
            <a:custGeom>
              <a:rect b="b" l="l" r="r" t="t"/>
              <a:pathLst>
                <a:path extrusionOk="0" h="393925" w="82642">
                  <a:moveTo>
                    <a:pt x="68612" y="0"/>
                  </a:moveTo>
                  <a:cubicBezTo>
                    <a:pt x="68612" y="0"/>
                    <a:pt x="37570" y="55988"/>
                    <a:pt x="29331" y="77419"/>
                  </a:cubicBezTo>
                  <a:cubicBezTo>
                    <a:pt x="3175" y="145409"/>
                    <a:pt x="-4331" y="199739"/>
                    <a:pt x="2251" y="272063"/>
                  </a:cubicBezTo>
                  <a:cubicBezTo>
                    <a:pt x="4556" y="297456"/>
                    <a:pt x="8223" y="330384"/>
                    <a:pt x="14938" y="354997"/>
                  </a:cubicBezTo>
                  <a:cubicBezTo>
                    <a:pt x="17548" y="364560"/>
                    <a:pt x="24254" y="393925"/>
                    <a:pt x="24254" y="393925"/>
                  </a:cubicBezTo>
                  <a:cubicBezTo>
                    <a:pt x="24254" y="393925"/>
                    <a:pt x="28512" y="376666"/>
                    <a:pt x="43104" y="301771"/>
                  </a:cubicBezTo>
                  <a:cubicBezTo>
                    <a:pt x="57706" y="226867"/>
                    <a:pt x="82642" y="173250"/>
                    <a:pt x="82642" y="94345"/>
                  </a:cubicBezTo>
                  <a:cubicBezTo>
                    <a:pt x="82642" y="69266"/>
                    <a:pt x="77699" y="47844"/>
                    <a:pt x="74184" y="23260"/>
                  </a:cubicBezTo>
                  <a:cubicBezTo>
                    <a:pt x="73822" y="20736"/>
                    <a:pt x="68612" y="0"/>
                    <a:pt x="68612"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7" name="Google Shape;97;p4"/>
            <p:cNvSpPr/>
            <p:nvPr/>
          </p:nvSpPr>
          <p:spPr>
            <a:xfrm>
              <a:off x="1077868" y="1296590"/>
              <a:ext cx="162896" cy="361683"/>
            </a:xfrm>
            <a:custGeom>
              <a:rect b="b" l="l" r="r" t="t"/>
              <a:pathLst>
                <a:path extrusionOk="0" h="361683" w="162896">
                  <a:moveTo>
                    <a:pt x="0" y="0"/>
                  </a:moveTo>
                  <a:cubicBezTo>
                    <a:pt x="0" y="0"/>
                    <a:pt x="65475" y="83106"/>
                    <a:pt x="71342" y="152143"/>
                  </a:cubicBezTo>
                  <a:cubicBezTo>
                    <a:pt x="76238" y="209769"/>
                    <a:pt x="98631" y="246278"/>
                    <a:pt x="114900" y="275130"/>
                  </a:cubicBezTo>
                  <a:cubicBezTo>
                    <a:pt x="131483" y="304514"/>
                    <a:pt x="162897" y="361683"/>
                    <a:pt x="162897" y="361683"/>
                  </a:cubicBezTo>
                  <a:cubicBezTo>
                    <a:pt x="162897" y="361683"/>
                    <a:pt x="150428" y="314173"/>
                    <a:pt x="149828" y="293808"/>
                  </a:cubicBezTo>
                  <a:cubicBezTo>
                    <a:pt x="148600" y="251908"/>
                    <a:pt x="142989" y="211712"/>
                    <a:pt x="131578" y="171164"/>
                  </a:cubicBezTo>
                  <a:cubicBezTo>
                    <a:pt x="118167" y="123511"/>
                    <a:pt x="86211" y="76762"/>
                    <a:pt x="48330" y="45434"/>
                  </a:cubicBezTo>
                  <a:cubicBezTo>
                    <a:pt x="36166" y="35385"/>
                    <a:pt x="23089" y="25117"/>
                    <a:pt x="12325" y="13287"/>
                  </a:cubicBezTo>
                  <a:cubicBezTo>
                    <a:pt x="8763" y="9373"/>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8" name="Google Shape;98;p4"/>
            <p:cNvSpPr/>
            <p:nvPr/>
          </p:nvSpPr>
          <p:spPr>
            <a:xfrm>
              <a:off x="1057598" y="1151296"/>
              <a:ext cx="286632" cy="272686"/>
            </a:xfrm>
            <a:custGeom>
              <a:rect b="b" l="l" r="r" t="t"/>
              <a:pathLst>
                <a:path extrusionOk="0" h="272686" w="286632">
                  <a:moveTo>
                    <a:pt x="0" y="0"/>
                  </a:moveTo>
                  <a:cubicBezTo>
                    <a:pt x="0" y="0"/>
                    <a:pt x="10906" y="43120"/>
                    <a:pt x="23089" y="60427"/>
                  </a:cubicBezTo>
                  <a:cubicBezTo>
                    <a:pt x="57703" y="109566"/>
                    <a:pt x="107613" y="121482"/>
                    <a:pt x="162373" y="139246"/>
                  </a:cubicBezTo>
                  <a:cubicBezTo>
                    <a:pt x="177403" y="144123"/>
                    <a:pt x="193472" y="145685"/>
                    <a:pt x="206169" y="156191"/>
                  </a:cubicBezTo>
                  <a:cubicBezTo>
                    <a:pt x="228971" y="175041"/>
                    <a:pt x="275358" y="260509"/>
                    <a:pt x="286321" y="272567"/>
                  </a:cubicBezTo>
                  <a:cubicBezTo>
                    <a:pt x="289951" y="276549"/>
                    <a:pt x="260804" y="179746"/>
                    <a:pt x="250784" y="157077"/>
                  </a:cubicBezTo>
                  <a:cubicBezTo>
                    <a:pt x="233201" y="117329"/>
                    <a:pt x="209207" y="85401"/>
                    <a:pt x="167945" y="66580"/>
                  </a:cubicBezTo>
                  <a:cubicBezTo>
                    <a:pt x="140237" y="53950"/>
                    <a:pt x="107575" y="60970"/>
                    <a:pt x="80210" y="50387"/>
                  </a:cubicBezTo>
                  <a:cubicBezTo>
                    <a:pt x="60055" y="42596"/>
                    <a:pt x="43215" y="32737"/>
                    <a:pt x="26451" y="19517"/>
                  </a:cubicBezTo>
                  <a:cubicBezTo>
                    <a:pt x="22565" y="16459"/>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9" name="Google Shape;99;p4"/>
            <p:cNvSpPr/>
            <p:nvPr/>
          </p:nvSpPr>
          <p:spPr>
            <a:xfrm>
              <a:off x="1034586" y="1039485"/>
              <a:ext cx="280625" cy="175799"/>
            </a:xfrm>
            <a:custGeom>
              <a:rect b="b" l="l" r="r" t="t"/>
              <a:pathLst>
                <a:path extrusionOk="0" h="175799" w="280625">
                  <a:moveTo>
                    <a:pt x="0" y="2540"/>
                  </a:moveTo>
                  <a:cubicBezTo>
                    <a:pt x="0" y="2540"/>
                    <a:pt x="74447" y="22190"/>
                    <a:pt x="84372" y="28705"/>
                  </a:cubicBezTo>
                  <a:cubicBezTo>
                    <a:pt x="100975" y="39582"/>
                    <a:pt x="124578" y="72244"/>
                    <a:pt x="135941" y="87855"/>
                  </a:cubicBezTo>
                  <a:cubicBezTo>
                    <a:pt x="152905" y="111153"/>
                    <a:pt x="169602" y="124383"/>
                    <a:pt x="194253" y="138661"/>
                  </a:cubicBezTo>
                  <a:cubicBezTo>
                    <a:pt x="212274" y="149091"/>
                    <a:pt x="229457" y="157359"/>
                    <a:pt x="249041" y="165255"/>
                  </a:cubicBezTo>
                  <a:cubicBezTo>
                    <a:pt x="259337" y="169399"/>
                    <a:pt x="280626" y="175799"/>
                    <a:pt x="280626" y="175799"/>
                  </a:cubicBezTo>
                  <a:cubicBezTo>
                    <a:pt x="280626" y="175799"/>
                    <a:pt x="264157" y="165998"/>
                    <a:pt x="253870" y="155597"/>
                  </a:cubicBezTo>
                  <a:cubicBezTo>
                    <a:pt x="236992" y="138528"/>
                    <a:pt x="225657" y="119278"/>
                    <a:pt x="214227" y="98018"/>
                  </a:cubicBezTo>
                  <a:cubicBezTo>
                    <a:pt x="195967" y="64033"/>
                    <a:pt x="153010" y="25371"/>
                    <a:pt x="107709" y="10512"/>
                  </a:cubicBezTo>
                  <a:cubicBezTo>
                    <a:pt x="54721" y="-6862"/>
                    <a:pt x="0" y="2540"/>
                    <a:pt x="0" y="254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0" name="Google Shape;100;p4"/>
            <p:cNvSpPr/>
            <p:nvPr/>
          </p:nvSpPr>
          <p:spPr>
            <a:xfrm>
              <a:off x="881383" y="838741"/>
              <a:ext cx="381783" cy="168793"/>
            </a:xfrm>
            <a:custGeom>
              <a:rect b="b" l="l" r="r" t="t"/>
              <a:pathLst>
                <a:path extrusionOk="0" h="168793" w="381783">
                  <a:moveTo>
                    <a:pt x="0" y="0"/>
                  </a:moveTo>
                  <a:cubicBezTo>
                    <a:pt x="0" y="0"/>
                    <a:pt x="51166" y="42776"/>
                    <a:pt x="69117" y="58041"/>
                  </a:cubicBezTo>
                  <a:cubicBezTo>
                    <a:pt x="123447" y="104240"/>
                    <a:pt x="188865" y="145010"/>
                    <a:pt x="260597" y="156897"/>
                  </a:cubicBezTo>
                  <a:cubicBezTo>
                    <a:pt x="287296" y="161326"/>
                    <a:pt x="313394" y="166850"/>
                    <a:pt x="340445" y="166260"/>
                  </a:cubicBezTo>
                  <a:cubicBezTo>
                    <a:pt x="351771" y="166012"/>
                    <a:pt x="381784" y="168793"/>
                    <a:pt x="381784" y="168793"/>
                  </a:cubicBezTo>
                  <a:cubicBezTo>
                    <a:pt x="381784" y="168793"/>
                    <a:pt x="361115" y="162640"/>
                    <a:pt x="351132" y="158621"/>
                  </a:cubicBezTo>
                  <a:cubicBezTo>
                    <a:pt x="331797" y="150829"/>
                    <a:pt x="312232" y="141438"/>
                    <a:pt x="296211" y="127807"/>
                  </a:cubicBezTo>
                  <a:cubicBezTo>
                    <a:pt x="244043" y="83440"/>
                    <a:pt x="186207" y="47360"/>
                    <a:pt x="122266" y="22223"/>
                  </a:cubicBezTo>
                  <a:cubicBezTo>
                    <a:pt x="82756" y="6689"/>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1" name="Google Shape;101;p4"/>
            <p:cNvSpPr/>
            <p:nvPr/>
          </p:nvSpPr>
          <p:spPr>
            <a:xfrm>
              <a:off x="817581" y="737339"/>
              <a:ext cx="391760" cy="175069"/>
            </a:xfrm>
            <a:custGeom>
              <a:rect b="b" l="l" r="r" t="t"/>
              <a:pathLst>
                <a:path extrusionOk="0" h="175069" w="391760">
                  <a:moveTo>
                    <a:pt x="0" y="8174"/>
                  </a:moveTo>
                  <a:cubicBezTo>
                    <a:pt x="0" y="8174"/>
                    <a:pt x="36889" y="10984"/>
                    <a:pt x="45169" y="12816"/>
                  </a:cubicBezTo>
                  <a:cubicBezTo>
                    <a:pt x="65027" y="17211"/>
                    <a:pt x="85666" y="29317"/>
                    <a:pt x="102911" y="39845"/>
                  </a:cubicBezTo>
                  <a:cubicBezTo>
                    <a:pt x="127091" y="54607"/>
                    <a:pt x="148368" y="74973"/>
                    <a:pt x="173305" y="88838"/>
                  </a:cubicBezTo>
                  <a:cubicBezTo>
                    <a:pt x="215338" y="112197"/>
                    <a:pt x="259763" y="126923"/>
                    <a:pt x="303921" y="144712"/>
                  </a:cubicBezTo>
                  <a:cubicBezTo>
                    <a:pt x="323342" y="152537"/>
                    <a:pt x="338611" y="162190"/>
                    <a:pt x="360576" y="169680"/>
                  </a:cubicBezTo>
                  <a:cubicBezTo>
                    <a:pt x="382531" y="177168"/>
                    <a:pt x="391760" y="174669"/>
                    <a:pt x="391760" y="174669"/>
                  </a:cubicBezTo>
                  <a:cubicBezTo>
                    <a:pt x="391760" y="174669"/>
                    <a:pt x="346869" y="153847"/>
                    <a:pt x="334601" y="144039"/>
                  </a:cubicBezTo>
                  <a:cubicBezTo>
                    <a:pt x="313132" y="126876"/>
                    <a:pt x="297996" y="101709"/>
                    <a:pt x="277699" y="83108"/>
                  </a:cubicBezTo>
                  <a:cubicBezTo>
                    <a:pt x="242875" y="51207"/>
                    <a:pt x="193088" y="16528"/>
                    <a:pt x="146577" y="4226"/>
                  </a:cubicBezTo>
                  <a:cubicBezTo>
                    <a:pt x="103374" y="-7204"/>
                    <a:pt x="0" y="8174"/>
                    <a:pt x="0" y="817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2" name="Google Shape;102;p4"/>
            <p:cNvSpPr/>
            <p:nvPr/>
          </p:nvSpPr>
          <p:spPr>
            <a:xfrm>
              <a:off x="757358" y="716459"/>
              <a:ext cx="31734" cy="413063"/>
            </a:xfrm>
            <a:custGeom>
              <a:rect b="b" l="l" r="r" t="t"/>
              <a:pathLst>
                <a:path extrusionOk="0" h="413063" w="31734">
                  <a:moveTo>
                    <a:pt x="11506" y="413063"/>
                  </a:moveTo>
                  <a:cubicBezTo>
                    <a:pt x="3226" y="407377"/>
                    <a:pt x="3681" y="393232"/>
                    <a:pt x="2081" y="384612"/>
                  </a:cubicBezTo>
                  <a:cubicBezTo>
                    <a:pt x="-3762" y="353122"/>
                    <a:pt x="3904" y="325785"/>
                    <a:pt x="10246" y="295029"/>
                  </a:cubicBezTo>
                  <a:cubicBezTo>
                    <a:pt x="23499" y="230775"/>
                    <a:pt x="34041" y="170792"/>
                    <a:pt x="31298" y="104837"/>
                  </a:cubicBezTo>
                  <a:cubicBezTo>
                    <a:pt x="29947" y="72372"/>
                    <a:pt x="24443" y="29347"/>
                    <a:pt x="821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3" name="Google Shape;103;p4"/>
            <p:cNvSpPr/>
            <p:nvPr/>
          </p:nvSpPr>
          <p:spPr>
            <a:xfrm>
              <a:off x="812043" y="919635"/>
              <a:ext cx="121285" cy="310013"/>
            </a:xfrm>
            <a:custGeom>
              <a:rect b="b" l="l" r="r" t="t"/>
              <a:pathLst>
                <a:path extrusionOk="0" h="310013" w="121285">
                  <a:moveTo>
                    <a:pt x="871" y="310013"/>
                  </a:moveTo>
                  <a:cubicBezTo>
                    <a:pt x="-6780" y="251691"/>
                    <a:pt x="37655" y="196789"/>
                    <a:pt x="68395" y="152089"/>
                  </a:cubicBezTo>
                  <a:cubicBezTo>
                    <a:pt x="92838" y="116541"/>
                    <a:pt x="124158" y="65621"/>
                    <a:pt x="121075" y="20374"/>
                  </a:cubicBezTo>
                  <a:cubicBezTo>
                    <a:pt x="120584" y="13173"/>
                    <a:pt x="116515" y="7052"/>
                    <a:pt x="115589"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4" name="Google Shape;104;p4"/>
            <p:cNvSpPr/>
            <p:nvPr/>
          </p:nvSpPr>
          <p:spPr>
            <a:xfrm>
              <a:off x="888811" y="1029452"/>
              <a:ext cx="131630" cy="313515"/>
            </a:xfrm>
            <a:custGeom>
              <a:rect b="b" l="l" r="r" t="t"/>
              <a:pathLst>
                <a:path extrusionOk="0" h="313515" w="131630">
                  <a:moveTo>
                    <a:pt x="0" y="313515"/>
                  </a:moveTo>
                  <a:cubicBezTo>
                    <a:pt x="0" y="313515"/>
                    <a:pt x="887" y="272044"/>
                    <a:pt x="12143" y="236325"/>
                  </a:cubicBezTo>
                  <a:cubicBezTo>
                    <a:pt x="23400" y="200597"/>
                    <a:pt x="29235" y="191176"/>
                    <a:pt x="45028" y="170621"/>
                  </a:cubicBezTo>
                  <a:cubicBezTo>
                    <a:pt x="84768" y="118872"/>
                    <a:pt x="110514" y="60989"/>
                    <a:pt x="13163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5" name="Google Shape;105;p4"/>
            <p:cNvSpPr/>
            <p:nvPr/>
          </p:nvSpPr>
          <p:spPr>
            <a:xfrm>
              <a:off x="942863" y="1230382"/>
              <a:ext cx="124527" cy="301228"/>
            </a:xfrm>
            <a:custGeom>
              <a:rect b="b" l="l" r="r" t="t"/>
              <a:pathLst>
                <a:path extrusionOk="0" h="301228" w="124527">
                  <a:moveTo>
                    <a:pt x="2154" y="301228"/>
                  </a:moveTo>
                  <a:cubicBezTo>
                    <a:pt x="-2010" y="301228"/>
                    <a:pt x="1145" y="286179"/>
                    <a:pt x="1145" y="282397"/>
                  </a:cubicBezTo>
                  <a:cubicBezTo>
                    <a:pt x="1145" y="262118"/>
                    <a:pt x="164" y="241221"/>
                    <a:pt x="3499" y="221209"/>
                  </a:cubicBezTo>
                  <a:cubicBezTo>
                    <a:pt x="13599" y="160620"/>
                    <a:pt x="52195" y="121872"/>
                    <a:pt x="86199" y="73295"/>
                  </a:cubicBezTo>
                  <a:cubicBezTo>
                    <a:pt x="98620" y="55550"/>
                    <a:pt x="124527" y="22289"/>
                    <a:pt x="12452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6" name="Google Shape;106;p4"/>
            <p:cNvSpPr/>
            <p:nvPr/>
          </p:nvSpPr>
          <p:spPr>
            <a:xfrm>
              <a:off x="1054876" y="1423987"/>
              <a:ext cx="48184" cy="376599"/>
            </a:xfrm>
            <a:custGeom>
              <a:rect b="b" l="l" r="r" t="t"/>
              <a:pathLst>
                <a:path extrusionOk="0" h="376599" w="48184">
                  <a:moveTo>
                    <a:pt x="3855" y="376599"/>
                  </a:moveTo>
                  <a:cubicBezTo>
                    <a:pt x="-3955" y="363512"/>
                    <a:pt x="2741" y="313754"/>
                    <a:pt x="1427" y="296151"/>
                  </a:cubicBezTo>
                  <a:cubicBezTo>
                    <a:pt x="-4050" y="222685"/>
                    <a:pt x="10209" y="149247"/>
                    <a:pt x="24677" y="77772"/>
                  </a:cubicBezTo>
                  <a:cubicBezTo>
                    <a:pt x="29382" y="54521"/>
                    <a:pt x="35383" y="20022"/>
                    <a:pt x="4818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7" name="Google Shape;107;p4"/>
            <p:cNvSpPr/>
            <p:nvPr/>
          </p:nvSpPr>
          <p:spPr>
            <a:xfrm>
              <a:off x="1099232" y="1321669"/>
              <a:ext cx="132168" cy="309248"/>
            </a:xfrm>
            <a:custGeom>
              <a:rect b="b" l="l" r="r" t="t"/>
              <a:pathLst>
                <a:path extrusionOk="0" h="309248" w="132168">
                  <a:moveTo>
                    <a:pt x="0" y="0"/>
                  </a:moveTo>
                  <a:cubicBezTo>
                    <a:pt x="3562" y="486"/>
                    <a:pt x="41443" y="56283"/>
                    <a:pt x="46549" y="64180"/>
                  </a:cubicBezTo>
                  <a:cubicBezTo>
                    <a:pt x="83191" y="120882"/>
                    <a:pt x="102975" y="184185"/>
                    <a:pt x="118205" y="249498"/>
                  </a:cubicBezTo>
                  <a:cubicBezTo>
                    <a:pt x="122872" y="269548"/>
                    <a:pt x="130874" y="288541"/>
                    <a:pt x="132169" y="309248"/>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8" name="Google Shape;108;p4"/>
            <p:cNvSpPr/>
            <p:nvPr/>
          </p:nvSpPr>
          <p:spPr>
            <a:xfrm>
              <a:off x="1067638" y="1161515"/>
              <a:ext cx="269957" cy="253623"/>
            </a:xfrm>
            <a:custGeom>
              <a:rect b="b" l="l" r="r" t="t"/>
              <a:pathLst>
                <a:path extrusionOk="0" h="253623" w="269957">
                  <a:moveTo>
                    <a:pt x="0" y="392"/>
                  </a:moveTo>
                  <a:cubicBezTo>
                    <a:pt x="2524" y="-1532"/>
                    <a:pt x="1810" y="4154"/>
                    <a:pt x="2810" y="6154"/>
                  </a:cubicBezTo>
                  <a:cubicBezTo>
                    <a:pt x="5667" y="11860"/>
                    <a:pt x="11059" y="16136"/>
                    <a:pt x="15773" y="20299"/>
                  </a:cubicBezTo>
                  <a:cubicBezTo>
                    <a:pt x="28299" y="31348"/>
                    <a:pt x="43082" y="40368"/>
                    <a:pt x="56807" y="49731"/>
                  </a:cubicBezTo>
                  <a:cubicBezTo>
                    <a:pt x="74438" y="61761"/>
                    <a:pt x="99289" y="69629"/>
                    <a:pt x="119253" y="77420"/>
                  </a:cubicBezTo>
                  <a:cubicBezTo>
                    <a:pt x="155839" y="91689"/>
                    <a:pt x="182413" y="100719"/>
                    <a:pt x="220094" y="144772"/>
                  </a:cubicBezTo>
                  <a:cubicBezTo>
                    <a:pt x="257766" y="188825"/>
                    <a:pt x="269958" y="253623"/>
                    <a:pt x="269958" y="25362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09" name="Google Shape;109;p4"/>
            <p:cNvSpPr/>
            <p:nvPr/>
          </p:nvSpPr>
          <p:spPr>
            <a:xfrm>
              <a:off x="1040891" y="1043507"/>
              <a:ext cx="269948" cy="170415"/>
            </a:xfrm>
            <a:custGeom>
              <a:rect b="b" l="l" r="r" t="t"/>
              <a:pathLst>
                <a:path extrusionOk="0" h="170415" w="269948">
                  <a:moveTo>
                    <a:pt x="0" y="1004"/>
                  </a:moveTo>
                  <a:cubicBezTo>
                    <a:pt x="18793" y="-2539"/>
                    <a:pt x="34519" y="4004"/>
                    <a:pt x="51406" y="9605"/>
                  </a:cubicBezTo>
                  <a:cubicBezTo>
                    <a:pt x="127892" y="34989"/>
                    <a:pt x="160620" y="72470"/>
                    <a:pt x="213541" y="128887"/>
                  </a:cubicBezTo>
                  <a:cubicBezTo>
                    <a:pt x="227819" y="144117"/>
                    <a:pt x="269948" y="170416"/>
                    <a:pt x="269948" y="170416"/>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0" name="Google Shape;110;p4"/>
            <p:cNvSpPr/>
            <p:nvPr/>
          </p:nvSpPr>
          <p:spPr>
            <a:xfrm>
              <a:off x="891043" y="846704"/>
              <a:ext cx="362417" cy="160011"/>
            </a:xfrm>
            <a:custGeom>
              <a:rect b="b" l="l" r="r" t="t"/>
              <a:pathLst>
                <a:path extrusionOk="0" h="160011" w="362417">
                  <a:moveTo>
                    <a:pt x="0" y="125"/>
                  </a:moveTo>
                  <a:cubicBezTo>
                    <a:pt x="12263" y="-2192"/>
                    <a:pt x="89793" y="28440"/>
                    <a:pt x="103185" y="35547"/>
                  </a:cubicBezTo>
                  <a:cubicBezTo>
                    <a:pt x="134580" y="52219"/>
                    <a:pt x="168698" y="64014"/>
                    <a:pt x="199045" y="82667"/>
                  </a:cubicBezTo>
                  <a:cubicBezTo>
                    <a:pt x="226420" y="99494"/>
                    <a:pt x="252328" y="120197"/>
                    <a:pt x="280969" y="134713"/>
                  </a:cubicBezTo>
                  <a:cubicBezTo>
                    <a:pt x="300867" y="144790"/>
                    <a:pt x="342225" y="150667"/>
                    <a:pt x="362418" y="160011"/>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11" name="Google Shape;111;p4"/>
            <p:cNvSpPr/>
            <p:nvPr/>
          </p:nvSpPr>
          <p:spPr>
            <a:xfrm>
              <a:off x="851613" y="746015"/>
              <a:ext cx="356252" cy="166234"/>
            </a:xfrm>
            <a:custGeom>
              <a:rect b="b" l="l" r="r" t="t"/>
              <a:pathLst>
                <a:path extrusionOk="0" h="166234" w="356252">
                  <a:moveTo>
                    <a:pt x="0" y="921"/>
                  </a:moveTo>
                  <a:cubicBezTo>
                    <a:pt x="80909" y="-12674"/>
                    <a:pt x="275299" y="128131"/>
                    <a:pt x="356252" y="166234"/>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12" name="Google Shape;112;p4"/>
          <p:cNvSpPr/>
          <p:nvPr/>
        </p:nvSpPr>
        <p:spPr>
          <a:xfrm rot="10800000">
            <a:off x="8864675" y="164875"/>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113" name="Google Shape;113;p4"/>
          <p:cNvSpPr/>
          <p:nvPr>
            <p:ph idx="2" type="pic"/>
          </p:nvPr>
        </p:nvSpPr>
        <p:spPr>
          <a:xfrm>
            <a:off x="1285875" y="1119150"/>
            <a:ext cx="4619700" cy="4619700"/>
          </a:xfrm>
          <a:prstGeom prst="ellipse">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3 Six columns">
  <p:cSld name="CUSTOM_2">
    <p:spTree>
      <p:nvGrpSpPr>
        <p:cNvPr id="114" name="Shape 114"/>
        <p:cNvGrpSpPr/>
        <p:nvPr/>
      </p:nvGrpSpPr>
      <p:grpSpPr>
        <a:xfrm>
          <a:off x="0" y="0"/>
          <a:ext cx="0" cy="0"/>
          <a:chOff x="0" y="0"/>
          <a:chExt cx="0" cy="0"/>
        </a:xfrm>
      </p:grpSpPr>
      <p:sp>
        <p:nvSpPr>
          <p:cNvPr id="115" name="Google Shape;115;p5"/>
          <p:cNvSpPr txBox="1"/>
          <p:nvPr>
            <p:ph type="title"/>
          </p:nvPr>
        </p:nvSpPr>
        <p:spPr>
          <a:xfrm>
            <a:off x="1243500" y="751875"/>
            <a:ext cx="9705000" cy="763500"/>
          </a:xfrm>
          <a:prstGeom prst="rect">
            <a:avLst/>
          </a:prstGeom>
          <a:noFill/>
          <a:ln>
            <a:noFill/>
          </a:ln>
        </p:spPr>
        <p:txBody>
          <a:bodyPr anchorCtr="0" anchor="ctr" bIns="121900" lIns="121900" spcFirstLastPara="1" rIns="121900" wrap="square" tIns="121900">
            <a:noAutofit/>
          </a:bodyPr>
          <a:lstStyle>
            <a:lvl1pPr lvl="0" marR="0" algn="ctr">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16" name="Google Shape;116;p5"/>
          <p:cNvSpPr txBox="1"/>
          <p:nvPr>
            <p:ph idx="1" type="body"/>
          </p:nvPr>
        </p:nvSpPr>
        <p:spPr>
          <a:xfrm>
            <a:off x="1243500" y="2742368"/>
            <a:ext cx="2852100" cy="13227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17" name="Google Shape;117;p5"/>
          <p:cNvSpPr txBox="1"/>
          <p:nvPr>
            <p:ph idx="2" type="body"/>
          </p:nvPr>
        </p:nvSpPr>
        <p:spPr>
          <a:xfrm>
            <a:off x="4669884" y="2742368"/>
            <a:ext cx="2852100" cy="13227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18" name="Google Shape;118;p5"/>
          <p:cNvSpPr txBox="1"/>
          <p:nvPr>
            <p:ph idx="3" type="body"/>
          </p:nvPr>
        </p:nvSpPr>
        <p:spPr>
          <a:xfrm>
            <a:off x="1243500" y="4783425"/>
            <a:ext cx="2852100" cy="13227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19" name="Google Shape;119;p5"/>
          <p:cNvSpPr txBox="1"/>
          <p:nvPr>
            <p:ph idx="4" type="body"/>
          </p:nvPr>
        </p:nvSpPr>
        <p:spPr>
          <a:xfrm>
            <a:off x="4669884" y="4783425"/>
            <a:ext cx="2852100" cy="13227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20" name="Google Shape;120;p5"/>
          <p:cNvSpPr txBox="1"/>
          <p:nvPr>
            <p:ph idx="5" type="title"/>
          </p:nvPr>
        </p:nvSpPr>
        <p:spPr>
          <a:xfrm>
            <a:off x="1243500" y="2046599"/>
            <a:ext cx="2852100" cy="695700"/>
          </a:xfrm>
          <a:prstGeom prst="rect">
            <a:avLst/>
          </a:prstGeom>
          <a:noFill/>
          <a:ln>
            <a:noFill/>
          </a:ln>
        </p:spPr>
        <p:txBody>
          <a:bodyPr anchorCtr="0" anchor="ctr" bIns="121900" lIns="121900" spcFirstLastPara="1" rIns="121900" wrap="square" tIns="121900">
            <a:noAutofit/>
          </a:bodyPr>
          <a:lstStyle>
            <a:lvl1pPr lvl="0" marR="0">
              <a:spcBef>
                <a:spcPts val="0"/>
              </a:spcBef>
              <a:spcAft>
                <a:spcPts val="0"/>
              </a:spcAft>
              <a:buClr>
                <a:schemeClr val="dk1"/>
              </a:buClr>
              <a:buSzPts val="2600"/>
              <a:buFont typeface="Aldrich"/>
              <a:buNone/>
              <a:defRPr b="1" sz="2600">
                <a:solidFill>
                  <a:schemeClr val="accent2"/>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21" name="Google Shape;121;p5"/>
          <p:cNvSpPr txBox="1"/>
          <p:nvPr>
            <p:ph idx="6" type="title"/>
          </p:nvPr>
        </p:nvSpPr>
        <p:spPr>
          <a:xfrm>
            <a:off x="4669897" y="2024099"/>
            <a:ext cx="2852100" cy="695700"/>
          </a:xfrm>
          <a:prstGeom prst="rect">
            <a:avLst/>
          </a:prstGeom>
          <a:noFill/>
          <a:ln>
            <a:noFill/>
          </a:ln>
        </p:spPr>
        <p:txBody>
          <a:bodyPr anchorCtr="0" anchor="ctr" bIns="121900" lIns="121900" spcFirstLastPara="1" rIns="121900" wrap="square" tIns="121900">
            <a:noAutofit/>
          </a:bodyPr>
          <a:lstStyle>
            <a:lvl1pPr lvl="0" marR="0">
              <a:spcBef>
                <a:spcPts val="0"/>
              </a:spcBef>
              <a:spcAft>
                <a:spcPts val="0"/>
              </a:spcAft>
              <a:buClr>
                <a:schemeClr val="dk1"/>
              </a:buClr>
              <a:buSzPts val="2600"/>
              <a:buFont typeface="Aldrich"/>
              <a:buNone/>
              <a:defRPr b="1" sz="2600">
                <a:solidFill>
                  <a:schemeClr val="accent6"/>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22" name="Google Shape;122;p5"/>
          <p:cNvSpPr txBox="1"/>
          <p:nvPr>
            <p:ph idx="7" type="title"/>
          </p:nvPr>
        </p:nvSpPr>
        <p:spPr>
          <a:xfrm>
            <a:off x="1243500" y="4087656"/>
            <a:ext cx="2852100" cy="695700"/>
          </a:xfrm>
          <a:prstGeom prst="rect">
            <a:avLst/>
          </a:prstGeom>
          <a:noFill/>
          <a:ln>
            <a:noFill/>
          </a:ln>
        </p:spPr>
        <p:txBody>
          <a:bodyPr anchorCtr="0" anchor="ctr" bIns="121900" lIns="121900" spcFirstLastPara="1" rIns="121900" wrap="square" tIns="121900">
            <a:noAutofit/>
          </a:bodyPr>
          <a:lstStyle>
            <a:lvl1pPr lvl="0" marR="0">
              <a:spcBef>
                <a:spcPts val="0"/>
              </a:spcBef>
              <a:spcAft>
                <a:spcPts val="0"/>
              </a:spcAft>
              <a:buClr>
                <a:schemeClr val="dk1"/>
              </a:buClr>
              <a:buSzPts val="2600"/>
              <a:buFont typeface="Aldrich"/>
              <a:buNone/>
              <a:defRPr b="1" sz="2600">
                <a:solidFill>
                  <a:schemeClr val="accent6"/>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23" name="Google Shape;123;p5"/>
          <p:cNvSpPr txBox="1"/>
          <p:nvPr>
            <p:ph idx="8" type="title"/>
          </p:nvPr>
        </p:nvSpPr>
        <p:spPr>
          <a:xfrm>
            <a:off x="4669884" y="4087656"/>
            <a:ext cx="2852100" cy="695700"/>
          </a:xfrm>
          <a:prstGeom prst="rect">
            <a:avLst/>
          </a:prstGeom>
          <a:noFill/>
          <a:ln>
            <a:noFill/>
          </a:ln>
        </p:spPr>
        <p:txBody>
          <a:bodyPr anchorCtr="0" anchor="ctr" bIns="121900" lIns="121900" spcFirstLastPara="1" rIns="121900" wrap="square" tIns="121900">
            <a:noAutofit/>
          </a:bodyPr>
          <a:lstStyle>
            <a:lvl1pPr lvl="0" marR="0">
              <a:spcBef>
                <a:spcPts val="0"/>
              </a:spcBef>
              <a:spcAft>
                <a:spcPts val="0"/>
              </a:spcAft>
              <a:buClr>
                <a:schemeClr val="dk1"/>
              </a:buClr>
              <a:buSzPts val="2600"/>
              <a:buFont typeface="Aldrich"/>
              <a:buNone/>
              <a:defRPr b="1" sz="2600">
                <a:solidFill>
                  <a:schemeClr val="accent2"/>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24" name="Google Shape;124;p5"/>
          <p:cNvSpPr txBox="1"/>
          <p:nvPr>
            <p:ph idx="9" type="body"/>
          </p:nvPr>
        </p:nvSpPr>
        <p:spPr>
          <a:xfrm>
            <a:off x="8096268" y="2742368"/>
            <a:ext cx="2852100" cy="13227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25" name="Google Shape;125;p5"/>
          <p:cNvSpPr txBox="1"/>
          <p:nvPr>
            <p:ph idx="13" type="body"/>
          </p:nvPr>
        </p:nvSpPr>
        <p:spPr>
          <a:xfrm>
            <a:off x="8096268" y="4783425"/>
            <a:ext cx="2852100" cy="13227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00000"/>
              </a:lnSpc>
              <a:spcBef>
                <a:spcPts val="0"/>
              </a:spcBef>
              <a:spcAft>
                <a:spcPts val="0"/>
              </a:spcAft>
              <a:buSzPts val="1900"/>
              <a:buChar char="○"/>
              <a:defRPr/>
            </a:lvl2pPr>
            <a:lvl3pPr indent="-349250" lvl="2" marL="1371600" algn="l">
              <a:lnSpc>
                <a:spcPct val="100000"/>
              </a:lnSpc>
              <a:spcBef>
                <a:spcPts val="2100"/>
              </a:spcBef>
              <a:spcAft>
                <a:spcPts val="0"/>
              </a:spcAft>
              <a:buSzPts val="1900"/>
              <a:buChar char="■"/>
              <a:defRPr/>
            </a:lvl3pPr>
            <a:lvl4pPr indent="-349250" lvl="3" marL="1828800" algn="l">
              <a:lnSpc>
                <a:spcPct val="100000"/>
              </a:lnSpc>
              <a:spcBef>
                <a:spcPts val="2100"/>
              </a:spcBef>
              <a:spcAft>
                <a:spcPts val="0"/>
              </a:spcAft>
              <a:buSzPts val="1900"/>
              <a:buChar char="●"/>
              <a:defRPr/>
            </a:lvl4pPr>
            <a:lvl5pPr indent="-349250" lvl="4" marL="2286000" algn="l">
              <a:lnSpc>
                <a:spcPct val="100000"/>
              </a:lnSpc>
              <a:spcBef>
                <a:spcPts val="2100"/>
              </a:spcBef>
              <a:spcAft>
                <a:spcPts val="0"/>
              </a:spcAft>
              <a:buSzPts val="1900"/>
              <a:buChar char="○"/>
              <a:defRPr/>
            </a:lvl5pPr>
            <a:lvl6pPr indent="-349250" lvl="5" marL="2743200" algn="l">
              <a:lnSpc>
                <a:spcPct val="100000"/>
              </a:lnSpc>
              <a:spcBef>
                <a:spcPts val="2100"/>
              </a:spcBef>
              <a:spcAft>
                <a:spcPts val="0"/>
              </a:spcAft>
              <a:buSzPts val="1900"/>
              <a:buChar char="■"/>
              <a:defRPr/>
            </a:lvl6pPr>
            <a:lvl7pPr indent="-349250" lvl="6" marL="3200400" algn="l">
              <a:lnSpc>
                <a:spcPct val="100000"/>
              </a:lnSpc>
              <a:spcBef>
                <a:spcPts val="2100"/>
              </a:spcBef>
              <a:spcAft>
                <a:spcPts val="0"/>
              </a:spcAft>
              <a:buSzPts val="1900"/>
              <a:buChar char="●"/>
              <a:defRPr/>
            </a:lvl7pPr>
            <a:lvl8pPr indent="-349250" lvl="7" marL="3657600" algn="l">
              <a:lnSpc>
                <a:spcPct val="100000"/>
              </a:lnSpc>
              <a:spcBef>
                <a:spcPts val="2100"/>
              </a:spcBef>
              <a:spcAft>
                <a:spcPts val="0"/>
              </a:spcAft>
              <a:buSzPts val="1900"/>
              <a:buChar char="○"/>
              <a:defRPr/>
            </a:lvl8pPr>
            <a:lvl9pPr indent="-349250" lvl="8" marL="4114800" algn="l">
              <a:lnSpc>
                <a:spcPct val="100000"/>
              </a:lnSpc>
              <a:spcBef>
                <a:spcPts val="2100"/>
              </a:spcBef>
              <a:spcAft>
                <a:spcPts val="2100"/>
              </a:spcAft>
              <a:buSzPts val="1900"/>
              <a:buChar char="■"/>
              <a:defRPr/>
            </a:lvl9pPr>
          </a:lstStyle>
          <a:p/>
        </p:txBody>
      </p:sp>
      <p:sp>
        <p:nvSpPr>
          <p:cNvPr id="126" name="Google Shape;126;p5"/>
          <p:cNvSpPr txBox="1"/>
          <p:nvPr>
            <p:ph idx="14" type="title"/>
          </p:nvPr>
        </p:nvSpPr>
        <p:spPr>
          <a:xfrm>
            <a:off x="8096268" y="2046599"/>
            <a:ext cx="2852100" cy="695700"/>
          </a:xfrm>
          <a:prstGeom prst="rect">
            <a:avLst/>
          </a:prstGeom>
          <a:noFill/>
          <a:ln>
            <a:noFill/>
          </a:ln>
        </p:spPr>
        <p:txBody>
          <a:bodyPr anchorCtr="0" anchor="ctr" bIns="121900" lIns="121900" spcFirstLastPara="1" rIns="121900" wrap="square" tIns="121900">
            <a:noAutofit/>
          </a:bodyPr>
          <a:lstStyle>
            <a:lvl1pPr lvl="0" marR="0">
              <a:spcBef>
                <a:spcPts val="0"/>
              </a:spcBef>
              <a:spcAft>
                <a:spcPts val="0"/>
              </a:spcAft>
              <a:buClr>
                <a:schemeClr val="dk1"/>
              </a:buClr>
              <a:buSzPts val="2600"/>
              <a:buFont typeface="Aldrich"/>
              <a:buNone/>
              <a:defRPr b="1" sz="2600">
                <a:solidFill>
                  <a:schemeClr val="accent2"/>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27" name="Google Shape;127;p5"/>
          <p:cNvSpPr txBox="1"/>
          <p:nvPr>
            <p:ph idx="15" type="title"/>
          </p:nvPr>
        </p:nvSpPr>
        <p:spPr>
          <a:xfrm>
            <a:off x="8096268" y="4087656"/>
            <a:ext cx="2852100" cy="695700"/>
          </a:xfrm>
          <a:prstGeom prst="rect">
            <a:avLst/>
          </a:prstGeom>
          <a:noFill/>
          <a:ln>
            <a:noFill/>
          </a:ln>
        </p:spPr>
        <p:txBody>
          <a:bodyPr anchorCtr="0" anchor="ctr" bIns="121900" lIns="121900" spcFirstLastPara="1" rIns="121900" wrap="square" tIns="121900">
            <a:noAutofit/>
          </a:bodyPr>
          <a:lstStyle>
            <a:lvl1pPr lvl="0" marR="0">
              <a:spcBef>
                <a:spcPts val="0"/>
              </a:spcBef>
              <a:spcAft>
                <a:spcPts val="0"/>
              </a:spcAft>
              <a:buClr>
                <a:schemeClr val="dk1"/>
              </a:buClr>
              <a:buSzPts val="2600"/>
              <a:buFont typeface="Aldrich"/>
              <a:buNone/>
              <a:defRPr b="1" sz="2600">
                <a:solidFill>
                  <a:schemeClr val="accent6"/>
                </a:solidFill>
                <a:latin typeface="Playfair Display"/>
                <a:ea typeface="Playfair Display"/>
                <a:cs typeface="Playfair Display"/>
                <a:sym typeface="Playfair Display"/>
              </a:defRPr>
            </a:lvl1pPr>
            <a:lvl2pPr lvl="1"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2600"/>
              <a:buFont typeface="Abril Fatface"/>
              <a:buNone/>
              <a:defRPr sz="2600">
                <a:solidFill>
                  <a:schemeClr val="dk1"/>
                </a:solidFill>
                <a:latin typeface="Abril Fatface"/>
                <a:ea typeface="Abril Fatface"/>
                <a:cs typeface="Abril Fatface"/>
                <a:sym typeface="Abril Fatface"/>
              </a:defRPr>
            </a:lvl9pPr>
          </a:lstStyle>
          <a:p/>
        </p:txBody>
      </p:sp>
      <p:sp>
        <p:nvSpPr>
          <p:cNvPr id="128" name="Google Shape;128;p5"/>
          <p:cNvSpPr/>
          <p:nvPr/>
        </p:nvSpPr>
        <p:spPr>
          <a:xfrm>
            <a:off x="64" y="5660596"/>
            <a:ext cx="2419411" cy="2419431"/>
          </a:xfrm>
          <a:custGeom>
            <a:rect b="b" l="l" r="r" t="t"/>
            <a:pathLst>
              <a:path extrusionOk="0" h="1117520" w="1117511">
                <a:moveTo>
                  <a:pt x="0" y="558765"/>
                </a:moveTo>
                <a:cubicBezTo>
                  <a:pt x="0" y="250165"/>
                  <a:pt x="250165" y="0"/>
                  <a:pt x="558755" y="0"/>
                </a:cubicBezTo>
                <a:cubicBezTo>
                  <a:pt x="867347" y="0"/>
                  <a:pt x="1117511" y="250165"/>
                  <a:pt x="1117511" y="558765"/>
                </a:cubicBezTo>
                <a:cubicBezTo>
                  <a:pt x="1117511" y="867356"/>
                  <a:pt x="867347" y="1117521"/>
                  <a:pt x="558755" y="1117521"/>
                </a:cubicBezTo>
                <a:cubicBezTo>
                  <a:pt x="250165" y="1117521"/>
                  <a:pt x="0" y="867356"/>
                  <a:pt x="0" y="55876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29" name="Google Shape;129;p5"/>
          <p:cNvGrpSpPr/>
          <p:nvPr/>
        </p:nvGrpSpPr>
        <p:grpSpPr>
          <a:xfrm>
            <a:off x="338378" y="354408"/>
            <a:ext cx="662961" cy="1669605"/>
            <a:chOff x="3749116" y="747756"/>
            <a:chExt cx="306076" cy="770824"/>
          </a:xfrm>
        </p:grpSpPr>
        <p:sp>
          <p:nvSpPr>
            <p:cNvPr id="130" name="Google Shape;130;p5"/>
            <p:cNvSpPr/>
            <p:nvPr/>
          </p:nvSpPr>
          <p:spPr>
            <a:xfrm>
              <a:off x="3749116" y="74775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1" name="Google Shape;131;p5"/>
            <p:cNvSpPr/>
            <p:nvPr/>
          </p:nvSpPr>
          <p:spPr>
            <a:xfrm>
              <a:off x="3749116" y="829591"/>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2" name="Google Shape;132;p5"/>
            <p:cNvSpPr/>
            <p:nvPr/>
          </p:nvSpPr>
          <p:spPr>
            <a:xfrm>
              <a:off x="3749116" y="91142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3" name="Google Shape;133;p5"/>
            <p:cNvSpPr/>
            <p:nvPr/>
          </p:nvSpPr>
          <p:spPr>
            <a:xfrm>
              <a:off x="3749116" y="99325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4" name="Google Shape;134;p5"/>
            <p:cNvSpPr/>
            <p:nvPr/>
          </p:nvSpPr>
          <p:spPr>
            <a:xfrm>
              <a:off x="3749116" y="1075096"/>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5" name="Google Shape;135;p5"/>
            <p:cNvSpPr/>
            <p:nvPr/>
          </p:nvSpPr>
          <p:spPr>
            <a:xfrm>
              <a:off x="3749116" y="1156935"/>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6" name="Google Shape;136;p5"/>
            <p:cNvSpPr/>
            <p:nvPr/>
          </p:nvSpPr>
          <p:spPr>
            <a:xfrm>
              <a:off x="3749116" y="123876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7" name="Google Shape;137;p5"/>
            <p:cNvSpPr/>
            <p:nvPr/>
          </p:nvSpPr>
          <p:spPr>
            <a:xfrm>
              <a:off x="3749116" y="1320603"/>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8" name="Google Shape;138;p5"/>
            <p:cNvSpPr/>
            <p:nvPr/>
          </p:nvSpPr>
          <p:spPr>
            <a:xfrm>
              <a:off x="3749116" y="140243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39" name="Google Shape;139;p5"/>
            <p:cNvSpPr/>
            <p:nvPr/>
          </p:nvSpPr>
          <p:spPr>
            <a:xfrm>
              <a:off x="3749116" y="1484271"/>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40" name="Google Shape;140;p5"/>
          <p:cNvSpPr/>
          <p:nvPr/>
        </p:nvSpPr>
        <p:spPr>
          <a:xfrm>
            <a:off x="11188465" y="2281233"/>
            <a:ext cx="742584" cy="1736328"/>
          </a:xfrm>
          <a:custGeom>
            <a:rect b="b" l="l" r="r" t="t"/>
            <a:pathLst>
              <a:path extrusionOk="0" h="801999" w="342995">
                <a:moveTo>
                  <a:pt x="0" y="0"/>
                </a:moveTo>
                <a:lnTo>
                  <a:pt x="342995" y="0"/>
                </a:lnTo>
                <a:lnTo>
                  <a:pt x="342995" y="801999"/>
                </a:lnTo>
                <a:lnTo>
                  <a:pt x="0" y="801999"/>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1" name="Google Shape;141;p5"/>
          <p:cNvSpPr/>
          <p:nvPr/>
        </p:nvSpPr>
        <p:spPr>
          <a:xfrm flipH="1">
            <a:off x="8855925" y="25031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142" name="Google Shape;142;p5"/>
          <p:cNvSpPr/>
          <p:nvPr/>
        </p:nvSpPr>
        <p:spPr>
          <a:xfrm>
            <a:off x="127006" y="2717744"/>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3" name="Google Shape;143;p5"/>
          <p:cNvSpPr/>
          <p:nvPr/>
        </p:nvSpPr>
        <p:spPr>
          <a:xfrm flipH="1" rot="-5400000">
            <a:off x="8601764" y="1758842"/>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144" name="Google Shape;144;p5"/>
          <p:cNvGrpSpPr/>
          <p:nvPr/>
        </p:nvGrpSpPr>
        <p:grpSpPr>
          <a:xfrm rot="1825325">
            <a:off x="705167" y="5522461"/>
            <a:ext cx="1714581" cy="2251841"/>
            <a:chOff x="3749116" y="2023694"/>
            <a:chExt cx="791581" cy="1039621"/>
          </a:xfrm>
        </p:grpSpPr>
        <p:sp>
          <p:nvSpPr>
            <p:cNvPr id="145" name="Google Shape;145;p5"/>
            <p:cNvSpPr/>
            <p:nvPr/>
          </p:nvSpPr>
          <p:spPr>
            <a:xfrm>
              <a:off x="3749116" y="2625556"/>
              <a:ext cx="228161" cy="437759"/>
            </a:xfrm>
            <a:custGeom>
              <a:rect b="b" l="l" r="r" t="t"/>
              <a:pathLst>
                <a:path extrusionOk="0" h="437759" w="228161">
                  <a:moveTo>
                    <a:pt x="0" y="437760"/>
                  </a:moveTo>
                  <a:cubicBezTo>
                    <a:pt x="0" y="361912"/>
                    <a:pt x="24946" y="321069"/>
                    <a:pt x="57769" y="255413"/>
                  </a:cubicBezTo>
                  <a:cubicBezTo>
                    <a:pt x="123892" y="123168"/>
                    <a:pt x="109452" y="144761"/>
                    <a:pt x="209502" y="18907"/>
                  </a:cubicBezTo>
                  <a:lnTo>
                    <a:pt x="228162" y="0"/>
                  </a:ln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6" name="Google Shape;146;p5"/>
            <p:cNvSpPr/>
            <p:nvPr/>
          </p:nvSpPr>
          <p:spPr>
            <a:xfrm>
              <a:off x="3795131" y="2277860"/>
              <a:ext cx="142602" cy="488638"/>
            </a:xfrm>
            <a:custGeom>
              <a:rect b="b" l="l" r="r" t="t"/>
              <a:pathLst>
                <a:path extrusionOk="0" h="488638" w="142602">
                  <a:moveTo>
                    <a:pt x="71047" y="488638"/>
                  </a:moveTo>
                  <a:cubicBezTo>
                    <a:pt x="71047" y="488638"/>
                    <a:pt x="64122" y="407837"/>
                    <a:pt x="58169" y="387054"/>
                  </a:cubicBezTo>
                  <a:cubicBezTo>
                    <a:pt x="42948" y="333933"/>
                    <a:pt x="18317" y="283022"/>
                    <a:pt x="8154" y="228348"/>
                  </a:cubicBezTo>
                  <a:cubicBezTo>
                    <a:pt x="515" y="187267"/>
                    <a:pt x="-743" y="145166"/>
                    <a:pt x="333" y="103637"/>
                  </a:cubicBezTo>
                  <a:cubicBezTo>
                    <a:pt x="1229" y="68843"/>
                    <a:pt x="43282" y="-38076"/>
                    <a:pt x="91945" y="14093"/>
                  </a:cubicBezTo>
                  <a:cubicBezTo>
                    <a:pt x="123825" y="48269"/>
                    <a:pt x="85192" y="116791"/>
                    <a:pt x="89954" y="161054"/>
                  </a:cubicBezTo>
                  <a:cubicBezTo>
                    <a:pt x="91469" y="175161"/>
                    <a:pt x="94745" y="190086"/>
                    <a:pt x="101013" y="202802"/>
                  </a:cubicBezTo>
                  <a:cubicBezTo>
                    <a:pt x="115348" y="231863"/>
                    <a:pt x="151343" y="262276"/>
                    <a:pt x="140646" y="298443"/>
                  </a:cubicBezTo>
                  <a:cubicBezTo>
                    <a:pt x="130664" y="332190"/>
                    <a:pt x="92364" y="374423"/>
                    <a:pt x="80125" y="420163"/>
                  </a:cubicBezTo>
                  <a:lnTo>
                    <a:pt x="71047" y="488638"/>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7" name="Google Shape;147;p5"/>
            <p:cNvSpPr/>
            <p:nvPr/>
          </p:nvSpPr>
          <p:spPr>
            <a:xfrm>
              <a:off x="3996632" y="2023694"/>
              <a:ext cx="270355" cy="585050"/>
            </a:xfrm>
            <a:custGeom>
              <a:rect b="b" l="l" r="r" t="t"/>
              <a:pathLst>
                <a:path extrusionOk="0" h="585050" w="270355">
                  <a:moveTo>
                    <a:pt x="0" y="585051"/>
                  </a:moveTo>
                  <a:cubicBezTo>
                    <a:pt x="0" y="585051"/>
                    <a:pt x="45168" y="485391"/>
                    <a:pt x="51683" y="456692"/>
                  </a:cubicBezTo>
                  <a:cubicBezTo>
                    <a:pt x="71828" y="368024"/>
                    <a:pt x="83706" y="279346"/>
                    <a:pt x="103527" y="190535"/>
                  </a:cubicBezTo>
                  <a:cubicBezTo>
                    <a:pt x="110262" y="160350"/>
                    <a:pt x="112776" y="125889"/>
                    <a:pt x="128578" y="98523"/>
                  </a:cubicBezTo>
                  <a:cubicBezTo>
                    <a:pt x="152648" y="56871"/>
                    <a:pt x="174936" y="7817"/>
                    <a:pt x="227848" y="1454"/>
                  </a:cubicBezTo>
                  <a:cubicBezTo>
                    <a:pt x="235620" y="521"/>
                    <a:pt x="246688" y="-1908"/>
                    <a:pt x="253813" y="2845"/>
                  </a:cubicBezTo>
                  <a:cubicBezTo>
                    <a:pt x="296313" y="31239"/>
                    <a:pt x="245040" y="130051"/>
                    <a:pt x="231924" y="164132"/>
                  </a:cubicBezTo>
                  <a:cubicBezTo>
                    <a:pt x="224114" y="184448"/>
                    <a:pt x="213141" y="208213"/>
                    <a:pt x="210807" y="229883"/>
                  </a:cubicBezTo>
                  <a:cubicBezTo>
                    <a:pt x="206912" y="266125"/>
                    <a:pt x="214903" y="310683"/>
                    <a:pt x="194072" y="342830"/>
                  </a:cubicBezTo>
                  <a:cubicBezTo>
                    <a:pt x="155286" y="402657"/>
                    <a:pt x="112976" y="424869"/>
                    <a:pt x="70933" y="478409"/>
                  </a:cubicBezTo>
                  <a:lnTo>
                    <a:pt x="0" y="585051"/>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8" name="Google Shape;148;p5"/>
            <p:cNvSpPr/>
            <p:nvPr/>
          </p:nvSpPr>
          <p:spPr>
            <a:xfrm>
              <a:off x="3977278" y="2259805"/>
              <a:ext cx="563419" cy="365751"/>
            </a:xfrm>
            <a:custGeom>
              <a:rect b="b" l="l" r="r" t="t"/>
              <a:pathLst>
                <a:path extrusionOk="0" h="365751" w="563419">
                  <a:moveTo>
                    <a:pt x="0" y="365751"/>
                  </a:moveTo>
                  <a:cubicBezTo>
                    <a:pt x="0" y="365751"/>
                    <a:pt x="22936" y="345692"/>
                    <a:pt x="27346" y="342158"/>
                  </a:cubicBezTo>
                  <a:cubicBezTo>
                    <a:pt x="58921" y="316859"/>
                    <a:pt x="91545" y="302305"/>
                    <a:pt x="127987" y="285141"/>
                  </a:cubicBezTo>
                  <a:cubicBezTo>
                    <a:pt x="182442" y="259491"/>
                    <a:pt x="235772" y="232640"/>
                    <a:pt x="289712" y="206027"/>
                  </a:cubicBezTo>
                  <a:cubicBezTo>
                    <a:pt x="353901" y="174365"/>
                    <a:pt x="428196" y="160345"/>
                    <a:pt x="494528" y="132779"/>
                  </a:cubicBezTo>
                  <a:cubicBezTo>
                    <a:pt x="524789" y="120206"/>
                    <a:pt x="579310" y="71867"/>
                    <a:pt x="558994" y="30062"/>
                  </a:cubicBezTo>
                  <a:cubicBezTo>
                    <a:pt x="529847" y="-29898"/>
                    <a:pt x="427587" y="14679"/>
                    <a:pt x="388125" y="36663"/>
                  </a:cubicBezTo>
                  <a:cubicBezTo>
                    <a:pt x="366817" y="48531"/>
                    <a:pt x="349205" y="65342"/>
                    <a:pt x="328898" y="78392"/>
                  </a:cubicBezTo>
                  <a:cubicBezTo>
                    <a:pt x="217599" y="149915"/>
                    <a:pt x="111614" y="221781"/>
                    <a:pt x="39691" y="333262"/>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49" name="Google Shape;149;p5"/>
            <p:cNvSpPr/>
            <p:nvPr/>
          </p:nvSpPr>
          <p:spPr>
            <a:xfrm>
              <a:off x="3831288" y="2586850"/>
              <a:ext cx="536810" cy="245132"/>
            </a:xfrm>
            <a:custGeom>
              <a:rect b="b" l="l" r="r" t="t"/>
              <a:pathLst>
                <a:path extrusionOk="0" h="245132" w="536810">
                  <a:moveTo>
                    <a:pt x="0" y="245132"/>
                  </a:moveTo>
                  <a:cubicBezTo>
                    <a:pt x="0" y="245132"/>
                    <a:pt x="32738" y="205127"/>
                    <a:pt x="45415" y="190240"/>
                  </a:cubicBezTo>
                  <a:cubicBezTo>
                    <a:pt x="127406" y="93952"/>
                    <a:pt x="250212" y="32096"/>
                    <a:pt x="372361" y="5236"/>
                  </a:cubicBezTo>
                  <a:cubicBezTo>
                    <a:pt x="411394" y="-3346"/>
                    <a:pt x="521284" y="-7785"/>
                    <a:pt x="534953" y="44984"/>
                  </a:cubicBezTo>
                  <a:cubicBezTo>
                    <a:pt x="545840" y="87046"/>
                    <a:pt x="506844" y="112754"/>
                    <a:pt x="470659" y="119564"/>
                  </a:cubicBezTo>
                  <a:cubicBezTo>
                    <a:pt x="441103" y="125136"/>
                    <a:pt x="411156" y="115173"/>
                    <a:pt x="382134" y="111011"/>
                  </a:cubicBezTo>
                  <a:cubicBezTo>
                    <a:pt x="335995" y="104400"/>
                    <a:pt x="268557" y="102848"/>
                    <a:pt x="228257" y="129794"/>
                  </a:cubicBezTo>
                  <a:cubicBezTo>
                    <a:pt x="209503" y="142338"/>
                    <a:pt x="195882" y="160693"/>
                    <a:pt x="177698" y="173600"/>
                  </a:cubicBezTo>
                  <a:cubicBezTo>
                    <a:pt x="146428" y="195822"/>
                    <a:pt x="109433" y="198098"/>
                    <a:pt x="73533" y="202479"/>
                  </a:cubicBezTo>
                  <a:cubicBezTo>
                    <a:pt x="55769" y="204642"/>
                    <a:pt x="0" y="245132"/>
                    <a:pt x="0" y="2451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0" name="Google Shape;150;p5"/>
            <p:cNvSpPr/>
            <p:nvPr/>
          </p:nvSpPr>
          <p:spPr>
            <a:xfrm>
              <a:off x="3836022" y="2634274"/>
              <a:ext cx="502034" cy="191945"/>
            </a:xfrm>
            <a:custGeom>
              <a:rect b="b" l="l" r="r" t="t"/>
              <a:pathLst>
                <a:path extrusionOk="0" h="191945" w="502034">
                  <a:moveTo>
                    <a:pt x="0" y="191946"/>
                  </a:moveTo>
                  <a:cubicBezTo>
                    <a:pt x="0" y="191946"/>
                    <a:pt x="35728" y="160389"/>
                    <a:pt x="46454" y="153246"/>
                  </a:cubicBezTo>
                  <a:cubicBezTo>
                    <a:pt x="75648" y="133795"/>
                    <a:pt x="109233" y="108706"/>
                    <a:pt x="143875" y="99534"/>
                  </a:cubicBezTo>
                  <a:cubicBezTo>
                    <a:pt x="191834" y="86837"/>
                    <a:pt x="226704" y="50195"/>
                    <a:pt x="268805" y="26534"/>
                  </a:cubicBezTo>
                  <a:cubicBezTo>
                    <a:pt x="317945" y="-1079"/>
                    <a:pt x="379609" y="-5051"/>
                    <a:pt x="433864" y="5084"/>
                  </a:cubicBezTo>
                  <a:cubicBezTo>
                    <a:pt x="452352" y="8532"/>
                    <a:pt x="502034" y="19467"/>
                    <a:pt x="502034" y="19467"/>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1" name="Google Shape;151;p5"/>
            <p:cNvSpPr/>
            <p:nvPr/>
          </p:nvSpPr>
          <p:spPr>
            <a:xfrm>
              <a:off x="4023902" y="2284475"/>
              <a:ext cx="509377" cy="298123"/>
            </a:xfrm>
            <a:custGeom>
              <a:rect b="b" l="l" r="r" t="t"/>
              <a:pathLst>
                <a:path extrusionOk="0" h="298123" w="509377">
                  <a:moveTo>
                    <a:pt x="0" y="298123"/>
                  </a:moveTo>
                  <a:cubicBezTo>
                    <a:pt x="0" y="298123"/>
                    <a:pt x="23898" y="274158"/>
                    <a:pt x="27937" y="270510"/>
                  </a:cubicBezTo>
                  <a:cubicBezTo>
                    <a:pt x="55064" y="245974"/>
                    <a:pt x="84982" y="227552"/>
                    <a:pt x="114433" y="206121"/>
                  </a:cubicBezTo>
                  <a:cubicBezTo>
                    <a:pt x="159658" y="173203"/>
                    <a:pt x="215503" y="131321"/>
                    <a:pt x="270881" y="118320"/>
                  </a:cubicBezTo>
                  <a:cubicBezTo>
                    <a:pt x="339528" y="102203"/>
                    <a:pt x="416385" y="90373"/>
                    <a:pt x="476050" y="50330"/>
                  </a:cubicBezTo>
                  <a:cubicBezTo>
                    <a:pt x="493100" y="38891"/>
                    <a:pt x="509378" y="0"/>
                    <a:pt x="509378"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2" name="Google Shape;152;p5"/>
            <p:cNvSpPr/>
            <p:nvPr/>
          </p:nvSpPr>
          <p:spPr>
            <a:xfrm>
              <a:off x="4022283" y="2030463"/>
              <a:ext cx="188864" cy="539724"/>
            </a:xfrm>
            <a:custGeom>
              <a:rect b="b" l="l" r="r" t="t"/>
              <a:pathLst>
                <a:path extrusionOk="0" h="539724" w="188864">
                  <a:moveTo>
                    <a:pt x="0" y="539725"/>
                  </a:moveTo>
                  <a:cubicBezTo>
                    <a:pt x="0" y="539725"/>
                    <a:pt x="19736" y="496338"/>
                    <a:pt x="24222" y="485985"/>
                  </a:cubicBezTo>
                  <a:cubicBezTo>
                    <a:pt x="38167" y="453819"/>
                    <a:pt x="49606" y="416948"/>
                    <a:pt x="59674" y="383591"/>
                  </a:cubicBezTo>
                  <a:cubicBezTo>
                    <a:pt x="77438" y="324736"/>
                    <a:pt x="95203" y="260490"/>
                    <a:pt x="121015" y="204464"/>
                  </a:cubicBezTo>
                  <a:cubicBezTo>
                    <a:pt x="134855" y="174422"/>
                    <a:pt x="154391" y="148171"/>
                    <a:pt x="166592" y="117272"/>
                  </a:cubicBezTo>
                  <a:cubicBezTo>
                    <a:pt x="179480" y="84658"/>
                    <a:pt x="200358" y="31509"/>
                    <a:pt x="180994"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3" name="Google Shape;153;p5"/>
            <p:cNvSpPr/>
            <p:nvPr/>
          </p:nvSpPr>
          <p:spPr>
            <a:xfrm>
              <a:off x="3830532" y="2290000"/>
              <a:ext cx="37918" cy="452885"/>
            </a:xfrm>
            <a:custGeom>
              <a:rect b="b" l="l" r="r" t="t"/>
              <a:pathLst>
                <a:path extrusionOk="0" h="452885" w="37918">
                  <a:moveTo>
                    <a:pt x="36856" y="452885"/>
                  </a:moveTo>
                  <a:cubicBezTo>
                    <a:pt x="36856" y="452885"/>
                    <a:pt x="30303" y="420252"/>
                    <a:pt x="30093" y="414585"/>
                  </a:cubicBezTo>
                  <a:cubicBezTo>
                    <a:pt x="28379" y="370218"/>
                    <a:pt x="41190" y="327441"/>
                    <a:pt x="37113" y="282759"/>
                  </a:cubicBezTo>
                  <a:cubicBezTo>
                    <a:pt x="33122" y="239125"/>
                    <a:pt x="14482" y="200139"/>
                    <a:pt x="5071" y="157734"/>
                  </a:cubicBezTo>
                  <a:cubicBezTo>
                    <a:pt x="-2130" y="125282"/>
                    <a:pt x="70" y="93012"/>
                    <a:pt x="1328" y="60341"/>
                  </a:cubicBezTo>
                  <a:cubicBezTo>
                    <a:pt x="2013" y="42339"/>
                    <a:pt x="4461" y="0"/>
                    <a:pt x="446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6 One column">
  <p:cSld name="CUSTOM_5">
    <p:spTree>
      <p:nvGrpSpPr>
        <p:cNvPr id="154" name="Shape 154"/>
        <p:cNvGrpSpPr/>
        <p:nvPr/>
      </p:nvGrpSpPr>
      <p:grpSpPr>
        <a:xfrm>
          <a:off x="0" y="0"/>
          <a:ext cx="0" cy="0"/>
          <a:chOff x="0" y="0"/>
          <a:chExt cx="0" cy="0"/>
        </a:xfrm>
      </p:grpSpPr>
      <p:sp>
        <p:nvSpPr>
          <p:cNvPr id="155" name="Google Shape;155;p6"/>
          <p:cNvSpPr txBox="1"/>
          <p:nvPr>
            <p:ph type="title"/>
          </p:nvPr>
        </p:nvSpPr>
        <p:spPr>
          <a:xfrm>
            <a:off x="2215875" y="1398175"/>
            <a:ext cx="7794000" cy="763500"/>
          </a:xfrm>
          <a:prstGeom prst="rect">
            <a:avLst/>
          </a:prstGeom>
          <a:noFill/>
          <a:ln>
            <a:noFill/>
          </a:ln>
        </p:spPr>
        <p:txBody>
          <a:bodyPr anchorCtr="0" anchor="ctr" bIns="121900" lIns="121900" spcFirstLastPara="1" rIns="121900" wrap="square" tIns="121900">
            <a:noAutofit/>
          </a:bodyPr>
          <a:lstStyle>
            <a:lvl1pPr lvl="0" marR="0">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156" name="Google Shape;156;p6"/>
          <p:cNvSpPr txBox="1"/>
          <p:nvPr>
            <p:ph idx="1" type="body"/>
          </p:nvPr>
        </p:nvSpPr>
        <p:spPr>
          <a:xfrm>
            <a:off x="2215875" y="2522775"/>
            <a:ext cx="7794000" cy="3039900"/>
          </a:xfrm>
          <a:prstGeom prst="rect">
            <a:avLst/>
          </a:prstGeom>
          <a:noFill/>
          <a:ln>
            <a:noFill/>
          </a:ln>
        </p:spPr>
        <p:txBody>
          <a:bodyPr anchorCtr="0" anchor="t" bIns="121900" lIns="121900" spcFirstLastPara="1" rIns="121900" wrap="square" tIns="121900">
            <a:noAutofit/>
          </a:bodyPr>
          <a:lstStyle>
            <a:lvl1pPr indent="-349250" lvl="0" marL="457200">
              <a:spcBef>
                <a:spcPts val="0"/>
              </a:spcBef>
              <a:spcAft>
                <a:spcPts val="0"/>
              </a:spcAft>
              <a:buSzPts val="19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157" name="Google Shape;157;p6"/>
          <p:cNvGrpSpPr/>
          <p:nvPr/>
        </p:nvGrpSpPr>
        <p:grpSpPr>
          <a:xfrm>
            <a:off x="76205" y="4610173"/>
            <a:ext cx="1837349" cy="2366324"/>
            <a:chOff x="633183" y="5159256"/>
            <a:chExt cx="760555" cy="979520"/>
          </a:xfrm>
        </p:grpSpPr>
        <p:sp>
          <p:nvSpPr>
            <p:cNvPr id="158" name="Google Shape;158;p6"/>
            <p:cNvSpPr/>
            <p:nvPr/>
          </p:nvSpPr>
          <p:spPr>
            <a:xfrm>
              <a:off x="770003" y="5376195"/>
              <a:ext cx="195193" cy="762581"/>
            </a:xfrm>
            <a:custGeom>
              <a:rect b="b" l="l" r="r" t="t"/>
              <a:pathLst>
                <a:path extrusionOk="0" h="762581" w="195193">
                  <a:moveTo>
                    <a:pt x="35664" y="762581"/>
                  </a:moveTo>
                  <a:cubicBezTo>
                    <a:pt x="35664" y="762581"/>
                    <a:pt x="-12669" y="741359"/>
                    <a:pt x="3198" y="685724"/>
                  </a:cubicBezTo>
                  <a:cubicBezTo>
                    <a:pt x="24067" y="612563"/>
                    <a:pt x="121974" y="575863"/>
                    <a:pt x="163303" y="514169"/>
                  </a:cubicBezTo>
                  <a:cubicBezTo>
                    <a:pt x="211520" y="442198"/>
                    <a:pt x="196861" y="303438"/>
                    <a:pt x="172836" y="209331"/>
                  </a:cubicBezTo>
                  <a:cubicBezTo>
                    <a:pt x="144482" y="98270"/>
                    <a:pt x="50392" y="0"/>
                    <a:pt x="50392"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59" name="Google Shape;159;p6"/>
            <p:cNvSpPr/>
            <p:nvPr/>
          </p:nvSpPr>
          <p:spPr>
            <a:xfrm>
              <a:off x="633183" y="5159256"/>
              <a:ext cx="253224" cy="245216"/>
            </a:xfrm>
            <a:custGeom>
              <a:rect b="b" l="l" r="r" t="t"/>
              <a:pathLst>
                <a:path extrusionOk="0" h="245216" w="253224">
                  <a:moveTo>
                    <a:pt x="209157" y="244067"/>
                  </a:moveTo>
                  <a:cubicBezTo>
                    <a:pt x="209157" y="244067"/>
                    <a:pt x="-35498" y="264755"/>
                    <a:pt x="4398" y="130576"/>
                  </a:cubicBezTo>
                  <a:cubicBezTo>
                    <a:pt x="19181" y="80865"/>
                    <a:pt x="68967" y="107088"/>
                    <a:pt x="68967" y="107088"/>
                  </a:cubicBezTo>
                  <a:cubicBezTo>
                    <a:pt x="68967" y="107088"/>
                    <a:pt x="42435" y="49061"/>
                    <a:pt x="71089" y="28259"/>
                  </a:cubicBezTo>
                  <a:cubicBezTo>
                    <a:pt x="113964" y="-2878"/>
                    <a:pt x="144911" y="38308"/>
                    <a:pt x="144911" y="38308"/>
                  </a:cubicBezTo>
                  <a:cubicBezTo>
                    <a:pt x="144911" y="38308"/>
                    <a:pt x="157188" y="-10613"/>
                    <a:pt x="207117" y="2113"/>
                  </a:cubicBezTo>
                  <a:cubicBezTo>
                    <a:pt x="309656" y="28259"/>
                    <a:pt x="209157" y="244067"/>
                    <a:pt x="209157" y="244067"/>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0" name="Google Shape;160;p6"/>
            <p:cNvSpPr/>
            <p:nvPr/>
          </p:nvSpPr>
          <p:spPr>
            <a:xfrm>
              <a:off x="943125" y="5328508"/>
              <a:ext cx="145218" cy="169006"/>
            </a:xfrm>
            <a:custGeom>
              <a:rect b="b" l="l" r="r" t="t"/>
              <a:pathLst>
                <a:path extrusionOk="0" h="169006" w="145218">
                  <a:moveTo>
                    <a:pt x="26215" y="169007"/>
                  </a:moveTo>
                  <a:cubicBezTo>
                    <a:pt x="26215" y="169007"/>
                    <a:pt x="-30242" y="26665"/>
                    <a:pt x="22548" y="4501"/>
                  </a:cubicBezTo>
                  <a:cubicBezTo>
                    <a:pt x="60496" y="-11444"/>
                    <a:pt x="66296" y="20103"/>
                    <a:pt x="66296" y="20103"/>
                  </a:cubicBezTo>
                  <a:cubicBezTo>
                    <a:pt x="66296" y="20103"/>
                    <a:pt x="82565" y="-1872"/>
                    <a:pt x="102796" y="5700"/>
                  </a:cubicBezTo>
                  <a:cubicBezTo>
                    <a:pt x="149192" y="23074"/>
                    <a:pt x="126390" y="65270"/>
                    <a:pt x="126390" y="65270"/>
                  </a:cubicBezTo>
                  <a:cubicBezTo>
                    <a:pt x="126390" y="65270"/>
                    <a:pt x="144144" y="68766"/>
                    <a:pt x="145182" y="89711"/>
                  </a:cubicBezTo>
                  <a:cubicBezTo>
                    <a:pt x="147602" y="138880"/>
                    <a:pt x="26215" y="169007"/>
                    <a:pt x="26215" y="169007"/>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1" name="Google Shape;161;p6"/>
            <p:cNvSpPr/>
            <p:nvPr/>
          </p:nvSpPr>
          <p:spPr>
            <a:xfrm>
              <a:off x="1033510" y="5577163"/>
              <a:ext cx="78914" cy="88220"/>
            </a:xfrm>
            <a:custGeom>
              <a:rect b="b" l="l" r="r" t="t"/>
              <a:pathLst>
                <a:path extrusionOk="0" h="88220" w="78914">
                  <a:moveTo>
                    <a:pt x="0" y="86287"/>
                  </a:moveTo>
                  <a:cubicBezTo>
                    <a:pt x="0" y="86287"/>
                    <a:pt x="4334" y="47397"/>
                    <a:pt x="24070" y="25822"/>
                  </a:cubicBezTo>
                  <a:cubicBezTo>
                    <a:pt x="43796" y="4248"/>
                    <a:pt x="78915" y="0"/>
                    <a:pt x="78915" y="0"/>
                  </a:cubicBezTo>
                  <a:cubicBezTo>
                    <a:pt x="78915" y="0"/>
                    <a:pt x="74562" y="52311"/>
                    <a:pt x="54835" y="73876"/>
                  </a:cubicBezTo>
                  <a:cubicBezTo>
                    <a:pt x="35100" y="95450"/>
                    <a:pt x="0" y="86287"/>
                    <a:pt x="0" y="86287"/>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2" name="Google Shape;162;p6"/>
            <p:cNvSpPr/>
            <p:nvPr/>
          </p:nvSpPr>
          <p:spPr>
            <a:xfrm>
              <a:off x="698078" y="5510104"/>
              <a:ext cx="210439" cy="263483"/>
            </a:xfrm>
            <a:custGeom>
              <a:rect b="b" l="l" r="r" t="t"/>
              <a:pathLst>
                <a:path extrusionOk="0" h="263483" w="210439">
                  <a:moveTo>
                    <a:pt x="182115" y="263484"/>
                  </a:moveTo>
                  <a:cubicBezTo>
                    <a:pt x="182115" y="263484"/>
                    <a:pt x="264861" y="24064"/>
                    <a:pt x="147494" y="699"/>
                  </a:cubicBezTo>
                  <a:cubicBezTo>
                    <a:pt x="123709" y="-4035"/>
                    <a:pt x="108842" y="16834"/>
                    <a:pt x="108842" y="16834"/>
                  </a:cubicBezTo>
                  <a:cubicBezTo>
                    <a:pt x="108842" y="16834"/>
                    <a:pt x="62838" y="-11636"/>
                    <a:pt x="31779" y="23797"/>
                  </a:cubicBezTo>
                  <a:cubicBezTo>
                    <a:pt x="4045" y="55439"/>
                    <a:pt x="32377" y="100416"/>
                    <a:pt x="32377" y="100416"/>
                  </a:cubicBezTo>
                  <a:cubicBezTo>
                    <a:pt x="32377" y="100416"/>
                    <a:pt x="15157" y="99187"/>
                    <a:pt x="6226" y="122180"/>
                  </a:cubicBezTo>
                  <a:cubicBezTo>
                    <a:pt x="-39552" y="240081"/>
                    <a:pt x="182115" y="263484"/>
                    <a:pt x="182115" y="26348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3" name="Google Shape;163;p6"/>
            <p:cNvSpPr/>
            <p:nvPr/>
          </p:nvSpPr>
          <p:spPr>
            <a:xfrm>
              <a:off x="1038836" y="5679616"/>
              <a:ext cx="354902" cy="249934"/>
            </a:xfrm>
            <a:custGeom>
              <a:rect b="b" l="l" r="r" t="t"/>
              <a:pathLst>
                <a:path extrusionOk="0" h="249934" w="354902">
                  <a:moveTo>
                    <a:pt x="227" y="186050"/>
                  </a:moveTo>
                  <a:cubicBezTo>
                    <a:pt x="227" y="186050"/>
                    <a:pt x="-6212" y="100744"/>
                    <a:pt x="49509" y="59606"/>
                  </a:cubicBezTo>
                  <a:cubicBezTo>
                    <a:pt x="102211" y="20686"/>
                    <a:pt x="162285" y="47528"/>
                    <a:pt x="201909" y="33917"/>
                  </a:cubicBezTo>
                  <a:cubicBezTo>
                    <a:pt x="234904" y="22582"/>
                    <a:pt x="247763" y="-13575"/>
                    <a:pt x="276357" y="5418"/>
                  </a:cubicBezTo>
                  <a:cubicBezTo>
                    <a:pt x="308599" y="26840"/>
                    <a:pt x="294645" y="72769"/>
                    <a:pt x="294645" y="72769"/>
                  </a:cubicBezTo>
                  <a:cubicBezTo>
                    <a:pt x="294645" y="72769"/>
                    <a:pt x="344737" y="94791"/>
                    <a:pt x="353443" y="140473"/>
                  </a:cubicBezTo>
                  <a:cubicBezTo>
                    <a:pt x="365034" y="201252"/>
                    <a:pt x="305370" y="216597"/>
                    <a:pt x="252639" y="207662"/>
                  </a:cubicBezTo>
                  <a:cubicBezTo>
                    <a:pt x="205491" y="199671"/>
                    <a:pt x="182193" y="246200"/>
                    <a:pt x="136044" y="249744"/>
                  </a:cubicBezTo>
                  <a:cubicBezTo>
                    <a:pt x="80732" y="253982"/>
                    <a:pt x="227" y="186050"/>
                    <a:pt x="227" y="18605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4" name="Google Shape;164;p6"/>
            <p:cNvSpPr/>
            <p:nvPr/>
          </p:nvSpPr>
          <p:spPr>
            <a:xfrm>
              <a:off x="700934" y="5265762"/>
              <a:ext cx="83717" cy="68275"/>
            </a:xfrm>
            <a:custGeom>
              <a:rect b="b" l="l" r="r" t="t"/>
              <a:pathLst>
                <a:path extrusionOk="0" h="68275" w="83717">
                  <a:moveTo>
                    <a:pt x="83717" y="68275"/>
                  </a:moveTo>
                  <a:cubicBezTo>
                    <a:pt x="83717" y="68275"/>
                    <a:pt x="63471" y="44682"/>
                    <a:pt x="42541" y="27613"/>
                  </a:cubicBezTo>
                  <a:cubicBezTo>
                    <a:pt x="21611" y="10544"/>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5" name="Google Shape;165;p6"/>
            <p:cNvSpPr/>
            <p:nvPr/>
          </p:nvSpPr>
          <p:spPr>
            <a:xfrm>
              <a:off x="777056" y="5196315"/>
              <a:ext cx="26241" cy="138284"/>
            </a:xfrm>
            <a:custGeom>
              <a:rect b="b" l="l" r="r" t="t"/>
              <a:pathLst>
                <a:path extrusionOk="0" h="138284" w="26241">
                  <a:moveTo>
                    <a:pt x="0" y="0"/>
                  </a:moveTo>
                  <a:cubicBezTo>
                    <a:pt x="0" y="0"/>
                    <a:pt x="12355" y="23079"/>
                    <a:pt x="18916" y="57645"/>
                  </a:cubicBezTo>
                  <a:cubicBezTo>
                    <a:pt x="25476" y="92221"/>
                    <a:pt x="26241" y="138284"/>
                    <a:pt x="26241" y="138284"/>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6" name="Google Shape;166;p6"/>
            <p:cNvSpPr/>
            <p:nvPr/>
          </p:nvSpPr>
          <p:spPr>
            <a:xfrm>
              <a:off x="969063" y="5376195"/>
              <a:ext cx="27625" cy="120586"/>
            </a:xfrm>
            <a:custGeom>
              <a:rect b="b" l="l" r="r" t="t"/>
              <a:pathLst>
                <a:path extrusionOk="0" h="120586" w="27625">
                  <a:moveTo>
                    <a:pt x="0" y="120587"/>
                  </a:moveTo>
                  <a:cubicBezTo>
                    <a:pt x="0" y="120587"/>
                    <a:pt x="12792" y="89583"/>
                    <a:pt x="15488" y="80391"/>
                  </a:cubicBezTo>
                  <a:cubicBezTo>
                    <a:pt x="21479" y="59941"/>
                    <a:pt x="36138" y="20355"/>
                    <a:pt x="2095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7" name="Google Shape;167;p6"/>
            <p:cNvSpPr/>
            <p:nvPr/>
          </p:nvSpPr>
          <p:spPr>
            <a:xfrm>
              <a:off x="981741" y="5401817"/>
              <a:ext cx="78714" cy="62874"/>
            </a:xfrm>
            <a:custGeom>
              <a:rect b="b" l="l" r="r" t="t"/>
              <a:pathLst>
                <a:path extrusionOk="0" h="62874" w="78714">
                  <a:moveTo>
                    <a:pt x="0" y="62875"/>
                  </a:moveTo>
                  <a:cubicBezTo>
                    <a:pt x="8915" y="29728"/>
                    <a:pt x="51768" y="29585"/>
                    <a:pt x="7871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8" name="Google Shape;168;p6"/>
            <p:cNvSpPr/>
            <p:nvPr/>
          </p:nvSpPr>
          <p:spPr>
            <a:xfrm>
              <a:off x="1033567" y="5577582"/>
              <a:ext cx="76219" cy="85420"/>
            </a:xfrm>
            <a:custGeom>
              <a:rect b="b" l="l" r="r" t="t"/>
              <a:pathLst>
                <a:path extrusionOk="0" h="85420" w="76219">
                  <a:moveTo>
                    <a:pt x="0" y="85420"/>
                  </a:moveTo>
                  <a:cubicBezTo>
                    <a:pt x="0" y="85420"/>
                    <a:pt x="20345" y="69313"/>
                    <a:pt x="39395" y="47968"/>
                  </a:cubicBezTo>
                  <a:cubicBezTo>
                    <a:pt x="58455" y="26613"/>
                    <a:pt x="76219" y="0"/>
                    <a:pt x="76219"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69" name="Google Shape;169;p6"/>
            <p:cNvSpPr/>
            <p:nvPr/>
          </p:nvSpPr>
          <p:spPr>
            <a:xfrm>
              <a:off x="1039053" y="5721715"/>
              <a:ext cx="249735" cy="143789"/>
            </a:xfrm>
            <a:custGeom>
              <a:rect b="b" l="l" r="r" t="t"/>
              <a:pathLst>
                <a:path extrusionOk="0" h="143789" w="249735">
                  <a:moveTo>
                    <a:pt x="0" y="143789"/>
                  </a:moveTo>
                  <a:cubicBezTo>
                    <a:pt x="0" y="143789"/>
                    <a:pt x="33099" y="43367"/>
                    <a:pt x="99403" y="43691"/>
                  </a:cubicBezTo>
                  <a:cubicBezTo>
                    <a:pt x="246450" y="44396"/>
                    <a:pt x="249736" y="0"/>
                    <a:pt x="249736"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0" name="Google Shape;170;p6"/>
            <p:cNvSpPr/>
            <p:nvPr/>
          </p:nvSpPr>
          <p:spPr>
            <a:xfrm>
              <a:off x="1040882" y="5787501"/>
              <a:ext cx="289855" cy="75545"/>
            </a:xfrm>
            <a:custGeom>
              <a:rect b="b" l="l" r="r" t="t"/>
              <a:pathLst>
                <a:path extrusionOk="0" h="75545" w="289855">
                  <a:moveTo>
                    <a:pt x="0" y="75545"/>
                  </a:moveTo>
                  <a:cubicBezTo>
                    <a:pt x="47025" y="70735"/>
                    <a:pt x="134360" y="24615"/>
                    <a:pt x="175403" y="6108"/>
                  </a:cubicBezTo>
                  <a:cubicBezTo>
                    <a:pt x="208236" y="-8704"/>
                    <a:pt x="289855" y="8080"/>
                    <a:pt x="289855" y="808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1" name="Google Shape;171;p6"/>
            <p:cNvSpPr/>
            <p:nvPr/>
          </p:nvSpPr>
          <p:spPr>
            <a:xfrm>
              <a:off x="1041158" y="5837418"/>
              <a:ext cx="306485" cy="50773"/>
            </a:xfrm>
            <a:custGeom>
              <a:rect b="b" l="l" r="r" t="t"/>
              <a:pathLst>
                <a:path extrusionOk="0" h="50773" w="306485">
                  <a:moveTo>
                    <a:pt x="0" y="25591"/>
                  </a:moveTo>
                  <a:cubicBezTo>
                    <a:pt x="0" y="25591"/>
                    <a:pt x="119167" y="82226"/>
                    <a:pt x="180670" y="25629"/>
                  </a:cubicBezTo>
                  <a:cubicBezTo>
                    <a:pt x="239249" y="-28273"/>
                    <a:pt x="306486" y="19590"/>
                    <a:pt x="306486" y="1959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2" name="Google Shape;172;p6"/>
            <p:cNvSpPr/>
            <p:nvPr/>
          </p:nvSpPr>
          <p:spPr>
            <a:xfrm>
              <a:off x="802565" y="5546045"/>
              <a:ext cx="72141" cy="197005"/>
            </a:xfrm>
            <a:custGeom>
              <a:rect b="b" l="l" r="r" t="t"/>
              <a:pathLst>
                <a:path extrusionOk="0" h="197005" w="72141">
                  <a:moveTo>
                    <a:pt x="4892" y="0"/>
                  </a:moveTo>
                  <a:cubicBezTo>
                    <a:pt x="4892" y="0"/>
                    <a:pt x="-21643" y="78210"/>
                    <a:pt x="48885" y="133569"/>
                  </a:cubicBezTo>
                  <a:cubicBezTo>
                    <a:pt x="87387" y="163792"/>
                    <a:pt x="66468" y="197005"/>
                    <a:pt x="66468" y="197005"/>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3" name="Google Shape;173;p6"/>
            <p:cNvSpPr/>
            <p:nvPr/>
          </p:nvSpPr>
          <p:spPr>
            <a:xfrm>
              <a:off x="740493" y="5619750"/>
              <a:ext cx="110956" cy="122891"/>
            </a:xfrm>
            <a:custGeom>
              <a:rect b="b" l="l" r="r" t="t"/>
              <a:pathLst>
                <a:path extrusionOk="0" h="122891" w="110956">
                  <a:moveTo>
                    <a:pt x="0" y="0"/>
                  </a:moveTo>
                  <a:cubicBezTo>
                    <a:pt x="0" y="0"/>
                    <a:pt x="6303" y="22193"/>
                    <a:pt x="26840" y="43482"/>
                  </a:cubicBezTo>
                  <a:cubicBezTo>
                    <a:pt x="47379" y="64770"/>
                    <a:pt x="62944" y="61846"/>
                    <a:pt x="83973" y="81696"/>
                  </a:cubicBezTo>
                  <a:cubicBezTo>
                    <a:pt x="105003" y="101546"/>
                    <a:pt x="110957" y="122891"/>
                    <a:pt x="110957" y="122891"/>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4" name="Google Shape;174;p6"/>
            <p:cNvSpPr/>
            <p:nvPr/>
          </p:nvSpPr>
          <p:spPr>
            <a:xfrm>
              <a:off x="932279" y="5862654"/>
              <a:ext cx="110651" cy="29206"/>
            </a:xfrm>
            <a:custGeom>
              <a:rect b="b" l="l" r="r" t="t"/>
              <a:pathLst>
                <a:path extrusionOk="0" h="29206" w="110651">
                  <a:moveTo>
                    <a:pt x="110651" y="1136"/>
                  </a:moveTo>
                  <a:cubicBezTo>
                    <a:pt x="110651" y="1136"/>
                    <a:pt x="50596" y="-8646"/>
                    <a:pt x="0" y="29206"/>
                  </a:cubicBezTo>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5" name="Google Shape;175;p6"/>
            <p:cNvSpPr/>
            <p:nvPr/>
          </p:nvSpPr>
          <p:spPr>
            <a:xfrm>
              <a:off x="964787" y="5662326"/>
              <a:ext cx="69608" cy="69252"/>
            </a:xfrm>
            <a:custGeom>
              <a:rect b="b" l="l" r="r" t="t"/>
              <a:pathLst>
                <a:path extrusionOk="0" h="69252" w="69608">
                  <a:moveTo>
                    <a:pt x="69609" y="0"/>
                  </a:moveTo>
                  <a:cubicBezTo>
                    <a:pt x="35643" y="71257"/>
                    <a:pt x="0" y="69247"/>
                    <a:pt x="0" y="69247"/>
                  </a:cubicBezTo>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6" name="Google Shape;176;p6"/>
            <p:cNvSpPr/>
            <p:nvPr/>
          </p:nvSpPr>
          <p:spPr>
            <a:xfrm>
              <a:off x="942344" y="5497439"/>
              <a:ext cx="27281" cy="86220"/>
            </a:xfrm>
            <a:custGeom>
              <a:rect b="b" l="l" r="r" t="t"/>
              <a:pathLst>
                <a:path extrusionOk="0" h="86220" w="27281">
                  <a:moveTo>
                    <a:pt x="27281" y="0"/>
                  </a:moveTo>
                  <a:cubicBezTo>
                    <a:pt x="780" y="35376"/>
                    <a:pt x="0" y="86220"/>
                    <a:pt x="0" y="86220"/>
                  </a:cubicBezTo>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7" name="Google Shape;177;p6"/>
            <p:cNvSpPr/>
            <p:nvPr/>
          </p:nvSpPr>
          <p:spPr>
            <a:xfrm>
              <a:off x="880298" y="5773273"/>
              <a:ext cx="43565" cy="129664"/>
            </a:xfrm>
            <a:custGeom>
              <a:rect b="b" l="l" r="r" t="t"/>
              <a:pathLst>
                <a:path extrusionOk="0" h="129664" w="43565">
                  <a:moveTo>
                    <a:pt x="0" y="0"/>
                  </a:moveTo>
                  <a:cubicBezTo>
                    <a:pt x="42838" y="31309"/>
                    <a:pt x="43565" y="129664"/>
                    <a:pt x="43565" y="129664"/>
                  </a:cubicBezTo>
                </a:path>
              </a:pathLst>
            </a:custGeom>
            <a:noFill/>
            <a:ln cap="flat"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178" name="Google Shape;178;p6"/>
          <p:cNvGrpSpPr/>
          <p:nvPr/>
        </p:nvGrpSpPr>
        <p:grpSpPr>
          <a:xfrm>
            <a:off x="9970540" y="5801887"/>
            <a:ext cx="1863159" cy="741904"/>
            <a:chOff x="2313536" y="3756612"/>
            <a:chExt cx="771239" cy="307105"/>
          </a:xfrm>
        </p:grpSpPr>
        <p:sp>
          <p:nvSpPr>
            <p:cNvPr id="179" name="Google Shape;179;p6"/>
            <p:cNvSpPr/>
            <p:nvPr/>
          </p:nvSpPr>
          <p:spPr>
            <a:xfrm>
              <a:off x="3050047" y="3757593"/>
              <a:ext cx="34728" cy="306124"/>
            </a:xfrm>
            <a:custGeom>
              <a:rect b="b" l="l" r="r" t="t"/>
              <a:pathLst>
                <a:path extrusionOk="0" h="306124" w="34728">
                  <a:moveTo>
                    <a:pt x="34728" y="48"/>
                  </a:moveTo>
                  <a:lnTo>
                    <a:pt x="34319" y="306124"/>
                  </a:lnTo>
                  <a:lnTo>
                    <a:pt x="0" y="306076"/>
                  </a:lnTo>
                  <a:lnTo>
                    <a:pt x="410" y="0"/>
                  </a:lnTo>
                  <a:lnTo>
                    <a:pt x="3472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0" name="Google Shape;180;p6"/>
            <p:cNvSpPr/>
            <p:nvPr/>
          </p:nvSpPr>
          <p:spPr>
            <a:xfrm>
              <a:off x="2968218" y="3757488"/>
              <a:ext cx="34718" cy="306114"/>
            </a:xfrm>
            <a:custGeom>
              <a:rect b="b" l="l" r="r" t="t"/>
              <a:pathLst>
                <a:path extrusionOk="0" h="306114" w="34718">
                  <a:moveTo>
                    <a:pt x="34719" y="38"/>
                  </a:moveTo>
                  <a:lnTo>
                    <a:pt x="34309" y="306114"/>
                  </a:lnTo>
                  <a:lnTo>
                    <a:pt x="0" y="306076"/>
                  </a:lnTo>
                  <a:lnTo>
                    <a:pt x="410" y="0"/>
                  </a:lnTo>
                  <a:lnTo>
                    <a:pt x="34719" y="3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1" name="Google Shape;181;p6"/>
            <p:cNvSpPr/>
            <p:nvPr/>
          </p:nvSpPr>
          <p:spPr>
            <a:xfrm>
              <a:off x="2886379" y="3757374"/>
              <a:ext cx="34728" cy="306124"/>
            </a:xfrm>
            <a:custGeom>
              <a:rect b="b" l="l" r="r" t="t"/>
              <a:pathLst>
                <a:path extrusionOk="0" h="306124" w="34728">
                  <a:moveTo>
                    <a:pt x="34728" y="48"/>
                  </a:moveTo>
                  <a:lnTo>
                    <a:pt x="34319" y="306124"/>
                  </a:lnTo>
                  <a:lnTo>
                    <a:pt x="0" y="306076"/>
                  </a:lnTo>
                  <a:lnTo>
                    <a:pt x="410" y="0"/>
                  </a:lnTo>
                  <a:lnTo>
                    <a:pt x="3472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2" name="Google Shape;182;p6"/>
            <p:cNvSpPr/>
            <p:nvPr/>
          </p:nvSpPr>
          <p:spPr>
            <a:xfrm>
              <a:off x="2804550" y="3757269"/>
              <a:ext cx="34718" cy="306114"/>
            </a:xfrm>
            <a:custGeom>
              <a:rect b="b" l="l" r="r" t="t"/>
              <a:pathLst>
                <a:path extrusionOk="0" h="306114" w="34718">
                  <a:moveTo>
                    <a:pt x="34719" y="38"/>
                  </a:moveTo>
                  <a:lnTo>
                    <a:pt x="34309" y="306114"/>
                  </a:lnTo>
                  <a:lnTo>
                    <a:pt x="0" y="306076"/>
                  </a:lnTo>
                  <a:lnTo>
                    <a:pt x="410" y="0"/>
                  </a:lnTo>
                  <a:lnTo>
                    <a:pt x="34719" y="3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3" name="Google Shape;183;p6"/>
            <p:cNvSpPr/>
            <p:nvPr/>
          </p:nvSpPr>
          <p:spPr>
            <a:xfrm>
              <a:off x="2722711" y="3757155"/>
              <a:ext cx="34718" cy="306124"/>
            </a:xfrm>
            <a:custGeom>
              <a:rect b="b" l="l" r="r" t="t"/>
              <a:pathLst>
                <a:path extrusionOk="0" h="306124" w="34718">
                  <a:moveTo>
                    <a:pt x="34719" y="48"/>
                  </a:moveTo>
                  <a:lnTo>
                    <a:pt x="34309" y="306124"/>
                  </a:lnTo>
                  <a:lnTo>
                    <a:pt x="0" y="306076"/>
                  </a:lnTo>
                  <a:lnTo>
                    <a:pt x="410" y="0"/>
                  </a:lnTo>
                  <a:lnTo>
                    <a:pt x="34719"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4" name="Google Shape;184;p6"/>
            <p:cNvSpPr/>
            <p:nvPr/>
          </p:nvSpPr>
          <p:spPr>
            <a:xfrm>
              <a:off x="2640872" y="3757050"/>
              <a:ext cx="34728" cy="306114"/>
            </a:xfrm>
            <a:custGeom>
              <a:rect b="b" l="l" r="r" t="t"/>
              <a:pathLst>
                <a:path extrusionOk="0" h="306114" w="34728">
                  <a:moveTo>
                    <a:pt x="34728" y="48"/>
                  </a:moveTo>
                  <a:lnTo>
                    <a:pt x="34319" y="306114"/>
                  </a:lnTo>
                  <a:lnTo>
                    <a:pt x="0" y="306076"/>
                  </a:lnTo>
                  <a:lnTo>
                    <a:pt x="410" y="0"/>
                  </a:lnTo>
                  <a:lnTo>
                    <a:pt x="3472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5" name="Google Shape;185;p6"/>
            <p:cNvSpPr/>
            <p:nvPr/>
          </p:nvSpPr>
          <p:spPr>
            <a:xfrm>
              <a:off x="2559043" y="3756936"/>
              <a:ext cx="34718" cy="306124"/>
            </a:xfrm>
            <a:custGeom>
              <a:rect b="b" l="l" r="r" t="t"/>
              <a:pathLst>
                <a:path extrusionOk="0" h="306124" w="34718">
                  <a:moveTo>
                    <a:pt x="34719" y="48"/>
                  </a:moveTo>
                  <a:lnTo>
                    <a:pt x="34309" y="306124"/>
                  </a:lnTo>
                  <a:lnTo>
                    <a:pt x="0" y="306076"/>
                  </a:lnTo>
                  <a:lnTo>
                    <a:pt x="410" y="0"/>
                  </a:lnTo>
                  <a:lnTo>
                    <a:pt x="34719"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6" name="Google Shape;186;p6"/>
            <p:cNvSpPr/>
            <p:nvPr/>
          </p:nvSpPr>
          <p:spPr>
            <a:xfrm>
              <a:off x="2477204" y="3756831"/>
              <a:ext cx="34728" cy="306124"/>
            </a:xfrm>
            <a:custGeom>
              <a:rect b="b" l="l" r="r" t="t"/>
              <a:pathLst>
                <a:path extrusionOk="0" h="306124" w="34728">
                  <a:moveTo>
                    <a:pt x="34728" y="48"/>
                  </a:moveTo>
                  <a:lnTo>
                    <a:pt x="34319" y="306124"/>
                  </a:lnTo>
                  <a:lnTo>
                    <a:pt x="0" y="306076"/>
                  </a:lnTo>
                  <a:lnTo>
                    <a:pt x="410" y="0"/>
                  </a:lnTo>
                  <a:lnTo>
                    <a:pt x="3472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7" name="Google Shape;187;p6"/>
            <p:cNvSpPr/>
            <p:nvPr/>
          </p:nvSpPr>
          <p:spPr>
            <a:xfrm>
              <a:off x="2395375" y="3756717"/>
              <a:ext cx="34718" cy="306124"/>
            </a:xfrm>
            <a:custGeom>
              <a:rect b="b" l="l" r="r" t="t"/>
              <a:pathLst>
                <a:path extrusionOk="0" h="306124" w="34718">
                  <a:moveTo>
                    <a:pt x="34719" y="48"/>
                  </a:moveTo>
                  <a:lnTo>
                    <a:pt x="34309" y="306124"/>
                  </a:lnTo>
                  <a:lnTo>
                    <a:pt x="0" y="306076"/>
                  </a:lnTo>
                  <a:lnTo>
                    <a:pt x="410" y="0"/>
                  </a:lnTo>
                  <a:lnTo>
                    <a:pt x="34719"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88" name="Google Shape;188;p6"/>
            <p:cNvSpPr/>
            <p:nvPr/>
          </p:nvSpPr>
          <p:spPr>
            <a:xfrm>
              <a:off x="2313536" y="3756612"/>
              <a:ext cx="34718" cy="306124"/>
            </a:xfrm>
            <a:custGeom>
              <a:rect b="b" l="l" r="r" t="t"/>
              <a:pathLst>
                <a:path extrusionOk="0" h="306124" w="34718">
                  <a:moveTo>
                    <a:pt x="34719" y="48"/>
                  </a:moveTo>
                  <a:lnTo>
                    <a:pt x="34309" y="306124"/>
                  </a:lnTo>
                  <a:lnTo>
                    <a:pt x="0" y="306076"/>
                  </a:lnTo>
                  <a:lnTo>
                    <a:pt x="410" y="0"/>
                  </a:lnTo>
                  <a:lnTo>
                    <a:pt x="34719"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189" name="Google Shape;189;p6"/>
          <p:cNvSpPr/>
          <p:nvPr/>
        </p:nvSpPr>
        <p:spPr>
          <a:xfrm>
            <a:off x="-800100" y="327048"/>
            <a:ext cx="2440645" cy="2440645"/>
          </a:xfrm>
          <a:custGeom>
            <a:rect b="b" l="l" r="r" t="t"/>
            <a:pathLst>
              <a:path extrusionOk="0" h="1229544" w="1229544">
                <a:moveTo>
                  <a:pt x="0" y="614772"/>
                </a:moveTo>
                <a:cubicBezTo>
                  <a:pt x="0" y="275244"/>
                  <a:pt x="275243" y="0"/>
                  <a:pt x="614772" y="0"/>
                </a:cubicBezTo>
                <a:cubicBezTo>
                  <a:pt x="954300" y="0"/>
                  <a:pt x="1229544" y="275244"/>
                  <a:pt x="1229544" y="614772"/>
                </a:cubicBezTo>
                <a:cubicBezTo>
                  <a:pt x="1229544" y="954300"/>
                  <a:pt x="954300" y="1229544"/>
                  <a:pt x="614772" y="1229544"/>
                </a:cubicBezTo>
                <a:cubicBezTo>
                  <a:pt x="275243" y="1229544"/>
                  <a:pt x="0" y="954300"/>
                  <a:pt x="0" y="61477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0" name="Google Shape;190;p6"/>
          <p:cNvSpPr/>
          <p:nvPr/>
        </p:nvSpPr>
        <p:spPr>
          <a:xfrm>
            <a:off x="10111485" y="405464"/>
            <a:ext cx="1729447" cy="1037774"/>
          </a:xfrm>
          <a:custGeom>
            <a:rect b="b" l="l" r="r" t="t"/>
            <a:pathLst>
              <a:path extrusionOk="0" h="429720" w="716127">
                <a:moveTo>
                  <a:pt x="0" y="0"/>
                </a:moveTo>
                <a:lnTo>
                  <a:pt x="716128" y="0"/>
                </a:lnTo>
                <a:lnTo>
                  <a:pt x="716128" y="429720"/>
                </a:lnTo>
                <a:lnTo>
                  <a:pt x="0" y="429720"/>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1" name="Google Shape;191;p6"/>
          <p:cNvSpPr/>
          <p:nvPr/>
        </p:nvSpPr>
        <p:spPr>
          <a:xfrm rot="10800000">
            <a:off x="8864675" y="164875"/>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192" name="Google Shape;192;p6"/>
          <p:cNvSpPr/>
          <p:nvPr/>
        </p:nvSpPr>
        <p:spPr>
          <a:xfrm flipH="1" rot="10800000">
            <a:off x="127006" y="144592"/>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3" name="Google Shape;193;p6"/>
          <p:cNvSpPr/>
          <p:nvPr/>
        </p:nvSpPr>
        <p:spPr>
          <a:xfrm flipH="1" rot="10800000">
            <a:off x="7606864" y="449426"/>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 Section Title">
  <p:cSld name="CUSTOM_3">
    <p:spTree>
      <p:nvGrpSpPr>
        <p:cNvPr id="194" name="Shape 194"/>
        <p:cNvGrpSpPr/>
        <p:nvPr/>
      </p:nvGrpSpPr>
      <p:grpSpPr>
        <a:xfrm>
          <a:off x="0" y="0"/>
          <a:ext cx="0" cy="0"/>
          <a:chOff x="0" y="0"/>
          <a:chExt cx="0" cy="0"/>
        </a:xfrm>
      </p:grpSpPr>
      <p:sp>
        <p:nvSpPr>
          <p:cNvPr id="195" name="Google Shape;195;p7"/>
          <p:cNvSpPr txBox="1"/>
          <p:nvPr>
            <p:ph type="title"/>
          </p:nvPr>
        </p:nvSpPr>
        <p:spPr>
          <a:xfrm>
            <a:off x="2401350" y="2774050"/>
            <a:ext cx="7389300" cy="2066100"/>
          </a:xfrm>
          <a:prstGeom prst="rect">
            <a:avLst/>
          </a:prstGeom>
          <a:noFill/>
          <a:ln>
            <a:noFill/>
          </a:ln>
        </p:spPr>
        <p:txBody>
          <a:bodyPr anchorCtr="0" anchor="ctr" bIns="121900" lIns="121900" spcFirstLastPara="1" rIns="121900" wrap="square" tIns="121900">
            <a:noAutofit/>
          </a:bodyPr>
          <a:lstStyle>
            <a:lvl1pPr lvl="0" marR="0" algn="l">
              <a:lnSpc>
                <a:spcPct val="100000"/>
              </a:lnSpc>
              <a:spcBef>
                <a:spcPts val="0"/>
              </a:spcBef>
              <a:spcAft>
                <a:spcPts val="0"/>
              </a:spcAft>
              <a:buClr>
                <a:schemeClr val="dk1"/>
              </a:buClr>
              <a:buSzPts val="6000"/>
              <a:buFont typeface="Aldrich"/>
              <a:buNone/>
              <a:defRPr sz="6000"/>
            </a:lvl1pPr>
            <a:lvl2pPr lvl="1"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6000"/>
              <a:buFont typeface="Abril Fatface"/>
              <a:buNone/>
              <a:defRPr sz="6000">
                <a:solidFill>
                  <a:schemeClr val="dk1"/>
                </a:solidFill>
                <a:latin typeface="Abril Fatface"/>
                <a:ea typeface="Abril Fatface"/>
                <a:cs typeface="Abril Fatface"/>
                <a:sym typeface="Abril Fatface"/>
              </a:defRPr>
            </a:lvl9pPr>
          </a:lstStyle>
          <a:p/>
        </p:txBody>
      </p:sp>
      <p:sp>
        <p:nvSpPr>
          <p:cNvPr id="196" name="Google Shape;196;p7"/>
          <p:cNvSpPr txBox="1"/>
          <p:nvPr>
            <p:ph idx="1" type="body"/>
          </p:nvPr>
        </p:nvSpPr>
        <p:spPr>
          <a:xfrm>
            <a:off x="2401350" y="4857700"/>
            <a:ext cx="7389300" cy="7635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grpSp>
        <p:nvGrpSpPr>
          <p:cNvPr id="197" name="Google Shape;197;p7"/>
          <p:cNvGrpSpPr/>
          <p:nvPr/>
        </p:nvGrpSpPr>
        <p:grpSpPr>
          <a:xfrm>
            <a:off x="10122621" y="304758"/>
            <a:ext cx="1739893" cy="692831"/>
            <a:chOff x="7338164" y="616032"/>
            <a:chExt cx="771229" cy="307106"/>
          </a:xfrm>
        </p:grpSpPr>
        <p:sp>
          <p:nvSpPr>
            <p:cNvPr id="198" name="Google Shape;198;p7"/>
            <p:cNvSpPr/>
            <p:nvPr/>
          </p:nvSpPr>
          <p:spPr>
            <a:xfrm>
              <a:off x="8074675" y="617017"/>
              <a:ext cx="34718" cy="306121"/>
            </a:xfrm>
            <a:custGeom>
              <a:rect b="b" l="l" r="r" t="t"/>
              <a:pathLst>
                <a:path extrusionOk="0" h="306121" w="34718">
                  <a:moveTo>
                    <a:pt x="34719" y="46"/>
                  </a:moveTo>
                  <a:lnTo>
                    <a:pt x="34309" y="306121"/>
                  </a:lnTo>
                  <a:lnTo>
                    <a:pt x="0" y="306075"/>
                  </a:lnTo>
                  <a:lnTo>
                    <a:pt x="410" y="0"/>
                  </a:lnTo>
                  <a:lnTo>
                    <a:pt x="34719"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99" name="Google Shape;199;p7"/>
            <p:cNvSpPr/>
            <p:nvPr/>
          </p:nvSpPr>
          <p:spPr>
            <a:xfrm>
              <a:off x="7992837" y="616907"/>
              <a:ext cx="34728" cy="306122"/>
            </a:xfrm>
            <a:custGeom>
              <a:rect b="b" l="l" r="r" t="t"/>
              <a:pathLst>
                <a:path extrusionOk="0" h="306122" w="34728">
                  <a:moveTo>
                    <a:pt x="34728" y="46"/>
                  </a:moveTo>
                  <a:lnTo>
                    <a:pt x="34318" y="306122"/>
                  </a:lnTo>
                  <a:lnTo>
                    <a:pt x="0" y="306076"/>
                  </a:lnTo>
                  <a:lnTo>
                    <a:pt x="409" y="0"/>
                  </a:lnTo>
                  <a:lnTo>
                    <a:pt x="34728"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0" name="Google Shape;200;p7"/>
            <p:cNvSpPr/>
            <p:nvPr/>
          </p:nvSpPr>
          <p:spPr>
            <a:xfrm>
              <a:off x="7911007" y="616798"/>
              <a:ext cx="34718" cy="306122"/>
            </a:xfrm>
            <a:custGeom>
              <a:rect b="b" l="l" r="r" t="t"/>
              <a:pathLst>
                <a:path extrusionOk="0" h="306122" w="34718">
                  <a:moveTo>
                    <a:pt x="34719" y="46"/>
                  </a:moveTo>
                  <a:lnTo>
                    <a:pt x="34309" y="306122"/>
                  </a:lnTo>
                  <a:lnTo>
                    <a:pt x="0" y="306076"/>
                  </a:lnTo>
                  <a:lnTo>
                    <a:pt x="409" y="0"/>
                  </a:lnTo>
                  <a:lnTo>
                    <a:pt x="34719"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1" name="Google Shape;201;p7"/>
            <p:cNvSpPr/>
            <p:nvPr/>
          </p:nvSpPr>
          <p:spPr>
            <a:xfrm>
              <a:off x="7829169" y="616688"/>
              <a:ext cx="34728" cy="306122"/>
            </a:xfrm>
            <a:custGeom>
              <a:rect b="b" l="l" r="r" t="t"/>
              <a:pathLst>
                <a:path extrusionOk="0" h="306122" w="34728">
                  <a:moveTo>
                    <a:pt x="34728" y="46"/>
                  </a:moveTo>
                  <a:lnTo>
                    <a:pt x="34318" y="306122"/>
                  </a:lnTo>
                  <a:lnTo>
                    <a:pt x="0" y="306076"/>
                  </a:lnTo>
                  <a:lnTo>
                    <a:pt x="409" y="0"/>
                  </a:lnTo>
                  <a:lnTo>
                    <a:pt x="34728"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2" name="Google Shape;202;p7"/>
            <p:cNvSpPr/>
            <p:nvPr/>
          </p:nvSpPr>
          <p:spPr>
            <a:xfrm>
              <a:off x="7747339" y="616578"/>
              <a:ext cx="34718" cy="306122"/>
            </a:xfrm>
            <a:custGeom>
              <a:rect b="b" l="l" r="r" t="t"/>
              <a:pathLst>
                <a:path extrusionOk="0" h="306122" w="34718">
                  <a:moveTo>
                    <a:pt x="34718" y="46"/>
                  </a:moveTo>
                  <a:lnTo>
                    <a:pt x="34309" y="306122"/>
                  </a:lnTo>
                  <a:lnTo>
                    <a:pt x="0" y="306076"/>
                  </a:lnTo>
                  <a:lnTo>
                    <a:pt x="409" y="0"/>
                  </a:lnTo>
                  <a:lnTo>
                    <a:pt x="34718"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3" name="Google Shape;203;p7"/>
            <p:cNvSpPr/>
            <p:nvPr/>
          </p:nvSpPr>
          <p:spPr>
            <a:xfrm>
              <a:off x="7665500" y="616469"/>
              <a:ext cx="34718" cy="306122"/>
            </a:xfrm>
            <a:custGeom>
              <a:rect b="b" l="l" r="r" t="t"/>
              <a:pathLst>
                <a:path extrusionOk="0" h="306122" w="34718">
                  <a:moveTo>
                    <a:pt x="34719" y="47"/>
                  </a:moveTo>
                  <a:lnTo>
                    <a:pt x="34319" y="306122"/>
                  </a:lnTo>
                  <a:lnTo>
                    <a:pt x="0" y="306076"/>
                  </a:lnTo>
                  <a:lnTo>
                    <a:pt x="410" y="0"/>
                  </a:lnTo>
                  <a:lnTo>
                    <a:pt x="34719" y="4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4" name="Google Shape;204;p7"/>
            <p:cNvSpPr/>
            <p:nvPr/>
          </p:nvSpPr>
          <p:spPr>
            <a:xfrm>
              <a:off x="7583671" y="616360"/>
              <a:ext cx="34718" cy="306122"/>
            </a:xfrm>
            <a:custGeom>
              <a:rect b="b" l="l" r="r" t="t"/>
              <a:pathLst>
                <a:path extrusionOk="0" h="306122" w="34718">
                  <a:moveTo>
                    <a:pt x="34719" y="46"/>
                  </a:moveTo>
                  <a:lnTo>
                    <a:pt x="34310" y="306122"/>
                  </a:lnTo>
                  <a:lnTo>
                    <a:pt x="0" y="306075"/>
                  </a:lnTo>
                  <a:lnTo>
                    <a:pt x="401" y="0"/>
                  </a:lnTo>
                  <a:lnTo>
                    <a:pt x="34719"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5" name="Google Shape;205;p7"/>
            <p:cNvSpPr/>
            <p:nvPr/>
          </p:nvSpPr>
          <p:spPr>
            <a:xfrm>
              <a:off x="7501832" y="616251"/>
              <a:ext cx="34718" cy="306122"/>
            </a:xfrm>
            <a:custGeom>
              <a:rect b="b" l="l" r="r" t="t"/>
              <a:pathLst>
                <a:path extrusionOk="0" h="306122" w="34718">
                  <a:moveTo>
                    <a:pt x="34719" y="46"/>
                  </a:moveTo>
                  <a:lnTo>
                    <a:pt x="34309" y="306122"/>
                  </a:lnTo>
                  <a:lnTo>
                    <a:pt x="0" y="306076"/>
                  </a:lnTo>
                  <a:lnTo>
                    <a:pt x="410" y="0"/>
                  </a:lnTo>
                  <a:lnTo>
                    <a:pt x="34719"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6" name="Google Shape;206;p7"/>
            <p:cNvSpPr/>
            <p:nvPr/>
          </p:nvSpPr>
          <p:spPr>
            <a:xfrm>
              <a:off x="7419994" y="616141"/>
              <a:ext cx="34728" cy="306122"/>
            </a:xfrm>
            <a:custGeom>
              <a:rect b="b" l="l" r="r" t="t"/>
              <a:pathLst>
                <a:path extrusionOk="0" h="306122" w="34728">
                  <a:moveTo>
                    <a:pt x="34728" y="46"/>
                  </a:moveTo>
                  <a:lnTo>
                    <a:pt x="34318" y="306122"/>
                  </a:lnTo>
                  <a:lnTo>
                    <a:pt x="0" y="306076"/>
                  </a:lnTo>
                  <a:lnTo>
                    <a:pt x="409" y="0"/>
                  </a:lnTo>
                  <a:lnTo>
                    <a:pt x="34728"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7" name="Google Shape;207;p7"/>
            <p:cNvSpPr/>
            <p:nvPr/>
          </p:nvSpPr>
          <p:spPr>
            <a:xfrm>
              <a:off x="7338164" y="616032"/>
              <a:ext cx="34718" cy="306122"/>
            </a:xfrm>
            <a:custGeom>
              <a:rect b="b" l="l" r="r" t="t"/>
              <a:pathLst>
                <a:path extrusionOk="0" h="306122" w="34718">
                  <a:moveTo>
                    <a:pt x="34719" y="46"/>
                  </a:moveTo>
                  <a:lnTo>
                    <a:pt x="34309" y="306122"/>
                  </a:lnTo>
                  <a:lnTo>
                    <a:pt x="0" y="306076"/>
                  </a:lnTo>
                  <a:lnTo>
                    <a:pt x="409" y="0"/>
                  </a:lnTo>
                  <a:lnTo>
                    <a:pt x="34719" y="46"/>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08" name="Google Shape;208;p7"/>
          <p:cNvSpPr/>
          <p:nvPr/>
        </p:nvSpPr>
        <p:spPr>
          <a:xfrm>
            <a:off x="254714" y="4158488"/>
            <a:ext cx="798518" cy="2377645"/>
          </a:xfrm>
          <a:custGeom>
            <a:rect b="b" l="l" r="r" t="t"/>
            <a:pathLst>
              <a:path extrusionOk="0" h="1054388" w="354110">
                <a:moveTo>
                  <a:pt x="0" y="0"/>
                </a:moveTo>
                <a:lnTo>
                  <a:pt x="354111" y="0"/>
                </a:lnTo>
                <a:lnTo>
                  <a:pt x="354111" y="1054389"/>
                </a:lnTo>
                <a:lnTo>
                  <a:pt x="0" y="1054389"/>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09" name="Google Shape;209;p7"/>
          <p:cNvSpPr/>
          <p:nvPr/>
        </p:nvSpPr>
        <p:spPr>
          <a:xfrm>
            <a:off x="10952993" y="5034788"/>
            <a:ext cx="2005417" cy="2005417"/>
          </a:xfrm>
          <a:custGeom>
            <a:rect b="b" l="l" r="r" t="t"/>
            <a:pathLst>
              <a:path extrusionOk="0" h="889320" w="889320">
                <a:moveTo>
                  <a:pt x="0" y="444665"/>
                </a:moveTo>
                <a:cubicBezTo>
                  <a:pt x="0" y="199082"/>
                  <a:pt x="199082" y="0"/>
                  <a:pt x="444665" y="0"/>
                </a:cubicBezTo>
                <a:cubicBezTo>
                  <a:pt x="690239" y="0"/>
                  <a:pt x="889321" y="199082"/>
                  <a:pt x="889321" y="444665"/>
                </a:cubicBezTo>
                <a:cubicBezTo>
                  <a:pt x="889321" y="690239"/>
                  <a:pt x="690239" y="889321"/>
                  <a:pt x="444665" y="889321"/>
                </a:cubicBezTo>
                <a:cubicBezTo>
                  <a:pt x="199082" y="889321"/>
                  <a:pt x="0" y="690239"/>
                  <a:pt x="0" y="44466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0" name="Google Shape;210;p7"/>
          <p:cNvSpPr/>
          <p:nvPr/>
        </p:nvSpPr>
        <p:spPr>
          <a:xfrm flipH="1" rot="10800000">
            <a:off x="165375" y="176275"/>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211" name="Google Shape;211;p7"/>
          <p:cNvSpPr/>
          <p:nvPr/>
        </p:nvSpPr>
        <p:spPr>
          <a:xfrm flipH="1" rot="10800000">
            <a:off x="310281" y="2263367"/>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2" name="Google Shape;212;p7"/>
          <p:cNvSpPr/>
          <p:nvPr/>
        </p:nvSpPr>
        <p:spPr>
          <a:xfrm flipH="1" rot="-5400000">
            <a:off x="8787214" y="4182089"/>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13" name="Google Shape;213;p7"/>
          <p:cNvGrpSpPr/>
          <p:nvPr/>
        </p:nvGrpSpPr>
        <p:grpSpPr>
          <a:xfrm>
            <a:off x="10238544" y="4056905"/>
            <a:ext cx="1564615" cy="3116330"/>
            <a:chOff x="8417270" y="1713833"/>
            <a:chExt cx="693535" cy="1381352"/>
          </a:xfrm>
        </p:grpSpPr>
        <p:sp>
          <p:nvSpPr>
            <p:cNvPr id="214" name="Google Shape;214;p7"/>
            <p:cNvSpPr/>
            <p:nvPr/>
          </p:nvSpPr>
          <p:spPr>
            <a:xfrm>
              <a:off x="8460434" y="2740853"/>
              <a:ext cx="314827" cy="158819"/>
            </a:xfrm>
            <a:custGeom>
              <a:rect b="b" l="l" r="r" t="t"/>
              <a:pathLst>
                <a:path extrusionOk="0" h="158819" w="314827">
                  <a:moveTo>
                    <a:pt x="314796" y="124200"/>
                  </a:moveTo>
                  <a:cubicBezTo>
                    <a:pt x="314796" y="124200"/>
                    <a:pt x="239148" y="156280"/>
                    <a:pt x="222079" y="157614"/>
                  </a:cubicBezTo>
                  <a:cubicBezTo>
                    <a:pt x="158843" y="162548"/>
                    <a:pt x="93587" y="153423"/>
                    <a:pt x="45086" y="109893"/>
                  </a:cubicBezTo>
                  <a:cubicBezTo>
                    <a:pt x="27446" y="94063"/>
                    <a:pt x="509" y="67745"/>
                    <a:pt x="4" y="41390"/>
                  </a:cubicBezTo>
                  <a:cubicBezTo>
                    <a:pt x="-387" y="20701"/>
                    <a:pt x="29722" y="12338"/>
                    <a:pt x="45553" y="12262"/>
                  </a:cubicBezTo>
                  <a:cubicBezTo>
                    <a:pt x="79071" y="12100"/>
                    <a:pt x="107560" y="32760"/>
                    <a:pt x="142336" y="29226"/>
                  </a:cubicBezTo>
                  <a:cubicBezTo>
                    <a:pt x="187599" y="24645"/>
                    <a:pt x="218288" y="-15865"/>
                    <a:pt x="266828" y="6890"/>
                  </a:cubicBezTo>
                  <a:cubicBezTo>
                    <a:pt x="305109" y="24835"/>
                    <a:pt x="315034" y="68231"/>
                    <a:pt x="314824" y="106988"/>
                  </a:cubicBezTo>
                  <a:cubicBezTo>
                    <a:pt x="314776" y="115142"/>
                    <a:pt x="314796" y="124200"/>
                    <a:pt x="314796" y="12420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5" name="Google Shape;215;p7"/>
            <p:cNvSpPr/>
            <p:nvPr/>
          </p:nvSpPr>
          <p:spPr>
            <a:xfrm>
              <a:off x="8417270" y="2476312"/>
              <a:ext cx="253819" cy="208037"/>
            </a:xfrm>
            <a:custGeom>
              <a:rect b="b" l="l" r="r" t="t"/>
              <a:pathLst>
                <a:path extrusionOk="0" h="208037" w="253819">
                  <a:moveTo>
                    <a:pt x="253766" y="146920"/>
                  </a:moveTo>
                  <a:cubicBezTo>
                    <a:pt x="253766" y="146920"/>
                    <a:pt x="242869" y="160236"/>
                    <a:pt x="239907" y="163456"/>
                  </a:cubicBezTo>
                  <a:cubicBezTo>
                    <a:pt x="223248" y="181534"/>
                    <a:pt x="205369" y="193916"/>
                    <a:pt x="181710" y="202099"/>
                  </a:cubicBezTo>
                  <a:cubicBezTo>
                    <a:pt x="111481" y="226387"/>
                    <a:pt x="-20963" y="174095"/>
                    <a:pt x="2821" y="83274"/>
                  </a:cubicBezTo>
                  <a:cubicBezTo>
                    <a:pt x="23357" y="4884"/>
                    <a:pt x="117397" y="-21377"/>
                    <a:pt x="183824" y="18304"/>
                  </a:cubicBezTo>
                  <a:cubicBezTo>
                    <a:pt x="209236" y="33487"/>
                    <a:pt x="245632" y="65462"/>
                    <a:pt x="250918" y="95752"/>
                  </a:cubicBezTo>
                  <a:cubicBezTo>
                    <a:pt x="252880" y="107001"/>
                    <a:pt x="254356" y="119260"/>
                    <a:pt x="253633" y="130566"/>
                  </a:cubicBezTo>
                  <a:cubicBezTo>
                    <a:pt x="253423" y="133843"/>
                    <a:pt x="253766" y="146920"/>
                    <a:pt x="253766" y="14692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6" name="Google Shape;216;p7"/>
            <p:cNvSpPr/>
            <p:nvPr/>
          </p:nvSpPr>
          <p:spPr>
            <a:xfrm>
              <a:off x="8502469" y="2138281"/>
              <a:ext cx="151179" cy="212278"/>
            </a:xfrm>
            <a:custGeom>
              <a:rect b="b" l="l" r="r" t="t"/>
              <a:pathLst>
                <a:path extrusionOk="0" h="212278" w="151179">
                  <a:moveTo>
                    <a:pt x="151173" y="212279"/>
                  </a:moveTo>
                  <a:cubicBezTo>
                    <a:pt x="91918" y="197239"/>
                    <a:pt x="36150" y="149452"/>
                    <a:pt x="6927" y="97550"/>
                  </a:cubicBezTo>
                  <a:cubicBezTo>
                    <a:pt x="-7408" y="72099"/>
                    <a:pt x="993" y="21893"/>
                    <a:pt x="27624" y="6891"/>
                  </a:cubicBezTo>
                  <a:cubicBezTo>
                    <a:pt x="42370" y="-1405"/>
                    <a:pt x="57372" y="-548"/>
                    <a:pt x="73459" y="1033"/>
                  </a:cubicBezTo>
                  <a:cubicBezTo>
                    <a:pt x="142115" y="7815"/>
                    <a:pt x="148487" y="76062"/>
                    <a:pt x="144744" y="132021"/>
                  </a:cubicBezTo>
                  <a:cubicBezTo>
                    <a:pt x="143506" y="150614"/>
                    <a:pt x="147954" y="187333"/>
                    <a:pt x="147954" y="187333"/>
                  </a:cubicBezTo>
                  <a:cubicBezTo>
                    <a:pt x="147954" y="187333"/>
                    <a:pt x="151336" y="212317"/>
                    <a:pt x="151173" y="212279"/>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7" name="Google Shape;217;p7"/>
            <p:cNvSpPr/>
            <p:nvPr/>
          </p:nvSpPr>
          <p:spPr>
            <a:xfrm>
              <a:off x="8536828" y="1945554"/>
              <a:ext cx="122672" cy="167787"/>
            </a:xfrm>
            <a:custGeom>
              <a:rect b="b" l="l" r="r" t="t"/>
              <a:pathLst>
                <a:path extrusionOk="0" h="167787" w="122672">
                  <a:moveTo>
                    <a:pt x="92736" y="163805"/>
                  </a:moveTo>
                  <a:cubicBezTo>
                    <a:pt x="92736" y="163805"/>
                    <a:pt x="89964" y="167158"/>
                    <a:pt x="87992" y="167634"/>
                  </a:cubicBezTo>
                  <a:cubicBezTo>
                    <a:pt x="80524" y="169415"/>
                    <a:pt x="60713" y="155175"/>
                    <a:pt x="55160" y="150956"/>
                  </a:cubicBezTo>
                  <a:cubicBezTo>
                    <a:pt x="27251" y="129724"/>
                    <a:pt x="3277" y="98568"/>
                    <a:pt x="305" y="62459"/>
                  </a:cubicBezTo>
                  <a:cubicBezTo>
                    <a:pt x="-1267" y="43333"/>
                    <a:pt x="2772" y="13081"/>
                    <a:pt x="23470" y="4899"/>
                  </a:cubicBezTo>
                  <a:cubicBezTo>
                    <a:pt x="70647" y="-13760"/>
                    <a:pt x="121615" y="23406"/>
                    <a:pt x="122654" y="73632"/>
                  </a:cubicBezTo>
                  <a:cubicBezTo>
                    <a:pt x="123111" y="95882"/>
                    <a:pt x="115129" y="123143"/>
                    <a:pt x="105280" y="143012"/>
                  </a:cubicBezTo>
                  <a:cubicBezTo>
                    <a:pt x="104108" y="145383"/>
                    <a:pt x="92736" y="163805"/>
                    <a:pt x="92736" y="163805"/>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8" name="Google Shape;218;p7"/>
            <p:cNvSpPr/>
            <p:nvPr/>
          </p:nvSpPr>
          <p:spPr>
            <a:xfrm>
              <a:off x="8574561" y="1713833"/>
              <a:ext cx="93482" cy="139541"/>
            </a:xfrm>
            <a:custGeom>
              <a:rect b="b" l="l" r="r" t="t"/>
              <a:pathLst>
                <a:path extrusionOk="0" h="139541" w="93482">
                  <a:moveTo>
                    <a:pt x="84768" y="139274"/>
                  </a:moveTo>
                  <a:cubicBezTo>
                    <a:pt x="38324" y="143113"/>
                    <a:pt x="4396" y="105061"/>
                    <a:pt x="262" y="60645"/>
                  </a:cubicBezTo>
                  <a:cubicBezTo>
                    <a:pt x="-1938" y="37061"/>
                    <a:pt x="9577" y="-677"/>
                    <a:pt x="39667" y="9"/>
                  </a:cubicBezTo>
                  <a:cubicBezTo>
                    <a:pt x="83253" y="990"/>
                    <a:pt x="98903" y="65503"/>
                    <a:pt x="91864" y="99927"/>
                  </a:cubicBezTo>
                  <a:cubicBezTo>
                    <a:pt x="90197" y="108051"/>
                    <a:pt x="84768" y="139274"/>
                    <a:pt x="84768" y="13927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19" name="Google Shape;219;p7"/>
            <p:cNvSpPr/>
            <p:nvPr/>
          </p:nvSpPr>
          <p:spPr>
            <a:xfrm>
              <a:off x="8695212" y="1828873"/>
              <a:ext cx="110529" cy="161584"/>
            </a:xfrm>
            <a:custGeom>
              <a:rect b="b" l="l" r="r" t="t"/>
              <a:pathLst>
                <a:path extrusionOk="0" h="161584" w="110529">
                  <a:moveTo>
                    <a:pt x="6142" y="161584"/>
                  </a:moveTo>
                  <a:cubicBezTo>
                    <a:pt x="-5393" y="129028"/>
                    <a:pt x="-174" y="59343"/>
                    <a:pt x="17553" y="29215"/>
                  </a:cubicBezTo>
                  <a:cubicBezTo>
                    <a:pt x="27773" y="11842"/>
                    <a:pt x="44632" y="-6246"/>
                    <a:pt x="66864" y="2098"/>
                  </a:cubicBezTo>
                  <a:cubicBezTo>
                    <a:pt x="79770" y="6936"/>
                    <a:pt x="100649" y="15671"/>
                    <a:pt x="106811" y="38798"/>
                  </a:cubicBezTo>
                  <a:cubicBezTo>
                    <a:pt x="125690" y="109616"/>
                    <a:pt x="67673" y="103539"/>
                    <a:pt x="45289" y="119208"/>
                  </a:cubicBezTo>
                  <a:cubicBezTo>
                    <a:pt x="34241" y="126942"/>
                    <a:pt x="23687" y="136277"/>
                    <a:pt x="15391" y="146944"/>
                  </a:cubicBezTo>
                  <a:cubicBezTo>
                    <a:pt x="12942" y="150097"/>
                    <a:pt x="9790" y="153536"/>
                    <a:pt x="7999" y="157117"/>
                  </a:cubicBezTo>
                  <a:cubicBezTo>
                    <a:pt x="7046" y="159013"/>
                    <a:pt x="6142" y="161584"/>
                    <a:pt x="6142" y="16158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0" name="Google Shape;220;p7"/>
            <p:cNvSpPr/>
            <p:nvPr/>
          </p:nvSpPr>
          <p:spPr>
            <a:xfrm>
              <a:off x="8703225" y="2346668"/>
              <a:ext cx="182991" cy="189218"/>
            </a:xfrm>
            <a:custGeom>
              <a:rect b="b" l="l" r="r" t="t"/>
              <a:pathLst>
                <a:path extrusionOk="0" h="189218" w="182991">
                  <a:moveTo>
                    <a:pt x="33553" y="185515"/>
                  </a:moveTo>
                  <a:cubicBezTo>
                    <a:pt x="17970" y="177266"/>
                    <a:pt x="13845" y="156606"/>
                    <a:pt x="7683" y="141681"/>
                  </a:cubicBezTo>
                  <a:cubicBezTo>
                    <a:pt x="-17225" y="81416"/>
                    <a:pt x="21923" y="35877"/>
                    <a:pt x="74948" y="10445"/>
                  </a:cubicBezTo>
                  <a:cubicBezTo>
                    <a:pt x="96684" y="15"/>
                    <a:pt x="131308" y="-5614"/>
                    <a:pt x="153254" y="8207"/>
                  </a:cubicBezTo>
                  <a:cubicBezTo>
                    <a:pt x="211327" y="44764"/>
                    <a:pt x="173799" y="125393"/>
                    <a:pt x="130250" y="155835"/>
                  </a:cubicBezTo>
                  <a:cubicBezTo>
                    <a:pt x="110133" y="169884"/>
                    <a:pt x="87512" y="178599"/>
                    <a:pt x="64509" y="186258"/>
                  </a:cubicBezTo>
                  <a:cubicBezTo>
                    <a:pt x="57974" y="188439"/>
                    <a:pt x="50764" y="190163"/>
                    <a:pt x="43916" y="188639"/>
                  </a:cubicBezTo>
                  <a:cubicBezTo>
                    <a:pt x="41620" y="188124"/>
                    <a:pt x="33790" y="185639"/>
                    <a:pt x="33553" y="185515"/>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1" name="Google Shape;221;p7"/>
            <p:cNvSpPr/>
            <p:nvPr/>
          </p:nvSpPr>
          <p:spPr>
            <a:xfrm>
              <a:off x="8720899" y="2069984"/>
              <a:ext cx="200674" cy="191126"/>
            </a:xfrm>
            <a:custGeom>
              <a:rect b="b" l="l" r="r" t="t"/>
              <a:pathLst>
                <a:path extrusionOk="0" h="191126" w="200674">
                  <a:moveTo>
                    <a:pt x="3972" y="108250"/>
                  </a:moveTo>
                  <a:cubicBezTo>
                    <a:pt x="22050" y="33288"/>
                    <a:pt x="110671" y="-42436"/>
                    <a:pt x="176641" y="28040"/>
                  </a:cubicBezTo>
                  <a:cubicBezTo>
                    <a:pt x="260680" y="117803"/>
                    <a:pt x="101241" y="163276"/>
                    <a:pt x="51425" y="173324"/>
                  </a:cubicBezTo>
                  <a:cubicBezTo>
                    <a:pt x="38605" y="175906"/>
                    <a:pt x="7982" y="180030"/>
                    <a:pt x="0" y="191127"/>
                  </a:cubicBezTo>
                  <a:cubicBezTo>
                    <a:pt x="0" y="191127"/>
                    <a:pt x="800" y="121394"/>
                    <a:pt x="3972" y="10825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2" name="Google Shape;222;p7"/>
            <p:cNvSpPr/>
            <p:nvPr/>
          </p:nvSpPr>
          <p:spPr>
            <a:xfrm>
              <a:off x="8854190" y="2451631"/>
              <a:ext cx="256615" cy="267241"/>
            </a:xfrm>
            <a:custGeom>
              <a:rect b="b" l="l" r="r" t="t"/>
              <a:pathLst>
                <a:path extrusionOk="0" h="267241" w="256615">
                  <a:moveTo>
                    <a:pt x="51676" y="267242"/>
                  </a:moveTo>
                  <a:cubicBezTo>
                    <a:pt x="51676" y="267242"/>
                    <a:pt x="12327" y="217321"/>
                    <a:pt x="8555" y="204729"/>
                  </a:cubicBezTo>
                  <a:cubicBezTo>
                    <a:pt x="-10495" y="141236"/>
                    <a:pt x="1726" y="84448"/>
                    <a:pt x="50675" y="34241"/>
                  </a:cubicBezTo>
                  <a:cubicBezTo>
                    <a:pt x="112893" y="-29576"/>
                    <a:pt x="193284" y="13629"/>
                    <a:pt x="210466" y="22878"/>
                  </a:cubicBezTo>
                  <a:cubicBezTo>
                    <a:pt x="246281" y="42166"/>
                    <a:pt x="264645" y="93887"/>
                    <a:pt x="253253" y="131853"/>
                  </a:cubicBezTo>
                  <a:cubicBezTo>
                    <a:pt x="238546" y="180888"/>
                    <a:pt x="174824" y="184755"/>
                    <a:pt x="134914" y="200719"/>
                  </a:cubicBezTo>
                  <a:cubicBezTo>
                    <a:pt x="111654" y="210025"/>
                    <a:pt x="82727" y="223503"/>
                    <a:pt x="66715" y="243515"/>
                  </a:cubicBezTo>
                  <a:cubicBezTo>
                    <a:pt x="60267" y="251573"/>
                    <a:pt x="51676" y="267242"/>
                    <a:pt x="51676" y="26724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3" name="Google Shape;223;p7"/>
            <p:cNvSpPr/>
            <p:nvPr/>
          </p:nvSpPr>
          <p:spPr>
            <a:xfrm>
              <a:off x="8659024" y="1850516"/>
              <a:ext cx="448932" cy="1244669"/>
            </a:xfrm>
            <a:custGeom>
              <a:rect b="b" l="l" r="r" t="t"/>
              <a:pathLst>
                <a:path extrusionOk="0" h="1244669" w="448932">
                  <a:moveTo>
                    <a:pt x="448932" y="1244670"/>
                  </a:moveTo>
                  <a:cubicBezTo>
                    <a:pt x="409613" y="1213780"/>
                    <a:pt x="365379" y="1188587"/>
                    <a:pt x="327813" y="1154802"/>
                  </a:cubicBezTo>
                  <a:cubicBezTo>
                    <a:pt x="257976" y="1091984"/>
                    <a:pt x="188776" y="1014432"/>
                    <a:pt x="139980" y="934126"/>
                  </a:cubicBezTo>
                  <a:cubicBezTo>
                    <a:pt x="18126" y="733606"/>
                    <a:pt x="4715" y="485556"/>
                    <a:pt x="7068" y="256604"/>
                  </a:cubicBezTo>
                  <a:cubicBezTo>
                    <a:pt x="7944" y="170774"/>
                    <a:pt x="10135" y="84458"/>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4" name="Google Shape;224;p7"/>
            <p:cNvSpPr/>
            <p:nvPr/>
          </p:nvSpPr>
          <p:spPr>
            <a:xfrm>
              <a:off x="8890130" y="2460193"/>
              <a:ext cx="136312" cy="449046"/>
            </a:xfrm>
            <a:custGeom>
              <a:rect b="b" l="l" r="r" t="t"/>
              <a:pathLst>
                <a:path extrusionOk="0" h="449046" w="136312">
                  <a:moveTo>
                    <a:pt x="1610" y="449047"/>
                  </a:moveTo>
                  <a:cubicBezTo>
                    <a:pt x="1610" y="449047"/>
                    <a:pt x="0" y="410489"/>
                    <a:pt x="0" y="376752"/>
                  </a:cubicBezTo>
                  <a:cubicBezTo>
                    <a:pt x="0" y="342052"/>
                    <a:pt x="12573" y="322421"/>
                    <a:pt x="14459" y="286379"/>
                  </a:cubicBezTo>
                  <a:cubicBezTo>
                    <a:pt x="18241" y="213998"/>
                    <a:pt x="31699" y="134283"/>
                    <a:pt x="71028" y="72466"/>
                  </a:cubicBezTo>
                  <a:cubicBezTo>
                    <a:pt x="83477" y="52902"/>
                    <a:pt x="98860" y="31995"/>
                    <a:pt x="116377" y="16640"/>
                  </a:cubicBezTo>
                  <a:cubicBezTo>
                    <a:pt x="122254" y="11487"/>
                    <a:pt x="136313" y="0"/>
                    <a:pt x="136313"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5" name="Google Shape;225;p7"/>
            <p:cNvSpPr/>
            <p:nvPr/>
          </p:nvSpPr>
          <p:spPr>
            <a:xfrm>
              <a:off x="8733791" y="2351370"/>
              <a:ext cx="120529" cy="299351"/>
            </a:xfrm>
            <a:custGeom>
              <a:rect b="b" l="l" r="r" t="t"/>
              <a:pathLst>
                <a:path extrusionOk="0" h="299351" w="120529">
                  <a:moveTo>
                    <a:pt x="1244" y="299352"/>
                  </a:moveTo>
                  <a:cubicBezTo>
                    <a:pt x="2577" y="286093"/>
                    <a:pt x="9178" y="273225"/>
                    <a:pt x="9911" y="259832"/>
                  </a:cubicBezTo>
                  <a:cubicBezTo>
                    <a:pt x="11340" y="233762"/>
                    <a:pt x="-814" y="203111"/>
                    <a:pt x="43" y="179013"/>
                  </a:cubicBezTo>
                  <a:cubicBezTo>
                    <a:pt x="2091" y="121482"/>
                    <a:pt x="125050" y="157077"/>
                    <a:pt x="120401" y="57921"/>
                  </a:cubicBezTo>
                  <a:cubicBezTo>
                    <a:pt x="119277" y="34157"/>
                    <a:pt x="115905" y="0"/>
                    <a:pt x="11590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6" name="Google Shape;226;p7"/>
            <p:cNvSpPr/>
            <p:nvPr/>
          </p:nvSpPr>
          <p:spPr>
            <a:xfrm>
              <a:off x="8675265" y="2093575"/>
              <a:ext cx="217855" cy="278501"/>
            </a:xfrm>
            <a:custGeom>
              <a:rect b="b" l="l" r="r" t="t"/>
              <a:pathLst>
                <a:path extrusionOk="0" h="278501" w="217855">
                  <a:moveTo>
                    <a:pt x="0" y="278501"/>
                  </a:moveTo>
                  <a:cubicBezTo>
                    <a:pt x="0" y="278501"/>
                    <a:pt x="3572" y="257289"/>
                    <a:pt x="4439" y="253603"/>
                  </a:cubicBezTo>
                  <a:cubicBezTo>
                    <a:pt x="9544" y="231915"/>
                    <a:pt x="19574" y="205788"/>
                    <a:pt x="32947" y="187947"/>
                  </a:cubicBezTo>
                  <a:cubicBezTo>
                    <a:pt x="52540" y="161811"/>
                    <a:pt x="68399" y="130912"/>
                    <a:pt x="92630" y="108347"/>
                  </a:cubicBezTo>
                  <a:cubicBezTo>
                    <a:pt x="114728" y="87773"/>
                    <a:pt x="143275" y="73609"/>
                    <a:pt x="167564" y="55950"/>
                  </a:cubicBezTo>
                  <a:cubicBezTo>
                    <a:pt x="187080" y="41748"/>
                    <a:pt x="207159" y="19764"/>
                    <a:pt x="217856"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7" name="Google Shape;227;p7"/>
            <p:cNvSpPr/>
            <p:nvPr/>
          </p:nvSpPr>
          <p:spPr>
            <a:xfrm>
              <a:off x="8665873" y="1839591"/>
              <a:ext cx="111752" cy="322497"/>
            </a:xfrm>
            <a:custGeom>
              <a:rect b="b" l="l" r="r" t="t"/>
              <a:pathLst>
                <a:path extrusionOk="0" h="322497" w="111752">
                  <a:moveTo>
                    <a:pt x="0" y="322497"/>
                  </a:moveTo>
                  <a:cubicBezTo>
                    <a:pt x="0" y="322497"/>
                    <a:pt x="8477" y="257566"/>
                    <a:pt x="13354" y="234791"/>
                  </a:cubicBezTo>
                  <a:cubicBezTo>
                    <a:pt x="23184" y="188862"/>
                    <a:pt x="35176" y="125721"/>
                    <a:pt x="63951" y="87335"/>
                  </a:cubicBezTo>
                  <a:cubicBezTo>
                    <a:pt x="78620" y="67770"/>
                    <a:pt x="115319" y="26918"/>
                    <a:pt x="11147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8" name="Google Shape;228;p7"/>
            <p:cNvSpPr/>
            <p:nvPr/>
          </p:nvSpPr>
          <p:spPr>
            <a:xfrm>
              <a:off x="8581167" y="1737636"/>
              <a:ext cx="75666" cy="115471"/>
            </a:xfrm>
            <a:custGeom>
              <a:rect b="b" l="l" r="r" t="t"/>
              <a:pathLst>
                <a:path extrusionOk="0" h="115471" w="75666">
                  <a:moveTo>
                    <a:pt x="75667" y="115472"/>
                  </a:moveTo>
                  <a:cubicBezTo>
                    <a:pt x="75667" y="115472"/>
                    <a:pt x="65104" y="87525"/>
                    <a:pt x="60999" y="78762"/>
                  </a:cubicBezTo>
                  <a:cubicBezTo>
                    <a:pt x="47283" y="49492"/>
                    <a:pt x="25270" y="19983"/>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29" name="Google Shape;229;p7"/>
            <p:cNvSpPr/>
            <p:nvPr/>
          </p:nvSpPr>
          <p:spPr>
            <a:xfrm>
              <a:off x="8547173" y="1960978"/>
              <a:ext cx="119024" cy="236858"/>
            </a:xfrm>
            <a:custGeom>
              <a:rect b="b" l="l" r="r" t="t"/>
              <a:pathLst>
                <a:path extrusionOk="0" h="236858" w="119024">
                  <a:moveTo>
                    <a:pt x="119024" y="236858"/>
                  </a:moveTo>
                  <a:cubicBezTo>
                    <a:pt x="106470" y="179337"/>
                    <a:pt x="78829" y="161554"/>
                    <a:pt x="64856" y="122653"/>
                  </a:cubicBezTo>
                  <a:cubicBezTo>
                    <a:pt x="60512" y="110557"/>
                    <a:pt x="61598" y="80696"/>
                    <a:pt x="57636" y="68466"/>
                  </a:cubicBezTo>
                  <a:cubicBezTo>
                    <a:pt x="45653" y="31528"/>
                    <a:pt x="33023" y="21755"/>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0" name="Google Shape;230;p7"/>
            <p:cNvSpPr/>
            <p:nvPr/>
          </p:nvSpPr>
          <p:spPr>
            <a:xfrm>
              <a:off x="8513168" y="2162879"/>
              <a:ext cx="167249" cy="254793"/>
            </a:xfrm>
            <a:custGeom>
              <a:rect b="b" l="l" r="r" t="t"/>
              <a:pathLst>
                <a:path extrusionOk="0" h="254793" w="167249">
                  <a:moveTo>
                    <a:pt x="167250" y="254794"/>
                  </a:moveTo>
                  <a:cubicBezTo>
                    <a:pt x="142980" y="241811"/>
                    <a:pt x="142141" y="212341"/>
                    <a:pt x="140475" y="187652"/>
                  </a:cubicBezTo>
                  <a:cubicBezTo>
                    <a:pt x="138122" y="152638"/>
                    <a:pt x="113519" y="105813"/>
                    <a:pt x="94965" y="76667"/>
                  </a:cubicBezTo>
                  <a:cubicBezTo>
                    <a:pt x="81534" y="55588"/>
                    <a:pt x="63798" y="32328"/>
                    <a:pt x="43062" y="17012"/>
                  </a:cubicBezTo>
                  <a:cubicBezTo>
                    <a:pt x="23660" y="2667"/>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1" name="Google Shape;231;p7"/>
            <p:cNvSpPr/>
            <p:nvPr/>
          </p:nvSpPr>
          <p:spPr>
            <a:xfrm>
              <a:off x="8443988" y="2514733"/>
              <a:ext cx="297427" cy="152876"/>
            </a:xfrm>
            <a:custGeom>
              <a:rect b="b" l="l" r="r" t="t"/>
              <a:pathLst>
                <a:path extrusionOk="0" h="152876" w="297427">
                  <a:moveTo>
                    <a:pt x="297428" y="152876"/>
                  </a:moveTo>
                  <a:cubicBezTo>
                    <a:pt x="297428" y="152876"/>
                    <a:pt x="274263" y="152238"/>
                    <a:pt x="256308" y="138703"/>
                  </a:cubicBezTo>
                  <a:cubicBezTo>
                    <a:pt x="222914" y="113519"/>
                    <a:pt x="205750" y="84306"/>
                    <a:pt x="177460" y="59150"/>
                  </a:cubicBezTo>
                  <a:cubicBezTo>
                    <a:pt x="132464" y="19155"/>
                    <a:pt x="63179" y="40824"/>
                    <a:pt x="13478" y="11001"/>
                  </a:cubicBezTo>
                  <a:cubicBezTo>
                    <a:pt x="7211" y="7248"/>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32" name="Google Shape;232;p7"/>
            <p:cNvSpPr/>
            <p:nvPr/>
          </p:nvSpPr>
          <p:spPr>
            <a:xfrm>
              <a:off x="8491538" y="2781334"/>
              <a:ext cx="392867" cy="119491"/>
            </a:xfrm>
            <a:custGeom>
              <a:rect b="b" l="l" r="r" t="t"/>
              <a:pathLst>
                <a:path extrusionOk="0" h="119491" w="392867">
                  <a:moveTo>
                    <a:pt x="392867" y="119466"/>
                  </a:moveTo>
                  <a:cubicBezTo>
                    <a:pt x="392867" y="120199"/>
                    <a:pt x="363540" y="105188"/>
                    <a:pt x="358787" y="103074"/>
                  </a:cubicBezTo>
                  <a:cubicBezTo>
                    <a:pt x="337251" y="93501"/>
                    <a:pt x="315200" y="92663"/>
                    <a:pt x="292655" y="85147"/>
                  </a:cubicBezTo>
                  <a:cubicBezTo>
                    <a:pt x="258250" y="73679"/>
                    <a:pt x="227676" y="47400"/>
                    <a:pt x="192014" y="40266"/>
                  </a:cubicBezTo>
                  <a:cubicBezTo>
                    <a:pt x="157276" y="33322"/>
                    <a:pt x="121748" y="39875"/>
                    <a:pt x="86648" y="33293"/>
                  </a:cubicBezTo>
                  <a:cubicBezTo>
                    <a:pt x="63293" y="28912"/>
                    <a:pt x="41367" y="20777"/>
                    <a:pt x="20354" y="10262"/>
                  </a:cubicBezTo>
                  <a:cubicBezTo>
                    <a:pt x="13344" y="6757"/>
                    <a:pt x="-1820" y="-911"/>
                    <a:pt x="180" y="89"/>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9 Text and Image">
  <p:cSld name="CUSTOM_9">
    <p:spTree>
      <p:nvGrpSpPr>
        <p:cNvPr id="233" name="Shape 233"/>
        <p:cNvGrpSpPr/>
        <p:nvPr/>
      </p:nvGrpSpPr>
      <p:grpSpPr>
        <a:xfrm>
          <a:off x="0" y="0"/>
          <a:ext cx="0" cy="0"/>
          <a:chOff x="0" y="0"/>
          <a:chExt cx="0" cy="0"/>
        </a:xfrm>
      </p:grpSpPr>
      <p:sp>
        <p:nvSpPr>
          <p:cNvPr id="234" name="Google Shape;234;p8"/>
          <p:cNvSpPr txBox="1"/>
          <p:nvPr>
            <p:ph type="title"/>
          </p:nvPr>
        </p:nvSpPr>
        <p:spPr>
          <a:xfrm>
            <a:off x="925500" y="1946013"/>
            <a:ext cx="5170500" cy="799200"/>
          </a:xfrm>
          <a:prstGeom prst="rect">
            <a:avLst/>
          </a:prstGeom>
          <a:noFill/>
          <a:ln>
            <a:noFill/>
          </a:ln>
        </p:spPr>
        <p:txBody>
          <a:bodyPr anchorCtr="0" anchor="ctr" bIns="121900" lIns="121900" spcFirstLastPara="1" rIns="121900" wrap="square" tIns="121900">
            <a:noAutofit/>
          </a:bodyPr>
          <a:lstStyle>
            <a:lvl1pPr lvl="0" algn="l">
              <a:lnSpc>
                <a:spcPct val="80000"/>
              </a:lnSpc>
              <a:spcBef>
                <a:spcPts val="0"/>
              </a:spcBef>
              <a:spcAft>
                <a:spcPts val="0"/>
              </a:spcAft>
              <a:buSzPts val="6000"/>
              <a:buNone/>
              <a:defRPr/>
            </a:lvl1pPr>
            <a:lvl2pPr lvl="1" algn="r">
              <a:lnSpc>
                <a:spcPct val="100000"/>
              </a:lnSpc>
              <a:spcBef>
                <a:spcPts val="0"/>
              </a:spcBef>
              <a:spcAft>
                <a:spcPts val="0"/>
              </a:spcAft>
              <a:buSzPts val="15000"/>
              <a:buNone/>
              <a:defRPr sz="15000"/>
            </a:lvl2pPr>
            <a:lvl3pPr lvl="2" algn="r">
              <a:lnSpc>
                <a:spcPct val="100000"/>
              </a:lnSpc>
              <a:spcBef>
                <a:spcPts val="0"/>
              </a:spcBef>
              <a:spcAft>
                <a:spcPts val="0"/>
              </a:spcAft>
              <a:buSzPts val="15000"/>
              <a:buNone/>
              <a:defRPr sz="15000"/>
            </a:lvl3pPr>
            <a:lvl4pPr lvl="3" algn="r">
              <a:lnSpc>
                <a:spcPct val="100000"/>
              </a:lnSpc>
              <a:spcBef>
                <a:spcPts val="0"/>
              </a:spcBef>
              <a:spcAft>
                <a:spcPts val="0"/>
              </a:spcAft>
              <a:buSzPts val="15000"/>
              <a:buNone/>
              <a:defRPr sz="15000"/>
            </a:lvl4pPr>
            <a:lvl5pPr lvl="4" algn="r">
              <a:lnSpc>
                <a:spcPct val="100000"/>
              </a:lnSpc>
              <a:spcBef>
                <a:spcPts val="0"/>
              </a:spcBef>
              <a:spcAft>
                <a:spcPts val="0"/>
              </a:spcAft>
              <a:buSzPts val="15000"/>
              <a:buNone/>
              <a:defRPr sz="15000"/>
            </a:lvl5pPr>
            <a:lvl6pPr lvl="5" algn="r">
              <a:lnSpc>
                <a:spcPct val="100000"/>
              </a:lnSpc>
              <a:spcBef>
                <a:spcPts val="0"/>
              </a:spcBef>
              <a:spcAft>
                <a:spcPts val="0"/>
              </a:spcAft>
              <a:buSzPts val="15000"/>
              <a:buNone/>
              <a:defRPr sz="15000"/>
            </a:lvl6pPr>
            <a:lvl7pPr lvl="6" algn="r">
              <a:lnSpc>
                <a:spcPct val="100000"/>
              </a:lnSpc>
              <a:spcBef>
                <a:spcPts val="0"/>
              </a:spcBef>
              <a:spcAft>
                <a:spcPts val="0"/>
              </a:spcAft>
              <a:buSzPts val="15000"/>
              <a:buNone/>
              <a:defRPr sz="15000"/>
            </a:lvl7pPr>
            <a:lvl8pPr lvl="7" algn="r">
              <a:lnSpc>
                <a:spcPct val="100000"/>
              </a:lnSpc>
              <a:spcBef>
                <a:spcPts val="0"/>
              </a:spcBef>
              <a:spcAft>
                <a:spcPts val="0"/>
              </a:spcAft>
              <a:buSzPts val="15000"/>
              <a:buNone/>
              <a:defRPr sz="15000"/>
            </a:lvl8pPr>
            <a:lvl9pPr lvl="8" algn="r">
              <a:lnSpc>
                <a:spcPct val="100000"/>
              </a:lnSpc>
              <a:spcBef>
                <a:spcPts val="0"/>
              </a:spcBef>
              <a:spcAft>
                <a:spcPts val="0"/>
              </a:spcAft>
              <a:buSzPts val="15000"/>
              <a:buNone/>
              <a:defRPr sz="15000"/>
            </a:lvl9pPr>
          </a:lstStyle>
          <a:p/>
        </p:txBody>
      </p:sp>
      <p:sp>
        <p:nvSpPr>
          <p:cNvPr id="235" name="Google Shape;235;p8"/>
          <p:cNvSpPr txBox="1"/>
          <p:nvPr>
            <p:ph idx="1" type="subTitle"/>
          </p:nvPr>
        </p:nvSpPr>
        <p:spPr>
          <a:xfrm>
            <a:off x="439850" y="4343238"/>
            <a:ext cx="3875100" cy="717900"/>
          </a:xfrm>
          <a:prstGeom prst="rect">
            <a:avLst/>
          </a:prstGeom>
          <a:noFill/>
          <a:ln>
            <a:noFill/>
          </a:ln>
        </p:spPr>
        <p:txBody>
          <a:bodyPr anchorCtr="0" anchor="t" bIns="121900" lIns="121900" spcFirstLastPara="1" rIns="121900" wrap="square" tIns="121900">
            <a:noAutofit/>
          </a:bodyPr>
          <a:lstStyle>
            <a:lvl1pPr lvl="0" algn="r">
              <a:lnSpc>
                <a:spcPct val="115000"/>
              </a:lnSpc>
              <a:spcBef>
                <a:spcPts val="0"/>
              </a:spcBef>
              <a:spcAft>
                <a:spcPts val="0"/>
              </a:spcAft>
              <a:buSzPts val="1800"/>
              <a:buNone/>
              <a:defRPr sz="1800"/>
            </a:lvl1pPr>
            <a:lvl2pPr lvl="1" algn="r">
              <a:lnSpc>
                <a:spcPct val="115000"/>
              </a:lnSpc>
              <a:spcBef>
                <a:spcPts val="2100"/>
              </a:spcBef>
              <a:spcAft>
                <a:spcPts val="0"/>
              </a:spcAft>
              <a:buSzPts val="1800"/>
              <a:buNone/>
              <a:defRPr sz="1800"/>
            </a:lvl2pPr>
            <a:lvl3pPr lvl="2" algn="r">
              <a:lnSpc>
                <a:spcPct val="115000"/>
              </a:lnSpc>
              <a:spcBef>
                <a:spcPts val="2100"/>
              </a:spcBef>
              <a:spcAft>
                <a:spcPts val="0"/>
              </a:spcAft>
              <a:buSzPts val="1800"/>
              <a:buNone/>
              <a:defRPr sz="1800"/>
            </a:lvl3pPr>
            <a:lvl4pPr lvl="3" algn="r">
              <a:lnSpc>
                <a:spcPct val="115000"/>
              </a:lnSpc>
              <a:spcBef>
                <a:spcPts val="2100"/>
              </a:spcBef>
              <a:spcAft>
                <a:spcPts val="0"/>
              </a:spcAft>
              <a:buSzPts val="1800"/>
              <a:buNone/>
              <a:defRPr sz="1800"/>
            </a:lvl4pPr>
            <a:lvl5pPr lvl="4" algn="r">
              <a:lnSpc>
                <a:spcPct val="115000"/>
              </a:lnSpc>
              <a:spcBef>
                <a:spcPts val="2100"/>
              </a:spcBef>
              <a:spcAft>
                <a:spcPts val="0"/>
              </a:spcAft>
              <a:buSzPts val="1800"/>
              <a:buNone/>
              <a:defRPr sz="1800"/>
            </a:lvl5pPr>
            <a:lvl6pPr lvl="5" algn="r">
              <a:lnSpc>
                <a:spcPct val="115000"/>
              </a:lnSpc>
              <a:spcBef>
                <a:spcPts val="2100"/>
              </a:spcBef>
              <a:spcAft>
                <a:spcPts val="0"/>
              </a:spcAft>
              <a:buSzPts val="1800"/>
              <a:buNone/>
              <a:defRPr sz="1800"/>
            </a:lvl6pPr>
            <a:lvl7pPr lvl="6" algn="r">
              <a:lnSpc>
                <a:spcPct val="115000"/>
              </a:lnSpc>
              <a:spcBef>
                <a:spcPts val="2100"/>
              </a:spcBef>
              <a:spcAft>
                <a:spcPts val="0"/>
              </a:spcAft>
              <a:buSzPts val="1800"/>
              <a:buNone/>
              <a:defRPr sz="1800"/>
            </a:lvl7pPr>
            <a:lvl8pPr lvl="7" algn="r">
              <a:lnSpc>
                <a:spcPct val="115000"/>
              </a:lnSpc>
              <a:spcBef>
                <a:spcPts val="2100"/>
              </a:spcBef>
              <a:spcAft>
                <a:spcPts val="0"/>
              </a:spcAft>
              <a:buSzPts val="1800"/>
              <a:buNone/>
              <a:defRPr sz="1800"/>
            </a:lvl8pPr>
            <a:lvl9pPr lvl="8" algn="r">
              <a:lnSpc>
                <a:spcPct val="115000"/>
              </a:lnSpc>
              <a:spcBef>
                <a:spcPts val="2100"/>
              </a:spcBef>
              <a:spcAft>
                <a:spcPts val="2100"/>
              </a:spcAft>
              <a:buSzPts val="1800"/>
              <a:buNone/>
              <a:defRPr sz="1800"/>
            </a:lvl9pPr>
          </a:lstStyle>
          <a:p/>
        </p:txBody>
      </p:sp>
      <p:sp>
        <p:nvSpPr>
          <p:cNvPr id="236" name="Google Shape;236;p8"/>
          <p:cNvSpPr/>
          <p:nvPr>
            <p:ph idx="2" type="pic"/>
          </p:nvPr>
        </p:nvSpPr>
        <p:spPr>
          <a:xfrm>
            <a:off x="4572000" y="1040950"/>
            <a:ext cx="6981900" cy="44769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7 Big Title">
  <p:cSld name="CUSTOM_6">
    <p:spTree>
      <p:nvGrpSpPr>
        <p:cNvPr id="237" name="Shape 237"/>
        <p:cNvGrpSpPr/>
        <p:nvPr/>
      </p:nvGrpSpPr>
      <p:grpSpPr>
        <a:xfrm>
          <a:off x="0" y="0"/>
          <a:ext cx="0" cy="0"/>
          <a:chOff x="0" y="0"/>
          <a:chExt cx="0" cy="0"/>
        </a:xfrm>
      </p:grpSpPr>
      <p:sp>
        <p:nvSpPr>
          <p:cNvPr id="238" name="Google Shape;238;p9"/>
          <p:cNvSpPr txBox="1"/>
          <p:nvPr>
            <p:ph type="title"/>
          </p:nvPr>
        </p:nvSpPr>
        <p:spPr>
          <a:xfrm>
            <a:off x="558100" y="1873525"/>
            <a:ext cx="11095500" cy="31608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5000"/>
              <a:buNone/>
              <a:defRPr sz="5000"/>
            </a:lvl1pPr>
            <a:lvl2pPr lvl="1" algn="ctr">
              <a:lnSpc>
                <a:spcPct val="100000"/>
              </a:lnSpc>
              <a:spcBef>
                <a:spcPts val="0"/>
              </a:spcBef>
              <a:spcAft>
                <a:spcPts val="0"/>
              </a:spcAft>
              <a:buSzPts val="5000"/>
              <a:buNone/>
              <a:defRPr sz="5000"/>
            </a:lvl2pPr>
            <a:lvl3pPr lvl="2" algn="ctr">
              <a:lnSpc>
                <a:spcPct val="100000"/>
              </a:lnSpc>
              <a:spcBef>
                <a:spcPts val="0"/>
              </a:spcBef>
              <a:spcAft>
                <a:spcPts val="0"/>
              </a:spcAft>
              <a:buSzPts val="5000"/>
              <a:buNone/>
              <a:defRPr sz="5000"/>
            </a:lvl3pPr>
            <a:lvl4pPr lvl="3" algn="ctr">
              <a:lnSpc>
                <a:spcPct val="100000"/>
              </a:lnSpc>
              <a:spcBef>
                <a:spcPts val="0"/>
              </a:spcBef>
              <a:spcAft>
                <a:spcPts val="0"/>
              </a:spcAft>
              <a:buSzPts val="5000"/>
              <a:buNone/>
              <a:defRPr sz="5000"/>
            </a:lvl4pPr>
            <a:lvl5pPr lvl="4" algn="ctr">
              <a:lnSpc>
                <a:spcPct val="100000"/>
              </a:lnSpc>
              <a:spcBef>
                <a:spcPts val="0"/>
              </a:spcBef>
              <a:spcAft>
                <a:spcPts val="0"/>
              </a:spcAft>
              <a:buSzPts val="5000"/>
              <a:buNone/>
              <a:defRPr sz="5000"/>
            </a:lvl5pPr>
            <a:lvl6pPr lvl="5" algn="ctr">
              <a:lnSpc>
                <a:spcPct val="100000"/>
              </a:lnSpc>
              <a:spcBef>
                <a:spcPts val="0"/>
              </a:spcBef>
              <a:spcAft>
                <a:spcPts val="0"/>
              </a:spcAft>
              <a:buSzPts val="5000"/>
              <a:buNone/>
              <a:defRPr sz="5000"/>
            </a:lvl6pPr>
            <a:lvl7pPr lvl="6" algn="ctr">
              <a:lnSpc>
                <a:spcPct val="100000"/>
              </a:lnSpc>
              <a:spcBef>
                <a:spcPts val="0"/>
              </a:spcBef>
              <a:spcAft>
                <a:spcPts val="0"/>
              </a:spcAft>
              <a:buSzPts val="5000"/>
              <a:buNone/>
              <a:defRPr sz="5000"/>
            </a:lvl7pPr>
            <a:lvl8pPr lvl="7" algn="ctr">
              <a:lnSpc>
                <a:spcPct val="100000"/>
              </a:lnSpc>
              <a:spcBef>
                <a:spcPts val="0"/>
              </a:spcBef>
              <a:spcAft>
                <a:spcPts val="0"/>
              </a:spcAft>
              <a:buSzPts val="5000"/>
              <a:buNone/>
              <a:defRPr sz="5000"/>
            </a:lvl8pPr>
            <a:lvl9pPr lvl="8" algn="ctr">
              <a:lnSpc>
                <a:spcPct val="100000"/>
              </a:lnSpc>
              <a:spcBef>
                <a:spcPts val="0"/>
              </a:spcBef>
              <a:spcAft>
                <a:spcPts val="0"/>
              </a:spcAft>
              <a:buSzPts val="5000"/>
              <a:buNone/>
              <a:defRPr sz="5000"/>
            </a:lvl9pPr>
          </a:lstStyle>
          <a:p/>
        </p:txBody>
      </p:sp>
      <p:sp>
        <p:nvSpPr>
          <p:cNvPr id="239" name="Google Shape;239;p9"/>
          <p:cNvSpPr txBox="1"/>
          <p:nvPr>
            <p:ph idx="1" type="subTitle"/>
          </p:nvPr>
        </p:nvSpPr>
        <p:spPr>
          <a:xfrm>
            <a:off x="632875" y="5919475"/>
            <a:ext cx="11379900" cy="717900"/>
          </a:xfrm>
          <a:prstGeom prst="rect">
            <a:avLst/>
          </a:prstGeom>
          <a:noFill/>
          <a:ln>
            <a:noFill/>
          </a:ln>
        </p:spPr>
        <p:txBody>
          <a:bodyPr anchorCtr="0" anchor="b" bIns="121900" lIns="121900" spcFirstLastPara="1" rIns="121900" wrap="square" tIns="121900">
            <a:noAutofit/>
          </a:bodyPr>
          <a:lstStyle>
            <a:lvl1pPr lvl="0" algn="r">
              <a:lnSpc>
                <a:spcPct val="100000"/>
              </a:lnSpc>
              <a:spcBef>
                <a:spcPts val="0"/>
              </a:spcBef>
              <a:spcAft>
                <a:spcPts val="0"/>
              </a:spcAft>
              <a:buSzPts val="1900"/>
              <a:buNone/>
              <a:defRPr/>
            </a:lvl1pPr>
            <a:lvl2pPr lvl="1" algn="r">
              <a:lnSpc>
                <a:spcPct val="100000"/>
              </a:lnSpc>
              <a:spcBef>
                <a:spcPts val="0"/>
              </a:spcBef>
              <a:spcAft>
                <a:spcPts val="0"/>
              </a:spcAft>
              <a:buSzPts val="1900"/>
              <a:buNone/>
              <a:defRPr/>
            </a:lvl2pPr>
            <a:lvl3pPr lvl="2" algn="r">
              <a:lnSpc>
                <a:spcPct val="100000"/>
              </a:lnSpc>
              <a:spcBef>
                <a:spcPts val="0"/>
              </a:spcBef>
              <a:spcAft>
                <a:spcPts val="0"/>
              </a:spcAft>
              <a:buSzPts val="1900"/>
              <a:buNone/>
              <a:defRPr/>
            </a:lvl3pPr>
            <a:lvl4pPr lvl="3" algn="r">
              <a:lnSpc>
                <a:spcPct val="100000"/>
              </a:lnSpc>
              <a:spcBef>
                <a:spcPts val="0"/>
              </a:spcBef>
              <a:spcAft>
                <a:spcPts val="0"/>
              </a:spcAft>
              <a:buSzPts val="1900"/>
              <a:buNone/>
              <a:defRPr/>
            </a:lvl4pPr>
            <a:lvl5pPr lvl="4" algn="r">
              <a:lnSpc>
                <a:spcPct val="100000"/>
              </a:lnSpc>
              <a:spcBef>
                <a:spcPts val="0"/>
              </a:spcBef>
              <a:spcAft>
                <a:spcPts val="0"/>
              </a:spcAft>
              <a:buSzPts val="1900"/>
              <a:buNone/>
              <a:defRPr/>
            </a:lvl5pPr>
            <a:lvl6pPr lvl="5" algn="r">
              <a:lnSpc>
                <a:spcPct val="100000"/>
              </a:lnSpc>
              <a:spcBef>
                <a:spcPts val="0"/>
              </a:spcBef>
              <a:spcAft>
                <a:spcPts val="0"/>
              </a:spcAft>
              <a:buSzPts val="1900"/>
              <a:buNone/>
              <a:defRPr/>
            </a:lvl6pPr>
            <a:lvl7pPr lvl="6" algn="r">
              <a:lnSpc>
                <a:spcPct val="100000"/>
              </a:lnSpc>
              <a:spcBef>
                <a:spcPts val="0"/>
              </a:spcBef>
              <a:spcAft>
                <a:spcPts val="0"/>
              </a:spcAft>
              <a:buSzPts val="1900"/>
              <a:buNone/>
              <a:defRPr/>
            </a:lvl7pPr>
            <a:lvl8pPr lvl="7" algn="r">
              <a:lnSpc>
                <a:spcPct val="100000"/>
              </a:lnSpc>
              <a:spcBef>
                <a:spcPts val="0"/>
              </a:spcBef>
              <a:spcAft>
                <a:spcPts val="0"/>
              </a:spcAft>
              <a:buSzPts val="1900"/>
              <a:buNone/>
              <a:defRPr/>
            </a:lvl8pPr>
            <a:lvl9pPr lvl="8" algn="r">
              <a:lnSpc>
                <a:spcPct val="100000"/>
              </a:lnSpc>
              <a:spcBef>
                <a:spcPts val="0"/>
              </a:spcBef>
              <a:spcAft>
                <a:spcPts val="0"/>
              </a:spcAft>
              <a:buSzPts val="1900"/>
              <a:buNone/>
              <a:defRPr/>
            </a:lvl9pPr>
          </a:lstStyle>
          <a:p/>
        </p:txBody>
      </p:sp>
      <p:sp>
        <p:nvSpPr>
          <p:cNvPr id="240" name="Google Shape;240;p9"/>
          <p:cNvSpPr/>
          <p:nvPr/>
        </p:nvSpPr>
        <p:spPr>
          <a:xfrm>
            <a:off x="9297290" y="4306021"/>
            <a:ext cx="3397653" cy="3397653"/>
          </a:xfrm>
          <a:custGeom>
            <a:rect b="b" l="l" r="r" t="t"/>
            <a:pathLst>
              <a:path extrusionOk="0" h="1194254" w="1194254">
                <a:moveTo>
                  <a:pt x="0" y="597132"/>
                </a:moveTo>
                <a:cubicBezTo>
                  <a:pt x="0" y="267348"/>
                  <a:pt x="267347" y="0"/>
                  <a:pt x="597132" y="0"/>
                </a:cubicBezTo>
                <a:cubicBezTo>
                  <a:pt x="926916" y="0"/>
                  <a:pt x="1194254" y="267348"/>
                  <a:pt x="1194254" y="597132"/>
                </a:cubicBezTo>
                <a:cubicBezTo>
                  <a:pt x="1194254" y="926916"/>
                  <a:pt x="926916" y="1194254"/>
                  <a:pt x="597132" y="1194254"/>
                </a:cubicBezTo>
                <a:cubicBezTo>
                  <a:pt x="267347" y="1194254"/>
                  <a:pt x="0" y="926916"/>
                  <a:pt x="0" y="59713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41" name="Google Shape;241;p9"/>
          <p:cNvGrpSpPr/>
          <p:nvPr/>
        </p:nvGrpSpPr>
        <p:grpSpPr>
          <a:xfrm rot="-1399229">
            <a:off x="11111816" y="3934771"/>
            <a:ext cx="1314134" cy="3570321"/>
            <a:chOff x="5593118" y="4460894"/>
            <a:chExt cx="461853" cy="1254791"/>
          </a:xfrm>
        </p:grpSpPr>
        <p:sp>
          <p:nvSpPr>
            <p:cNvPr id="242" name="Google Shape;242;p9"/>
            <p:cNvSpPr/>
            <p:nvPr/>
          </p:nvSpPr>
          <p:spPr>
            <a:xfrm>
              <a:off x="5774702" y="4797847"/>
              <a:ext cx="157158" cy="917838"/>
            </a:xfrm>
            <a:custGeom>
              <a:rect b="b" l="l" r="r" t="t"/>
              <a:pathLst>
                <a:path extrusionOk="0" h="917838" w="157158">
                  <a:moveTo>
                    <a:pt x="0" y="917839"/>
                  </a:moveTo>
                  <a:cubicBezTo>
                    <a:pt x="0" y="917839"/>
                    <a:pt x="155734" y="685343"/>
                    <a:pt x="157153" y="399231"/>
                  </a:cubicBezTo>
                  <a:cubicBezTo>
                    <a:pt x="157896" y="249079"/>
                    <a:pt x="83125" y="0"/>
                    <a:pt x="8312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3" name="Google Shape;243;p9"/>
            <p:cNvSpPr/>
            <p:nvPr/>
          </p:nvSpPr>
          <p:spPr>
            <a:xfrm>
              <a:off x="5917501" y="4919948"/>
              <a:ext cx="72727" cy="132368"/>
            </a:xfrm>
            <a:custGeom>
              <a:rect b="b" l="l" r="r" t="t"/>
              <a:pathLst>
                <a:path extrusionOk="0" h="132368" w="72727">
                  <a:moveTo>
                    <a:pt x="0" y="132369"/>
                  </a:moveTo>
                  <a:cubicBezTo>
                    <a:pt x="0" y="132369"/>
                    <a:pt x="38491" y="111861"/>
                    <a:pt x="56645" y="78762"/>
                  </a:cubicBezTo>
                  <a:cubicBezTo>
                    <a:pt x="74809" y="45672"/>
                    <a:pt x="72647" y="0"/>
                    <a:pt x="7264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4" name="Google Shape;244;p9"/>
            <p:cNvSpPr/>
            <p:nvPr/>
          </p:nvSpPr>
          <p:spPr>
            <a:xfrm>
              <a:off x="5856309" y="4666430"/>
              <a:ext cx="24387" cy="130568"/>
            </a:xfrm>
            <a:custGeom>
              <a:rect b="b" l="l" r="r" t="t"/>
              <a:pathLst>
                <a:path extrusionOk="0" h="130568" w="24387">
                  <a:moveTo>
                    <a:pt x="1804" y="130569"/>
                  </a:moveTo>
                  <a:cubicBezTo>
                    <a:pt x="1804" y="130569"/>
                    <a:pt x="-2254" y="94659"/>
                    <a:pt x="1804" y="62217"/>
                  </a:cubicBezTo>
                  <a:cubicBezTo>
                    <a:pt x="5861" y="29785"/>
                    <a:pt x="24387" y="0"/>
                    <a:pt x="2438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5" name="Google Shape;245;p9"/>
            <p:cNvSpPr/>
            <p:nvPr/>
          </p:nvSpPr>
          <p:spPr>
            <a:xfrm>
              <a:off x="5802067" y="4710055"/>
              <a:ext cx="56045" cy="86944"/>
            </a:xfrm>
            <a:custGeom>
              <a:rect b="b" l="l" r="r" t="t"/>
              <a:pathLst>
                <a:path extrusionOk="0" h="86944" w="56045">
                  <a:moveTo>
                    <a:pt x="56045" y="86944"/>
                  </a:moveTo>
                  <a:cubicBezTo>
                    <a:pt x="56045" y="86944"/>
                    <a:pt x="30871" y="79105"/>
                    <a:pt x="16726" y="57331"/>
                  </a:cubicBezTo>
                  <a:cubicBezTo>
                    <a:pt x="2581" y="35548"/>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6" name="Google Shape;246;p9"/>
            <p:cNvSpPr/>
            <p:nvPr/>
          </p:nvSpPr>
          <p:spPr>
            <a:xfrm>
              <a:off x="5803668" y="4883439"/>
              <a:ext cx="90153" cy="51291"/>
            </a:xfrm>
            <a:custGeom>
              <a:rect b="b" l="l" r="r" t="t"/>
              <a:pathLst>
                <a:path extrusionOk="0" h="51291" w="90153">
                  <a:moveTo>
                    <a:pt x="90154" y="51292"/>
                  </a:moveTo>
                  <a:cubicBezTo>
                    <a:pt x="90154" y="51292"/>
                    <a:pt x="61446" y="49330"/>
                    <a:pt x="38900" y="36509"/>
                  </a:cubicBezTo>
                  <a:cubicBezTo>
                    <a:pt x="16364" y="23689"/>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7" name="Google Shape;247;p9"/>
            <p:cNvSpPr/>
            <p:nvPr/>
          </p:nvSpPr>
          <p:spPr>
            <a:xfrm>
              <a:off x="5853846" y="5145090"/>
              <a:ext cx="77876" cy="63293"/>
            </a:xfrm>
            <a:custGeom>
              <a:rect b="b" l="l" r="r" t="t"/>
              <a:pathLst>
                <a:path extrusionOk="0" h="63293" w="77876">
                  <a:moveTo>
                    <a:pt x="77876" y="63294"/>
                  </a:moveTo>
                  <a:cubicBezTo>
                    <a:pt x="77876" y="63294"/>
                    <a:pt x="57073" y="55998"/>
                    <a:pt x="37090" y="40424"/>
                  </a:cubicBezTo>
                  <a:cubicBezTo>
                    <a:pt x="14211" y="22593"/>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8" name="Google Shape;248;p9"/>
            <p:cNvSpPr/>
            <p:nvPr/>
          </p:nvSpPr>
          <p:spPr>
            <a:xfrm>
              <a:off x="5634316" y="4960158"/>
              <a:ext cx="219796" cy="199098"/>
            </a:xfrm>
            <a:custGeom>
              <a:rect b="b" l="l" r="r" t="t"/>
              <a:pathLst>
                <a:path extrusionOk="0" h="199098" w="219796">
                  <a:moveTo>
                    <a:pt x="219796" y="185332"/>
                  </a:moveTo>
                  <a:cubicBezTo>
                    <a:pt x="219796" y="185332"/>
                    <a:pt x="171476" y="197744"/>
                    <a:pt x="149731" y="198715"/>
                  </a:cubicBezTo>
                  <a:cubicBezTo>
                    <a:pt x="67435" y="202392"/>
                    <a:pt x="-11737" y="179932"/>
                    <a:pt x="1446" y="118629"/>
                  </a:cubicBezTo>
                  <a:cubicBezTo>
                    <a:pt x="3750" y="107922"/>
                    <a:pt x="28411" y="95559"/>
                    <a:pt x="28411" y="95559"/>
                  </a:cubicBezTo>
                  <a:cubicBezTo>
                    <a:pt x="28411" y="95559"/>
                    <a:pt x="-3594" y="33894"/>
                    <a:pt x="26058" y="9986"/>
                  </a:cubicBezTo>
                  <a:cubicBezTo>
                    <a:pt x="73768" y="-28494"/>
                    <a:pt x="153064" y="53125"/>
                    <a:pt x="180534" y="103874"/>
                  </a:cubicBezTo>
                  <a:cubicBezTo>
                    <a:pt x="197670" y="135545"/>
                    <a:pt x="219796" y="185332"/>
                    <a:pt x="219796" y="1853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49" name="Google Shape;249;p9"/>
            <p:cNvSpPr/>
            <p:nvPr/>
          </p:nvSpPr>
          <p:spPr>
            <a:xfrm>
              <a:off x="5593118" y="4669060"/>
              <a:ext cx="211426" cy="216550"/>
            </a:xfrm>
            <a:custGeom>
              <a:rect b="b" l="l" r="r" t="t"/>
              <a:pathLst>
                <a:path extrusionOk="0" h="216550" w="211426">
                  <a:moveTo>
                    <a:pt x="211427" y="215550"/>
                  </a:moveTo>
                  <a:cubicBezTo>
                    <a:pt x="211427" y="215550"/>
                    <a:pt x="145447" y="217208"/>
                    <a:pt x="134940" y="216255"/>
                  </a:cubicBezTo>
                  <a:cubicBezTo>
                    <a:pt x="80810" y="211312"/>
                    <a:pt x="32633" y="189128"/>
                    <a:pt x="8687" y="137426"/>
                  </a:cubicBezTo>
                  <a:cubicBezTo>
                    <a:pt x="3010" y="125187"/>
                    <a:pt x="-2305" y="109442"/>
                    <a:pt x="1038" y="95831"/>
                  </a:cubicBezTo>
                  <a:cubicBezTo>
                    <a:pt x="3801" y="84563"/>
                    <a:pt x="16126" y="72028"/>
                    <a:pt x="28651" y="74923"/>
                  </a:cubicBezTo>
                  <a:cubicBezTo>
                    <a:pt x="30118" y="75266"/>
                    <a:pt x="46892" y="81619"/>
                    <a:pt x="46892" y="81619"/>
                  </a:cubicBezTo>
                  <a:cubicBezTo>
                    <a:pt x="46892" y="81619"/>
                    <a:pt x="41300" y="68523"/>
                    <a:pt x="40853" y="66846"/>
                  </a:cubicBezTo>
                  <a:cubicBezTo>
                    <a:pt x="38176" y="56721"/>
                    <a:pt x="39672" y="45748"/>
                    <a:pt x="43968" y="36204"/>
                  </a:cubicBezTo>
                  <a:cubicBezTo>
                    <a:pt x="56045" y="9363"/>
                    <a:pt x="82620" y="-6201"/>
                    <a:pt x="111805" y="2352"/>
                  </a:cubicBezTo>
                  <a:cubicBezTo>
                    <a:pt x="135417" y="9267"/>
                    <a:pt x="145218" y="35004"/>
                    <a:pt x="155334" y="54892"/>
                  </a:cubicBezTo>
                  <a:cubicBezTo>
                    <a:pt x="174117" y="91802"/>
                    <a:pt x="211427" y="215550"/>
                    <a:pt x="211427" y="21555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0" name="Google Shape;250;p9"/>
            <p:cNvSpPr/>
            <p:nvPr/>
          </p:nvSpPr>
          <p:spPr>
            <a:xfrm>
              <a:off x="5623084" y="4460894"/>
              <a:ext cx="178983" cy="249160"/>
            </a:xfrm>
            <a:custGeom>
              <a:rect b="b" l="l" r="r" t="t"/>
              <a:pathLst>
                <a:path extrusionOk="0" h="249160" w="178983">
                  <a:moveTo>
                    <a:pt x="178984" y="249161"/>
                  </a:moveTo>
                  <a:cubicBezTo>
                    <a:pt x="178984" y="249161"/>
                    <a:pt x="147732" y="225835"/>
                    <a:pt x="141846" y="222796"/>
                  </a:cubicBezTo>
                  <a:cubicBezTo>
                    <a:pt x="101888" y="202136"/>
                    <a:pt x="64817" y="183991"/>
                    <a:pt x="26974" y="158578"/>
                  </a:cubicBezTo>
                  <a:cubicBezTo>
                    <a:pt x="5181" y="143938"/>
                    <a:pt x="-8954" y="126393"/>
                    <a:pt x="6543" y="83617"/>
                  </a:cubicBezTo>
                  <a:cubicBezTo>
                    <a:pt x="18069" y="51803"/>
                    <a:pt x="67122" y="67996"/>
                    <a:pt x="67122" y="67996"/>
                  </a:cubicBezTo>
                  <a:cubicBezTo>
                    <a:pt x="67122" y="67996"/>
                    <a:pt x="62941" y="17104"/>
                    <a:pt x="83791" y="4359"/>
                  </a:cubicBezTo>
                  <a:cubicBezTo>
                    <a:pt x="121129" y="-18463"/>
                    <a:pt x="171974" y="53279"/>
                    <a:pt x="171974" y="104591"/>
                  </a:cubicBezTo>
                  <a:cubicBezTo>
                    <a:pt x="171974" y="147748"/>
                    <a:pt x="178984" y="249161"/>
                    <a:pt x="178984" y="24916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1" name="Google Shape;251;p9"/>
            <p:cNvSpPr/>
            <p:nvPr/>
          </p:nvSpPr>
          <p:spPr>
            <a:xfrm>
              <a:off x="5829467" y="4465257"/>
              <a:ext cx="129886" cy="201183"/>
            </a:xfrm>
            <a:custGeom>
              <a:rect b="b" l="l" r="r" t="t"/>
              <a:pathLst>
                <a:path extrusionOk="0" h="201183" w="129886">
                  <a:moveTo>
                    <a:pt x="51229" y="201183"/>
                  </a:moveTo>
                  <a:cubicBezTo>
                    <a:pt x="51229" y="201183"/>
                    <a:pt x="31912" y="158387"/>
                    <a:pt x="27054" y="146243"/>
                  </a:cubicBezTo>
                  <a:cubicBezTo>
                    <a:pt x="13072" y="111334"/>
                    <a:pt x="-3664" y="72634"/>
                    <a:pt x="708" y="34658"/>
                  </a:cubicBezTo>
                  <a:cubicBezTo>
                    <a:pt x="1966" y="23713"/>
                    <a:pt x="8719" y="-699"/>
                    <a:pt x="24159" y="15"/>
                  </a:cubicBezTo>
                  <a:cubicBezTo>
                    <a:pt x="48495" y="1130"/>
                    <a:pt x="59192" y="31000"/>
                    <a:pt x="64640" y="50260"/>
                  </a:cubicBezTo>
                  <a:cubicBezTo>
                    <a:pt x="65183" y="52146"/>
                    <a:pt x="61878" y="38668"/>
                    <a:pt x="62135" y="35210"/>
                  </a:cubicBezTo>
                  <a:cubicBezTo>
                    <a:pt x="62859" y="25275"/>
                    <a:pt x="66269" y="15246"/>
                    <a:pt x="74403" y="8978"/>
                  </a:cubicBezTo>
                  <a:cubicBezTo>
                    <a:pt x="89929" y="-2985"/>
                    <a:pt x="114047" y="8540"/>
                    <a:pt x="123876" y="22980"/>
                  </a:cubicBezTo>
                  <a:cubicBezTo>
                    <a:pt x="134544" y="38649"/>
                    <a:pt x="128886" y="59709"/>
                    <a:pt x="123181" y="76130"/>
                  </a:cubicBezTo>
                  <a:cubicBezTo>
                    <a:pt x="107865" y="120154"/>
                    <a:pt x="51229" y="201183"/>
                    <a:pt x="51229" y="20118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2" name="Google Shape;252;p9"/>
            <p:cNvSpPr/>
            <p:nvPr/>
          </p:nvSpPr>
          <p:spPr>
            <a:xfrm>
              <a:off x="5902452" y="4681349"/>
              <a:ext cx="152519" cy="239446"/>
            </a:xfrm>
            <a:custGeom>
              <a:rect b="b" l="l" r="r" t="t"/>
              <a:pathLst>
                <a:path extrusionOk="0" h="239446" w="152519">
                  <a:moveTo>
                    <a:pt x="40024" y="199479"/>
                  </a:moveTo>
                  <a:cubicBezTo>
                    <a:pt x="5496" y="159198"/>
                    <a:pt x="-21755" y="85675"/>
                    <a:pt x="24593" y="31353"/>
                  </a:cubicBezTo>
                  <a:cubicBezTo>
                    <a:pt x="39824" y="13494"/>
                    <a:pt x="65379" y="28601"/>
                    <a:pt x="65379" y="28601"/>
                  </a:cubicBezTo>
                  <a:cubicBezTo>
                    <a:pt x="65379" y="28601"/>
                    <a:pt x="88334" y="-6394"/>
                    <a:pt x="118300" y="1035"/>
                  </a:cubicBezTo>
                  <a:cubicBezTo>
                    <a:pt x="185576" y="17733"/>
                    <a:pt x="137169" y="125365"/>
                    <a:pt x="112233" y="170266"/>
                  </a:cubicBezTo>
                  <a:cubicBezTo>
                    <a:pt x="104012" y="185068"/>
                    <a:pt x="87725" y="239446"/>
                    <a:pt x="87725" y="239446"/>
                  </a:cubicBezTo>
                  <a:cubicBezTo>
                    <a:pt x="87725" y="239446"/>
                    <a:pt x="50692" y="211928"/>
                    <a:pt x="40024" y="199479"/>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3" name="Google Shape;253;p9"/>
            <p:cNvSpPr/>
            <p:nvPr/>
          </p:nvSpPr>
          <p:spPr>
            <a:xfrm>
              <a:off x="5662479" y="5055203"/>
              <a:ext cx="191147" cy="91173"/>
            </a:xfrm>
            <a:custGeom>
              <a:rect b="b" l="l" r="r" t="t"/>
              <a:pathLst>
                <a:path extrusionOk="0" h="91173" w="191147">
                  <a:moveTo>
                    <a:pt x="191148" y="91174"/>
                  </a:moveTo>
                  <a:cubicBezTo>
                    <a:pt x="191148" y="91174"/>
                    <a:pt x="159658" y="61627"/>
                    <a:pt x="142065" y="55759"/>
                  </a:cubicBezTo>
                  <a:cubicBezTo>
                    <a:pt x="104937" y="43386"/>
                    <a:pt x="71371" y="40453"/>
                    <a:pt x="36347" y="25794"/>
                  </a:cubicBezTo>
                  <a:cubicBezTo>
                    <a:pt x="1324" y="11125"/>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4" name="Google Shape;254;p9"/>
            <p:cNvSpPr/>
            <p:nvPr/>
          </p:nvSpPr>
          <p:spPr>
            <a:xfrm>
              <a:off x="5639647" y="4750536"/>
              <a:ext cx="163182" cy="134331"/>
            </a:xfrm>
            <a:custGeom>
              <a:rect b="b" l="l" r="r" t="t"/>
              <a:pathLst>
                <a:path extrusionOk="0" h="134331" w="163182">
                  <a:moveTo>
                    <a:pt x="163182" y="134331"/>
                  </a:moveTo>
                  <a:cubicBezTo>
                    <a:pt x="163182" y="134331"/>
                    <a:pt x="155705" y="122320"/>
                    <a:pt x="153019" y="118872"/>
                  </a:cubicBezTo>
                  <a:cubicBezTo>
                    <a:pt x="145437" y="109128"/>
                    <a:pt x="135903" y="102880"/>
                    <a:pt x="125635" y="96346"/>
                  </a:cubicBezTo>
                  <a:cubicBezTo>
                    <a:pt x="107538" y="84830"/>
                    <a:pt x="86754" y="81544"/>
                    <a:pt x="67761" y="72047"/>
                  </a:cubicBezTo>
                  <a:cubicBezTo>
                    <a:pt x="39786" y="58055"/>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5" name="Google Shape;255;p9"/>
            <p:cNvSpPr/>
            <p:nvPr/>
          </p:nvSpPr>
          <p:spPr>
            <a:xfrm>
              <a:off x="5690206" y="4528889"/>
              <a:ext cx="111861" cy="181165"/>
            </a:xfrm>
            <a:custGeom>
              <a:rect b="b" l="l" r="r" t="t"/>
              <a:pathLst>
                <a:path extrusionOk="0" h="181165" w="111861">
                  <a:moveTo>
                    <a:pt x="111862" y="181165"/>
                  </a:moveTo>
                  <a:cubicBezTo>
                    <a:pt x="111862" y="181165"/>
                    <a:pt x="94802" y="152457"/>
                    <a:pt x="84497" y="123511"/>
                  </a:cubicBezTo>
                  <a:cubicBezTo>
                    <a:pt x="75581" y="98460"/>
                    <a:pt x="69418" y="60893"/>
                    <a:pt x="54007" y="36957"/>
                  </a:cubicBezTo>
                  <a:cubicBezTo>
                    <a:pt x="31785" y="2439"/>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6" name="Google Shape;256;p9"/>
            <p:cNvSpPr/>
            <p:nvPr/>
          </p:nvSpPr>
          <p:spPr>
            <a:xfrm>
              <a:off x="5880449" y="4512697"/>
              <a:ext cx="19574" cy="153190"/>
            </a:xfrm>
            <a:custGeom>
              <a:rect b="b" l="l" r="r" t="t"/>
              <a:pathLst>
                <a:path extrusionOk="0" h="153190" w="19574">
                  <a:moveTo>
                    <a:pt x="0" y="153191"/>
                  </a:moveTo>
                  <a:cubicBezTo>
                    <a:pt x="0" y="153191"/>
                    <a:pt x="15726" y="86897"/>
                    <a:pt x="19078" y="60360"/>
                  </a:cubicBezTo>
                  <a:cubicBezTo>
                    <a:pt x="21736" y="39310"/>
                    <a:pt x="12840" y="0"/>
                    <a:pt x="1284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57" name="Google Shape;257;p9"/>
            <p:cNvSpPr/>
            <p:nvPr/>
          </p:nvSpPr>
          <p:spPr>
            <a:xfrm>
              <a:off x="5958898" y="4710055"/>
              <a:ext cx="34991" cy="208568"/>
            </a:xfrm>
            <a:custGeom>
              <a:rect b="b" l="l" r="r" t="t"/>
              <a:pathLst>
                <a:path extrusionOk="0" h="208568" w="34991">
                  <a:moveTo>
                    <a:pt x="31946" y="208569"/>
                  </a:moveTo>
                  <a:cubicBezTo>
                    <a:pt x="31946" y="208569"/>
                    <a:pt x="39194" y="181794"/>
                    <a:pt x="31327" y="149438"/>
                  </a:cubicBezTo>
                  <a:cubicBezTo>
                    <a:pt x="23459" y="117072"/>
                    <a:pt x="4971" y="117358"/>
                    <a:pt x="456" y="79124"/>
                  </a:cubicBezTo>
                  <a:cubicBezTo>
                    <a:pt x="-2421" y="54683"/>
                    <a:pt x="9257" y="0"/>
                    <a:pt x="925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258" name="Google Shape;258;p9"/>
          <p:cNvGrpSpPr/>
          <p:nvPr/>
        </p:nvGrpSpPr>
        <p:grpSpPr>
          <a:xfrm>
            <a:off x="304690" y="2650644"/>
            <a:ext cx="870909" cy="2193317"/>
            <a:chOff x="3562369" y="4725952"/>
            <a:chExt cx="306076" cy="770829"/>
          </a:xfrm>
        </p:grpSpPr>
        <p:sp>
          <p:nvSpPr>
            <p:cNvPr id="259" name="Google Shape;259;p9"/>
            <p:cNvSpPr/>
            <p:nvPr/>
          </p:nvSpPr>
          <p:spPr>
            <a:xfrm>
              <a:off x="3562369" y="472595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0" name="Google Shape;260;p9"/>
            <p:cNvSpPr/>
            <p:nvPr/>
          </p:nvSpPr>
          <p:spPr>
            <a:xfrm>
              <a:off x="3562369" y="4807791"/>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1" name="Google Shape;261;p9"/>
            <p:cNvSpPr/>
            <p:nvPr/>
          </p:nvSpPr>
          <p:spPr>
            <a:xfrm>
              <a:off x="3562369" y="4889630"/>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2" name="Google Shape;262;p9"/>
            <p:cNvSpPr/>
            <p:nvPr/>
          </p:nvSpPr>
          <p:spPr>
            <a:xfrm>
              <a:off x="3562369" y="4971459"/>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3" name="Google Shape;263;p9"/>
            <p:cNvSpPr/>
            <p:nvPr/>
          </p:nvSpPr>
          <p:spPr>
            <a:xfrm>
              <a:off x="3562369" y="5053298"/>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4" name="Google Shape;264;p9"/>
            <p:cNvSpPr/>
            <p:nvPr/>
          </p:nvSpPr>
          <p:spPr>
            <a:xfrm>
              <a:off x="3562369" y="513512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5" name="Google Shape;265;p9"/>
            <p:cNvSpPr/>
            <p:nvPr/>
          </p:nvSpPr>
          <p:spPr>
            <a:xfrm>
              <a:off x="3562369" y="5216966"/>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6" name="Google Shape;266;p9"/>
            <p:cNvSpPr/>
            <p:nvPr/>
          </p:nvSpPr>
          <p:spPr>
            <a:xfrm>
              <a:off x="3562369" y="5298805"/>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7" name="Google Shape;267;p9"/>
            <p:cNvSpPr/>
            <p:nvPr/>
          </p:nvSpPr>
          <p:spPr>
            <a:xfrm>
              <a:off x="3562369" y="538063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68" name="Google Shape;268;p9"/>
            <p:cNvSpPr/>
            <p:nvPr/>
          </p:nvSpPr>
          <p:spPr>
            <a:xfrm>
              <a:off x="3562369" y="5462472"/>
              <a:ext cx="306076" cy="34309"/>
            </a:xfrm>
            <a:custGeom>
              <a:rect b="b" l="l" r="r" t="t"/>
              <a:pathLst>
                <a:path extrusionOk="0" h="34309" w="306076">
                  <a:moveTo>
                    <a:pt x="0" y="0"/>
                  </a:moveTo>
                  <a:lnTo>
                    <a:pt x="306076" y="0"/>
                  </a:lnTo>
                  <a:lnTo>
                    <a:pt x="306076" y="34310"/>
                  </a:lnTo>
                  <a:lnTo>
                    <a:pt x="0" y="34310"/>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69" name="Google Shape;269;p9"/>
          <p:cNvSpPr/>
          <p:nvPr/>
        </p:nvSpPr>
        <p:spPr>
          <a:xfrm>
            <a:off x="193875" y="24529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270" name="Google Shape;270;p9"/>
          <p:cNvSpPr/>
          <p:nvPr/>
        </p:nvSpPr>
        <p:spPr>
          <a:xfrm rot="10800000">
            <a:off x="8864675" y="164875"/>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271" name="Google Shape;271;p9"/>
          <p:cNvSpPr/>
          <p:nvPr/>
        </p:nvSpPr>
        <p:spPr>
          <a:xfrm flipH="1" rot="10800000">
            <a:off x="127006" y="144592"/>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72" name="Google Shape;272;p9"/>
          <p:cNvSpPr/>
          <p:nvPr/>
        </p:nvSpPr>
        <p:spPr>
          <a:xfrm>
            <a:off x="7658189" y="4262739"/>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5 Two columns">
  <p:cSld name="CUSTOM_4">
    <p:spTree>
      <p:nvGrpSpPr>
        <p:cNvPr id="273" name="Shape 273"/>
        <p:cNvGrpSpPr/>
        <p:nvPr/>
      </p:nvGrpSpPr>
      <p:grpSpPr>
        <a:xfrm>
          <a:off x="0" y="0"/>
          <a:ext cx="0" cy="0"/>
          <a:chOff x="0" y="0"/>
          <a:chExt cx="0" cy="0"/>
        </a:xfrm>
      </p:grpSpPr>
      <p:sp>
        <p:nvSpPr>
          <p:cNvPr id="274" name="Google Shape;274;p10"/>
          <p:cNvSpPr txBox="1"/>
          <p:nvPr>
            <p:ph type="title"/>
          </p:nvPr>
        </p:nvSpPr>
        <p:spPr>
          <a:xfrm>
            <a:off x="873350" y="836300"/>
            <a:ext cx="10551900" cy="763500"/>
          </a:xfrm>
          <a:prstGeom prst="rect">
            <a:avLst/>
          </a:prstGeom>
          <a:noFill/>
          <a:ln>
            <a:noFill/>
          </a:ln>
        </p:spPr>
        <p:txBody>
          <a:bodyPr anchorCtr="0" anchor="ctr" bIns="121900" lIns="121900" spcFirstLastPara="1" rIns="121900" wrap="square" tIns="121900">
            <a:noAutofit/>
          </a:bodyPr>
          <a:lstStyle>
            <a:lvl1pPr lvl="0" marR="0" algn="l">
              <a:lnSpc>
                <a:spcPct val="100000"/>
              </a:lnSpc>
              <a:spcBef>
                <a:spcPts val="0"/>
              </a:spcBef>
              <a:spcAft>
                <a:spcPts val="0"/>
              </a:spcAft>
              <a:buClr>
                <a:schemeClr val="dk1"/>
              </a:buClr>
              <a:buSzPts val="4000"/>
              <a:buFont typeface="Aldrich"/>
              <a:buNone/>
              <a:defRPr/>
            </a:lvl1pPr>
            <a:lvl2pPr lvl="1"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l">
              <a:lnSpc>
                <a:spcPct val="100000"/>
              </a:lnSpc>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p:txBody>
      </p:sp>
      <p:sp>
        <p:nvSpPr>
          <p:cNvPr id="275" name="Google Shape;275;p10"/>
          <p:cNvSpPr txBox="1"/>
          <p:nvPr>
            <p:ph idx="1" type="body"/>
          </p:nvPr>
        </p:nvSpPr>
        <p:spPr>
          <a:xfrm>
            <a:off x="873350" y="2051385"/>
            <a:ext cx="4960800" cy="38178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76" name="Google Shape;276;p10"/>
          <p:cNvSpPr txBox="1"/>
          <p:nvPr>
            <p:ph idx="2" type="body"/>
          </p:nvPr>
        </p:nvSpPr>
        <p:spPr>
          <a:xfrm>
            <a:off x="6464148" y="2037000"/>
            <a:ext cx="4961100" cy="38178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77" name="Google Shape;277;p10"/>
          <p:cNvSpPr/>
          <p:nvPr/>
        </p:nvSpPr>
        <p:spPr>
          <a:xfrm>
            <a:off x="226594" y="133367"/>
            <a:ext cx="1944958" cy="1944958"/>
          </a:xfrm>
          <a:custGeom>
            <a:rect b="b" l="l" r="r" t="t"/>
            <a:pathLst>
              <a:path extrusionOk="0" h="793051" w="793051">
                <a:moveTo>
                  <a:pt x="0" y="396526"/>
                </a:moveTo>
                <a:cubicBezTo>
                  <a:pt x="0" y="177527"/>
                  <a:pt x="177537" y="0"/>
                  <a:pt x="396526" y="0"/>
                </a:cubicBezTo>
                <a:cubicBezTo>
                  <a:pt x="615525" y="0"/>
                  <a:pt x="793052" y="177527"/>
                  <a:pt x="793052" y="396526"/>
                </a:cubicBezTo>
                <a:cubicBezTo>
                  <a:pt x="793052" y="615515"/>
                  <a:pt x="615525" y="793052"/>
                  <a:pt x="396526" y="793052"/>
                </a:cubicBezTo>
                <a:cubicBezTo>
                  <a:pt x="177537" y="793052"/>
                  <a:pt x="0" y="615515"/>
                  <a:pt x="0" y="39652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78" name="Google Shape;278;p10"/>
          <p:cNvGrpSpPr/>
          <p:nvPr/>
        </p:nvGrpSpPr>
        <p:grpSpPr>
          <a:xfrm>
            <a:off x="9855378" y="400058"/>
            <a:ext cx="1891387" cy="753169"/>
            <a:chOff x="7765589" y="3775995"/>
            <a:chExt cx="771239" cy="307115"/>
          </a:xfrm>
        </p:grpSpPr>
        <p:sp>
          <p:nvSpPr>
            <p:cNvPr id="279" name="Google Shape;279;p10"/>
            <p:cNvSpPr/>
            <p:nvPr/>
          </p:nvSpPr>
          <p:spPr>
            <a:xfrm>
              <a:off x="8502110" y="3776986"/>
              <a:ext cx="34718" cy="306124"/>
            </a:xfrm>
            <a:custGeom>
              <a:rect b="b" l="l" r="r" t="t"/>
              <a:pathLst>
                <a:path extrusionOk="0" h="306124" w="34718">
                  <a:moveTo>
                    <a:pt x="34719" y="48"/>
                  </a:moveTo>
                  <a:lnTo>
                    <a:pt x="34309" y="306124"/>
                  </a:lnTo>
                  <a:lnTo>
                    <a:pt x="0" y="306076"/>
                  </a:lnTo>
                  <a:lnTo>
                    <a:pt x="410" y="0"/>
                  </a:lnTo>
                  <a:lnTo>
                    <a:pt x="34719"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0" name="Google Shape;280;p10"/>
            <p:cNvSpPr/>
            <p:nvPr/>
          </p:nvSpPr>
          <p:spPr>
            <a:xfrm>
              <a:off x="8420271" y="3776872"/>
              <a:ext cx="34728" cy="306124"/>
            </a:xfrm>
            <a:custGeom>
              <a:rect b="b" l="l" r="r" t="t"/>
              <a:pathLst>
                <a:path extrusionOk="0" h="306124" w="34728">
                  <a:moveTo>
                    <a:pt x="34728" y="48"/>
                  </a:moveTo>
                  <a:lnTo>
                    <a:pt x="34318" y="306124"/>
                  </a:lnTo>
                  <a:lnTo>
                    <a:pt x="0" y="306076"/>
                  </a:lnTo>
                  <a:lnTo>
                    <a:pt x="409" y="0"/>
                  </a:lnTo>
                  <a:lnTo>
                    <a:pt x="3472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1" name="Google Shape;281;p10"/>
            <p:cNvSpPr/>
            <p:nvPr/>
          </p:nvSpPr>
          <p:spPr>
            <a:xfrm>
              <a:off x="8338442" y="3776767"/>
              <a:ext cx="34718" cy="306124"/>
            </a:xfrm>
            <a:custGeom>
              <a:rect b="b" l="l" r="r" t="t"/>
              <a:pathLst>
                <a:path extrusionOk="0" h="306124" w="34718">
                  <a:moveTo>
                    <a:pt x="34719" y="48"/>
                  </a:moveTo>
                  <a:lnTo>
                    <a:pt x="34309" y="306124"/>
                  </a:lnTo>
                  <a:lnTo>
                    <a:pt x="0" y="306076"/>
                  </a:lnTo>
                  <a:lnTo>
                    <a:pt x="400" y="0"/>
                  </a:lnTo>
                  <a:lnTo>
                    <a:pt x="34719"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2" name="Google Shape;282;p10"/>
            <p:cNvSpPr/>
            <p:nvPr/>
          </p:nvSpPr>
          <p:spPr>
            <a:xfrm>
              <a:off x="8256603" y="3776652"/>
              <a:ext cx="34718" cy="306124"/>
            </a:xfrm>
            <a:custGeom>
              <a:rect b="b" l="l" r="r" t="t"/>
              <a:pathLst>
                <a:path extrusionOk="0" h="306124" w="34718">
                  <a:moveTo>
                    <a:pt x="34718" y="48"/>
                  </a:moveTo>
                  <a:lnTo>
                    <a:pt x="34309" y="306124"/>
                  </a:lnTo>
                  <a:lnTo>
                    <a:pt x="0" y="306076"/>
                  </a:lnTo>
                  <a:lnTo>
                    <a:pt x="409" y="0"/>
                  </a:lnTo>
                  <a:lnTo>
                    <a:pt x="3471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3" name="Google Shape;283;p10"/>
            <p:cNvSpPr/>
            <p:nvPr/>
          </p:nvSpPr>
          <p:spPr>
            <a:xfrm>
              <a:off x="8174764" y="3776548"/>
              <a:ext cx="34728" cy="306124"/>
            </a:xfrm>
            <a:custGeom>
              <a:rect b="b" l="l" r="r" t="t"/>
              <a:pathLst>
                <a:path extrusionOk="0" h="306124" w="34728">
                  <a:moveTo>
                    <a:pt x="34728" y="48"/>
                  </a:moveTo>
                  <a:lnTo>
                    <a:pt x="34319" y="306124"/>
                  </a:lnTo>
                  <a:lnTo>
                    <a:pt x="0" y="306076"/>
                  </a:lnTo>
                  <a:lnTo>
                    <a:pt x="410" y="0"/>
                  </a:lnTo>
                  <a:lnTo>
                    <a:pt x="3472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4" name="Google Shape;284;p10"/>
            <p:cNvSpPr/>
            <p:nvPr/>
          </p:nvSpPr>
          <p:spPr>
            <a:xfrm>
              <a:off x="8092935" y="3776434"/>
              <a:ext cx="34718" cy="306123"/>
            </a:xfrm>
            <a:custGeom>
              <a:rect b="b" l="l" r="r" t="t"/>
              <a:pathLst>
                <a:path extrusionOk="0" h="306123" w="34718">
                  <a:moveTo>
                    <a:pt x="34719" y="47"/>
                  </a:moveTo>
                  <a:lnTo>
                    <a:pt x="34310" y="306124"/>
                  </a:lnTo>
                  <a:lnTo>
                    <a:pt x="0" y="306076"/>
                  </a:lnTo>
                  <a:lnTo>
                    <a:pt x="410" y="0"/>
                  </a:lnTo>
                  <a:lnTo>
                    <a:pt x="34719" y="47"/>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5" name="Google Shape;285;p10"/>
            <p:cNvSpPr/>
            <p:nvPr/>
          </p:nvSpPr>
          <p:spPr>
            <a:xfrm>
              <a:off x="8011096" y="3776329"/>
              <a:ext cx="34728" cy="306124"/>
            </a:xfrm>
            <a:custGeom>
              <a:rect b="b" l="l" r="r" t="t"/>
              <a:pathLst>
                <a:path extrusionOk="0" h="306124" w="34728">
                  <a:moveTo>
                    <a:pt x="34728" y="48"/>
                  </a:moveTo>
                  <a:lnTo>
                    <a:pt x="34319" y="306124"/>
                  </a:lnTo>
                  <a:lnTo>
                    <a:pt x="0" y="306076"/>
                  </a:lnTo>
                  <a:lnTo>
                    <a:pt x="410" y="0"/>
                  </a:lnTo>
                  <a:lnTo>
                    <a:pt x="3472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6" name="Google Shape;286;p10"/>
            <p:cNvSpPr/>
            <p:nvPr/>
          </p:nvSpPr>
          <p:spPr>
            <a:xfrm>
              <a:off x="7929267" y="3776214"/>
              <a:ext cx="34718" cy="306124"/>
            </a:xfrm>
            <a:custGeom>
              <a:rect b="b" l="l" r="r" t="t"/>
              <a:pathLst>
                <a:path extrusionOk="0" h="306124" w="34718">
                  <a:moveTo>
                    <a:pt x="34719" y="48"/>
                  </a:moveTo>
                  <a:lnTo>
                    <a:pt x="34309" y="306124"/>
                  </a:lnTo>
                  <a:lnTo>
                    <a:pt x="0" y="306076"/>
                  </a:lnTo>
                  <a:lnTo>
                    <a:pt x="410" y="0"/>
                  </a:lnTo>
                  <a:lnTo>
                    <a:pt x="34719"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7" name="Google Shape;287;p10"/>
            <p:cNvSpPr/>
            <p:nvPr/>
          </p:nvSpPr>
          <p:spPr>
            <a:xfrm>
              <a:off x="7847428" y="3776109"/>
              <a:ext cx="34718" cy="306124"/>
            </a:xfrm>
            <a:custGeom>
              <a:rect b="b" l="l" r="r" t="t"/>
              <a:pathLst>
                <a:path extrusionOk="0" h="306124" w="34718">
                  <a:moveTo>
                    <a:pt x="34718" y="48"/>
                  </a:moveTo>
                  <a:lnTo>
                    <a:pt x="34309" y="306124"/>
                  </a:lnTo>
                  <a:lnTo>
                    <a:pt x="0" y="306076"/>
                  </a:lnTo>
                  <a:lnTo>
                    <a:pt x="409" y="0"/>
                  </a:lnTo>
                  <a:lnTo>
                    <a:pt x="34718"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88" name="Google Shape;288;p10"/>
            <p:cNvSpPr/>
            <p:nvPr/>
          </p:nvSpPr>
          <p:spPr>
            <a:xfrm>
              <a:off x="7765589" y="3775995"/>
              <a:ext cx="34728" cy="306124"/>
            </a:xfrm>
            <a:custGeom>
              <a:rect b="b" l="l" r="r" t="t"/>
              <a:pathLst>
                <a:path extrusionOk="0" h="306124" w="34728">
                  <a:moveTo>
                    <a:pt x="34729" y="48"/>
                  </a:moveTo>
                  <a:lnTo>
                    <a:pt x="34319" y="306124"/>
                  </a:lnTo>
                  <a:lnTo>
                    <a:pt x="0" y="306076"/>
                  </a:lnTo>
                  <a:lnTo>
                    <a:pt x="410" y="0"/>
                  </a:lnTo>
                  <a:lnTo>
                    <a:pt x="34729" y="48"/>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289" name="Google Shape;289;p10"/>
          <p:cNvSpPr/>
          <p:nvPr/>
        </p:nvSpPr>
        <p:spPr>
          <a:xfrm>
            <a:off x="10182296" y="5182642"/>
            <a:ext cx="1678722" cy="1383311"/>
          </a:xfrm>
          <a:custGeom>
            <a:rect b="b" l="l" r="r" t="t"/>
            <a:pathLst>
              <a:path extrusionOk="0" h="564041" w="684494">
                <a:moveTo>
                  <a:pt x="0" y="0"/>
                </a:moveTo>
                <a:lnTo>
                  <a:pt x="684495" y="0"/>
                </a:lnTo>
                <a:lnTo>
                  <a:pt x="684495" y="564042"/>
                </a:lnTo>
                <a:lnTo>
                  <a:pt x="0" y="564042"/>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0" name="Google Shape;290;p10"/>
          <p:cNvSpPr/>
          <p:nvPr/>
        </p:nvSpPr>
        <p:spPr>
          <a:xfrm>
            <a:off x="193875" y="24529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
        <p:nvSpPr>
          <p:cNvPr id="291" name="Google Shape;291;p10"/>
          <p:cNvSpPr/>
          <p:nvPr/>
        </p:nvSpPr>
        <p:spPr>
          <a:xfrm flipH="1" rot="10800000">
            <a:off x="127006" y="144592"/>
            <a:ext cx="3582787" cy="3969493"/>
          </a:xfrm>
          <a:custGeom>
            <a:rect b="b" l="l" r="r" t="t"/>
            <a:pathLst>
              <a:path extrusionOk="0" h="3969493" w="3582787">
                <a:moveTo>
                  <a:pt x="462857" y="0"/>
                </a:moveTo>
                <a:cubicBezTo>
                  <a:pt x="458080" y="14326"/>
                  <a:pt x="458302" y="14288"/>
                  <a:pt x="453525" y="28613"/>
                </a:cubicBezTo>
                <a:cubicBezTo>
                  <a:pt x="479797" y="28613"/>
                  <a:pt x="480133" y="28613"/>
                  <a:pt x="506405" y="28613"/>
                </a:cubicBezTo>
                <a:cubicBezTo>
                  <a:pt x="484910" y="14288"/>
                  <a:pt x="484352" y="14326"/>
                  <a:pt x="462857" y="0"/>
                </a:cubicBezTo>
                <a:close/>
                <a:moveTo>
                  <a:pt x="1634306" y="54750"/>
                </a:moveTo>
                <a:cubicBezTo>
                  <a:pt x="1624591" y="58626"/>
                  <a:pt x="1617637" y="72571"/>
                  <a:pt x="1614399" y="95183"/>
                </a:cubicBezTo>
                <a:cubicBezTo>
                  <a:pt x="1659795" y="108156"/>
                  <a:pt x="1640336" y="114081"/>
                  <a:pt x="1671635" y="76524"/>
                </a:cubicBezTo>
                <a:cubicBezTo>
                  <a:pt x="1656414" y="57493"/>
                  <a:pt x="1644022" y="50873"/>
                  <a:pt x="1634306" y="54750"/>
                </a:cubicBezTo>
                <a:close/>
                <a:moveTo>
                  <a:pt x="1314542" y="59722"/>
                </a:moveTo>
                <a:cubicBezTo>
                  <a:pt x="1321105" y="77638"/>
                  <a:pt x="1321039" y="77267"/>
                  <a:pt x="1327601" y="95183"/>
                </a:cubicBezTo>
                <a:cubicBezTo>
                  <a:pt x="1346708" y="78467"/>
                  <a:pt x="1347070" y="78934"/>
                  <a:pt x="1366177" y="62208"/>
                </a:cubicBezTo>
                <a:cubicBezTo>
                  <a:pt x="1340498" y="61017"/>
                  <a:pt x="1340212" y="60931"/>
                  <a:pt x="1314542" y="59722"/>
                </a:cubicBezTo>
                <a:close/>
                <a:moveTo>
                  <a:pt x="926336" y="76524"/>
                </a:moveTo>
                <a:cubicBezTo>
                  <a:pt x="921560" y="86077"/>
                  <a:pt x="902496" y="124206"/>
                  <a:pt x="897719" y="133760"/>
                </a:cubicBezTo>
                <a:cubicBezTo>
                  <a:pt x="907272" y="128978"/>
                  <a:pt x="945400" y="109909"/>
                  <a:pt x="954954" y="105137"/>
                </a:cubicBezTo>
                <a:cubicBezTo>
                  <a:pt x="950177" y="100365"/>
                  <a:pt x="931113" y="81286"/>
                  <a:pt x="926336" y="76524"/>
                </a:cubicBezTo>
                <a:close/>
                <a:moveTo>
                  <a:pt x="32972" y="138113"/>
                </a:moveTo>
                <a:cubicBezTo>
                  <a:pt x="28195" y="152438"/>
                  <a:pt x="28417" y="153038"/>
                  <a:pt x="23640" y="167345"/>
                </a:cubicBezTo>
                <a:cubicBezTo>
                  <a:pt x="54689" y="164963"/>
                  <a:pt x="54804" y="164754"/>
                  <a:pt x="85853" y="162373"/>
                </a:cubicBezTo>
                <a:cubicBezTo>
                  <a:pt x="59581" y="150428"/>
                  <a:pt x="59244" y="150047"/>
                  <a:pt x="32972" y="138113"/>
                </a:cubicBezTo>
                <a:close/>
                <a:moveTo>
                  <a:pt x="1031475" y="153038"/>
                </a:moveTo>
                <a:cubicBezTo>
                  <a:pt x="1026698" y="176927"/>
                  <a:pt x="1026920" y="176441"/>
                  <a:pt x="1022143" y="200320"/>
                </a:cubicBezTo>
                <a:cubicBezTo>
                  <a:pt x="1077185" y="194205"/>
                  <a:pt x="1059369" y="209064"/>
                  <a:pt x="1079378" y="162373"/>
                </a:cubicBezTo>
                <a:cubicBezTo>
                  <a:pt x="1055494" y="157591"/>
                  <a:pt x="1055359" y="157801"/>
                  <a:pt x="1031475" y="153038"/>
                </a:cubicBezTo>
                <a:close/>
                <a:moveTo>
                  <a:pt x="945622" y="257556"/>
                </a:moveTo>
                <a:cubicBezTo>
                  <a:pt x="940845" y="271891"/>
                  <a:pt x="941068" y="271862"/>
                  <a:pt x="936290" y="286179"/>
                </a:cubicBezTo>
                <a:cubicBezTo>
                  <a:pt x="986250" y="294237"/>
                  <a:pt x="1036250" y="253765"/>
                  <a:pt x="945622" y="257556"/>
                </a:cubicBezTo>
                <a:close/>
                <a:moveTo>
                  <a:pt x="1998876" y="301723"/>
                </a:moveTo>
                <a:cubicBezTo>
                  <a:pt x="1991113" y="316659"/>
                  <a:pt x="1991084" y="316668"/>
                  <a:pt x="1983321" y="331594"/>
                </a:cubicBezTo>
                <a:cubicBezTo>
                  <a:pt x="2001828" y="337556"/>
                  <a:pt x="2002133" y="338052"/>
                  <a:pt x="2020650" y="344033"/>
                </a:cubicBezTo>
                <a:cubicBezTo>
                  <a:pt x="2025422" y="326117"/>
                  <a:pt x="2025203" y="325860"/>
                  <a:pt x="2029975" y="307953"/>
                </a:cubicBezTo>
                <a:cubicBezTo>
                  <a:pt x="2014449" y="304962"/>
                  <a:pt x="2014401" y="304724"/>
                  <a:pt x="1998876" y="301723"/>
                </a:cubicBezTo>
                <a:close/>
                <a:moveTo>
                  <a:pt x="2206664" y="687438"/>
                </a:moveTo>
                <a:cubicBezTo>
                  <a:pt x="2167097" y="713813"/>
                  <a:pt x="2151800" y="725195"/>
                  <a:pt x="2158753" y="773916"/>
                </a:cubicBezTo>
                <a:cubicBezTo>
                  <a:pt x="2205978" y="750941"/>
                  <a:pt x="2231676" y="739550"/>
                  <a:pt x="2206664" y="687438"/>
                </a:cubicBezTo>
                <a:close/>
                <a:moveTo>
                  <a:pt x="1375502" y="869099"/>
                </a:moveTo>
                <a:cubicBezTo>
                  <a:pt x="1388647" y="885815"/>
                  <a:pt x="1388504" y="885977"/>
                  <a:pt x="1401639" y="902694"/>
                </a:cubicBezTo>
                <a:cubicBezTo>
                  <a:pt x="1417165" y="888368"/>
                  <a:pt x="1417222" y="888397"/>
                  <a:pt x="1432738" y="874081"/>
                </a:cubicBezTo>
                <a:cubicBezTo>
                  <a:pt x="1404077" y="871690"/>
                  <a:pt x="1404163" y="871480"/>
                  <a:pt x="1375502" y="869099"/>
                </a:cubicBezTo>
                <a:close/>
                <a:moveTo>
                  <a:pt x="324746" y="917000"/>
                </a:moveTo>
                <a:cubicBezTo>
                  <a:pt x="319970" y="940889"/>
                  <a:pt x="319569" y="941023"/>
                  <a:pt x="314792" y="964911"/>
                </a:cubicBezTo>
                <a:cubicBezTo>
                  <a:pt x="369834" y="958796"/>
                  <a:pt x="352640" y="973026"/>
                  <a:pt x="372650" y="926335"/>
                </a:cubicBezTo>
                <a:cubicBezTo>
                  <a:pt x="348766" y="921563"/>
                  <a:pt x="348630" y="921763"/>
                  <a:pt x="324746" y="917000"/>
                </a:cubicBezTo>
                <a:close/>
                <a:moveTo>
                  <a:pt x="983571" y="1045778"/>
                </a:moveTo>
                <a:cubicBezTo>
                  <a:pt x="940879" y="1064076"/>
                  <a:pt x="954034" y="1048550"/>
                  <a:pt x="940645" y="1088707"/>
                </a:cubicBezTo>
                <a:cubicBezTo>
                  <a:pt x="981103" y="1102195"/>
                  <a:pt x="961482" y="1104729"/>
                  <a:pt x="997880" y="1074401"/>
                </a:cubicBezTo>
                <a:cubicBezTo>
                  <a:pt x="990715" y="1060066"/>
                  <a:pt x="990737" y="1060104"/>
                  <a:pt x="983571" y="1045778"/>
                </a:cubicBezTo>
                <a:close/>
                <a:moveTo>
                  <a:pt x="1158387" y="1455134"/>
                </a:moveTo>
                <a:cubicBezTo>
                  <a:pt x="1153075" y="1455849"/>
                  <a:pt x="1148799" y="1460840"/>
                  <a:pt x="1130392" y="1472556"/>
                </a:cubicBezTo>
                <a:cubicBezTo>
                  <a:pt x="1152484" y="1495844"/>
                  <a:pt x="1153092" y="1495292"/>
                  <a:pt x="1175184" y="1518590"/>
                </a:cubicBezTo>
                <a:cubicBezTo>
                  <a:pt x="1184738" y="1489929"/>
                  <a:pt x="1184294" y="1490025"/>
                  <a:pt x="1193847" y="1461354"/>
                </a:cubicBezTo>
                <a:cubicBezTo>
                  <a:pt x="1170214" y="1457544"/>
                  <a:pt x="1163699" y="1454430"/>
                  <a:pt x="1158387" y="1455134"/>
                </a:cubicBezTo>
                <a:close/>
                <a:moveTo>
                  <a:pt x="105138" y="1685944"/>
                </a:moveTo>
                <a:cubicBezTo>
                  <a:pt x="91222" y="1727692"/>
                  <a:pt x="88167" y="1707328"/>
                  <a:pt x="123801" y="1744428"/>
                </a:cubicBezTo>
                <a:cubicBezTo>
                  <a:pt x="157631" y="1720263"/>
                  <a:pt x="149639" y="1737160"/>
                  <a:pt x="148064" y="1694650"/>
                </a:cubicBezTo>
                <a:cubicBezTo>
                  <a:pt x="126569" y="1690478"/>
                  <a:pt x="126633" y="1690126"/>
                  <a:pt x="105138" y="1685944"/>
                </a:cubicBezTo>
                <a:close/>
                <a:moveTo>
                  <a:pt x="643894" y="2006956"/>
                </a:moveTo>
                <a:cubicBezTo>
                  <a:pt x="629588" y="2004470"/>
                  <a:pt x="616027" y="2013976"/>
                  <a:pt x="605322" y="2041798"/>
                </a:cubicBezTo>
                <a:cubicBezTo>
                  <a:pt x="646522" y="2042989"/>
                  <a:pt x="646243" y="2043074"/>
                  <a:pt x="687442" y="2044284"/>
                </a:cubicBezTo>
                <a:cubicBezTo>
                  <a:pt x="672972" y="2024024"/>
                  <a:pt x="658199" y="2009442"/>
                  <a:pt x="643894" y="2006956"/>
                </a:cubicBezTo>
                <a:close/>
                <a:moveTo>
                  <a:pt x="339055" y="2040550"/>
                </a:moveTo>
                <a:cubicBezTo>
                  <a:pt x="305021" y="2048313"/>
                  <a:pt x="304656" y="2048332"/>
                  <a:pt x="270622" y="2056105"/>
                </a:cubicBezTo>
                <a:cubicBezTo>
                  <a:pt x="288388" y="2104073"/>
                  <a:pt x="316637" y="2108549"/>
                  <a:pt x="357097" y="2079127"/>
                </a:cubicBezTo>
                <a:cubicBezTo>
                  <a:pt x="348140" y="2060019"/>
                  <a:pt x="348011" y="2059657"/>
                  <a:pt x="339055" y="2040550"/>
                </a:cubicBezTo>
                <a:close/>
                <a:moveTo>
                  <a:pt x="1949727" y="2097786"/>
                </a:moveTo>
                <a:cubicBezTo>
                  <a:pt x="1943154" y="2093995"/>
                  <a:pt x="1938392" y="2099024"/>
                  <a:pt x="1914265" y="2112093"/>
                </a:cubicBezTo>
                <a:cubicBezTo>
                  <a:pt x="1928591" y="2133591"/>
                  <a:pt x="1928553" y="2134153"/>
                  <a:pt x="1942878" y="2155641"/>
                </a:cubicBezTo>
                <a:cubicBezTo>
                  <a:pt x="1968853" y="2147430"/>
                  <a:pt x="1968538" y="2147068"/>
                  <a:pt x="1994513" y="2138848"/>
                </a:cubicBezTo>
                <a:cubicBezTo>
                  <a:pt x="1964319" y="2114379"/>
                  <a:pt x="1956289" y="2101567"/>
                  <a:pt x="1949727" y="2097786"/>
                </a:cubicBezTo>
                <a:close/>
                <a:moveTo>
                  <a:pt x="3220095" y="2107121"/>
                </a:moveTo>
                <a:cubicBezTo>
                  <a:pt x="3213199" y="2104054"/>
                  <a:pt x="3204284" y="2108187"/>
                  <a:pt x="3171565" y="2111474"/>
                </a:cubicBezTo>
                <a:cubicBezTo>
                  <a:pt x="3180909" y="2173500"/>
                  <a:pt x="3202378" y="2171976"/>
                  <a:pt x="3254928" y="2145687"/>
                </a:cubicBezTo>
                <a:cubicBezTo>
                  <a:pt x="3231639" y="2120065"/>
                  <a:pt x="3226982" y="2110178"/>
                  <a:pt x="3220095" y="2107121"/>
                </a:cubicBezTo>
                <a:close/>
                <a:moveTo>
                  <a:pt x="687442" y="2120808"/>
                </a:moveTo>
                <a:cubicBezTo>
                  <a:pt x="687442" y="2139915"/>
                  <a:pt x="687442" y="2139649"/>
                  <a:pt x="687442" y="2158756"/>
                </a:cubicBezTo>
                <a:cubicBezTo>
                  <a:pt x="720879" y="2158756"/>
                  <a:pt x="721194" y="2158756"/>
                  <a:pt x="754631" y="2158756"/>
                </a:cubicBezTo>
                <a:cubicBezTo>
                  <a:pt x="731868" y="2109730"/>
                  <a:pt x="751027" y="2126704"/>
                  <a:pt x="687442" y="2120808"/>
                </a:cubicBezTo>
                <a:close/>
                <a:moveTo>
                  <a:pt x="301728" y="2267627"/>
                </a:moveTo>
                <a:cubicBezTo>
                  <a:pt x="287570" y="2266864"/>
                  <a:pt x="269260" y="2277266"/>
                  <a:pt x="244493" y="2292515"/>
                </a:cubicBezTo>
                <a:cubicBezTo>
                  <a:pt x="287625" y="2330015"/>
                  <a:pt x="259884" y="2317509"/>
                  <a:pt x="334078" y="2311794"/>
                </a:cubicBezTo>
                <a:cubicBezTo>
                  <a:pt x="325916" y="2280504"/>
                  <a:pt x="315886" y="2268388"/>
                  <a:pt x="301728" y="2267627"/>
                </a:cubicBezTo>
                <a:close/>
                <a:moveTo>
                  <a:pt x="766451" y="2372763"/>
                </a:moveTo>
                <a:cubicBezTo>
                  <a:pt x="733612" y="2376345"/>
                  <a:pt x="733346" y="2376021"/>
                  <a:pt x="700507" y="2379612"/>
                </a:cubicBezTo>
                <a:cubicBezTo>
                  <a:pt x="736929" y="2393337"/>
                  <a:pt x="737495" y="2393861"/>
                  <a:pt x="773917" y="2407606"/>
                </a:cubicBezTo>
                <a:cubicBezTo>
                  <a:pt x="770334" y="2390289"/>
                  <a:pt x="770034" y="2390070"/>
                  <a:pt x="766451" y="2372763"/>
                </a:cubicBezTo>
                <a:close/>
                <a:moveTo>
                  <a:pt x="2726748" y="2374011"/>
                </a:moveTo>
                <a:cubicBezTo>
                  <a:pt x="2719185" y="2373259"/>
                  <a:pt x="2710869" y="2375230"/>
                  <a:pt x="2679465" y="2378364"/>
                </a:cubicBezTo>
                <a:cubicBezTo>
                  <a:pt x="2724852" y="2383136"/>
                  <a:pt x="2724919" y="2383555"/>
                  <a:pt x="2770296" y="2388318"/>
                </a:cubicBezTo>
                <a:cubicBezTo>
                  <a:pt x="2741216" y="2378621"/>
                  <a:pt x="2734320" y="2374754"/>
                  <a:pt x="2726748" y="2374011"/>
                </a:cubicBezTo>
                <a:close/>
                <a:moveTo>
                  <a:pt x="2627211" y="2454888"/>
                </a:moveTo>
                <a:cubicBezTo>
                  <a:pt x="2630840" y="2507428"/>
                  <a:pt x="2655453" y="2506085"/>
                  <a:pt x="2703735" y="2512124"/>
                </a:cubicBezTo>
                <a:cubicBezTo>
                  <a:pt x="2687962" y="2464794"/>
                  <a:pt x="2677494" y="2457050"/>
                  <a:pt x="2627211" y="2454888"/>
                </a:cubicBezTo>
                <a:close/>
                <a:moveTo>
                  <a:pt x="1480020" y="2464842"/>
                </a:moveTo>
                <a:cubicBezTo>
                  <a:pt x="1474467" y="2465756"/>
                  <a:pt x="1468800" y="2471071"/>
                  <a:pt x="1447054" y="2483501"/>
                </a:cubicBezTo>
                <a:cubicBezTo>
                  <a:pt x="1487107" y="2505351"/>
                  <a:pt x="1465037" y="2503103"/>
                  <a:pt x="1514244" y="2474167"/>
                </a:cubicBezTo>
                <a:cubicBezTo>
                  <a:pt x="1491345" y="2467632"/>
                  <a:pt x="1485583" y="2463917"/>
                  <a:pt x="1480020" y="2464842"/>
                </a:cubicBezTo>
                <a:close/>
                <a:moveTo>
                  <a:pt x="974240" y="2483501"/>
                </a:moveTo>
                <a:cubicBezTo>
                  <a:pt x="988387" y="2525944"/>
                  <a:pt x="983571" y="2502627"/>
                  <a:pt x="983571" y="2556291"/>
                </a:cubicBezTo>
                <a:cubicBezTo>
                  <a:pt x="1040677" y="2568188"/>
                  <a:pt x="1012508" y="2566416"/>
                  <a:pt x="1070046" y="2560025"/>
                </a:cubicBezTo>
                <a:cubicBezTo>
                  <a:pt x="1055596" y="2506742"/>
                  <a:pt x="1024199" y="2500151"/>
                  <a:pt x="974240" y="2483501"/>
                </a:cubicBezTo>
                <a:close/>
                <a:moveTo>
                  <a:pt x="580437" y="2502789"/>
                </a:moveTo>
                <a:cubicBezTo>
                  <a:pt x="574071" y="2503541"/>
                  <a:pt x="566414" y="2510047"/>
                  <a:pt x="539378" y="2522077"/>
                </a:cubicBezTo>
                <a:cubicBezTo>
                  <a:pt x="577591" y="2519686"/>
                  <a:pt x="577685" y="2519477"/>
                  <a:pt x="615898" y="2517096"/>
                </a:cubicBezTo>
                <a:cubicBezTo>
                  <a:pt x="591973" y="2506847"/>
                  <a:pt x="586805" y="2502037"/>
                  <a:pt x="580437" y="2502789"/>
                </a:cubicBezTo>
                <a:close/>
                <a:moveTo>
                  <a:pt x="1374883" y="2512743"/>
                </a:moveTo>
                <a:cubicBezTo>
                  <a:pt x="1369330" y="2513657"/>
                  <a:pt x="1363663" y="2518972"/>
                  <a:pt x="1341908" y="2531402"/>
                </a:cubicBezTo>
                <a:cubicBezTo>
                  <a:pt x="1381970" y="2553253"/>
                  <a:pt x="1359901" y="2551005"/>
                  <a:pt x="1409097" y="2522077"/>
                </a:cubicBezTo>
                <a:cubicBezTo>
                  <a:pt x="1386209" y="2515533"/>
                  <a:pt x="1380446" y="2511828"/>
                  <a:pt x="1374883" y="2512743"/>
                </a:cubicBezTo>
                <a:close/>
                <a:moveTo>
                  <a:pt x="1805394" y="2541356"/>
                </a:moveTo>
                <a:cubicBezTo>
                  <a:pt x="1805394" y="2565244"/>
                  <a:pt x="1805394" y="2564759"/>
                  <a:pt x="1805394" y="2588638"/>
                </a:cubicBezTo>
                <a:cubicBezTo>
                  <a:pt x="1841218" y="2574312"/>
                  <a:pt x="1841113" y="2574341"/>
                  <a:pt x="1876936" y="2560025"/>
                </a:cubicBezTo>
                <a:cubicBezTo>
                  <a:pt x="1841113" y="2550471"/>
                  <a:pt x="1841218" y="2550900"/>
                  <a:pt x="1805394" y="2541356"/>
                </a:cubicBezTo>
                <a:close/>
                <a:moveTo>
                  <a:pt x="3123664" y="2555672"/>
                </a:moveTo>
                <a:cubicBezTo>
                  <a:pt x="3116901" y="2554843"/>
                  <a:pt x="3109510" y="2561549"/>
                  <a:pt x="3080735" y="2574331"/>
                </a:cubicBezTo>
                <a:cubicBezTo>
                  <a:pt x="3083126" y="2591048"/>
                  <a:pt x="3083326" y="2591210"/>
                  <a:pt x="3085716" y="2607926"/>
                </a:cubicBezTo>
                <a:cubicBezTo>
                  <a:pt x="3143295" y="2614327"/>
                  <a:pt x="3117854" y="2622318"/>
                  <a:pt x="3162231" y="2584285"/>
                </a:cubicBezTo>
                <a:cubicBezTo>
                  <a:pt x="3136856" y="2565254"/>
                  <a:pt x="3130427" y="2556500"/>
                  <a:pt x="3123664" y="2555672"/>
                </a:cubicBezTo>
                <a:close/>
                <a:moveTo>
                  <a:pt x="3137970" y="2650855"/>
                </a:moveTo>
                <a:cubicBezTo>
                  <a:pt x="3187110" y="2663133"/>
                  <a:pt x="3163088" y="2662457"/>
                  <a:pt x="3209513" y="2655827"/>
                </a:cubicBezTo>
                <a:cubicBezTo>
                  <a:pt x="3173689" y="2653436"/>
                  <a:pt x="3173794" y="2653236"/>
                  <a:pt x="3137970" y="2650855"/>
                </a:cubicBezTo>
                <a:close/>
                <a:moveTo>
                  <a:pt x="1009701" y="2675116"/>
                </a:moveTo>
                <a:cubicBezTo>
                  <a:pt x="1003004" y="2677115"/>
                  <a:pt x="996220" y="2685774"/>
                  <a:pt x="969262" y="2703728"/>
                </a:cubicBezTo>
                <a:cubicBezTo>
                  <a:pt x="1002549" y="2744848"/>
                  <a:pt x="979200" y="2729579"/>
                  <a:pt x="1051382" y="2721150"/>
                </a:cubicBezTo>
                <a:cubicBezTo>
                  <a:pt x="1051084" y="2702642"/>
                  <a:pt x="1051058" y="2702966"/>
                  <a:pt x="1050760" y="2684450"/>
                </a:cubicBezTo>
                <a:cubicBezTo>
                  <a:pt x="1023299" y="2677582"/>
                  <a:pt x="1016397" y="2673115"/>
                  <a:pt x="1009701" y="2675116"/>
                </a:cubicBezTo>
                <a:close/>
                <a:moveTo>
                  <a:pt x="1364930" y="2686936"/>
                </a:moveTo>
                <a:cubicBezTo>
                  <a:pt x="1356795" y="2686679"/>
                  <a:pt x="1343432" y="2695709"/>
                  <a:pt x="1302722" y="2704977"/>
                </a:cubicBezTo>
                <a:cubicBezTo>
                  <a:pt x="1364758" y="2733732"/>
                  <a:pt x="1333926" y="2729160"/>
                  <a:pt x="1394791" y="2722398"/>
                </a:cubicBezTo>
                <a:cubicBezTo>
                  <a:pt x="1376083" y="2696213"/>
                  <a:pt x="1373064" y="2687193"/>
                  <a:pt x="1364930" y="2686936"/>
                </a:cubicBezTo>
                <a:close/>
                <a:moveTo>
                  <a:pt x="1700257" y="2770299"/>
                </a:moveTo>
                <a:cubicBezTo>
                  <a:pt x="1700257" y="2789406"/>
                  <a:pt x="1700257" y="2789758"/>
                  <a:pt x="1700257" y="2808875"/>
                </a:cubicBezTo>
                <a:cubicBezTo>
                  <a:pt x="1733690" y="2808875"/>
                  <a:pt x="1734004" y="2808875"/>
                  <a:pt x="1767447" y="2808875"/>
                </a:cubicBezTo>
                <a:cubicBezTo>
                  <a:pt x="1744682" y="2759840"/>
                  <a:pt x="1763837" y="2776195"/>
                  <a:pt x="1700257" y="2770299"/>
                </a:cubicBezTo>
                <a:close/>
                <a:moveTo>
                  <a:pt x="824931" y="2811980"/>
                </a:moveTo>
                <a:cubicBezTo>
                  <a:pt x="923895" y="2862225"/>
                  <a:pt x="873637" y="2849442"/>
                  <a:pt x="974240" y="2856148"/>
                </a:cubicBezTo>
                <a:cubicBezTo>
                  <a:pt x="946374" y="2796216"/>
                  <a:pt x="884684" y="2814161"/>
                  <a:pt x="824931" y="2811980"/>
                </a:cubicBezTo>
                <a:close/>
                <a:moveTo>
                  <a:pt x="2796433" y="2831887"/>
                </a:moveTo>
                <a:cubicBezTo>
                  <a:pt x="2790403" y="2832011"/>
                  <a:pt x="2782888" y="2838355"/>
                  <a:pt x="2755989" y="2848061"/>
                </a:cubicBezTo>
                <a:cubicBezTo>
                  <a:pt x="2791813" y="2849851"/>
                  <a:pt x="2791708" y="2850023"/>
                  <a:pt x="2827532" y="2851794"/>
                </a:cubicBezTo>
                <a:cubicBezTo>
                  <a:pt x="2806862" y="2838021"/>
                  <a:pt x="2802452" y="2831764"/>
                  <a:pt x="2796433" y="2831887"/>
                </a:cubicBezTo>
                <a:close/>
                <a:moveTo>
                  <a:pt x="429884" y="2856148"/>
                </a:moveTo>
                <a:cubicBezTo>
                  <a:pt x="432914" y="2914727"/>
                  <a:pt x="452163" y="2911183"/>
                  <a:pt x="503917" y="2893476"/>
                </a:cubicBezTo>
                <a:cubicBezTo>
                  <a:pt x="458550" y="2852652"/>
                  <a:pt x="484040" y="2862901"/>
                  <a:pt x="429884" y="2856148"/>
                </a:cubicBezTo>
                <a:close/>
                <a:moveTo>
                  <a:pt x="1751892" y="2870464"/>
                </a:moveTo>
                <a:cubicBezTo>
                  <a:pt x="1723822" y="2877627"/>
                  <a:pt x="1723336" y="2877607"/>
                  <a:pt x="1695276" y="2884770"/>
                </a:cubicBezTo>
                <a:cubicBezTo>
                  <a:pt x="1731099" y="2894324"/>
                  <a:pt x="1731614" y="2894505"/>
                  <a:pt x="1767447" y="2904058"/>
                </a:cubicBezTo>
                <a:cubicBezTo>
                  <a:pt x="1759684" y="2887332"/>
                  <a:pt x="1759655" y="2887180"/>
                  <a:pt x="1751892" y="2870464"/>
                </a:cubicBezTo>
                <a:close/>
                <a:moveTo>
                  <a:pt x="286175" y="2942625"/>
                </a:moveTo>
                <a:cubicBezTo>
                  <a:pt x="286175" y="2961732"/>
                  <a:pt x="286175" y="2961466"/>
                  <a:pt x="286175" y="2980573"/>
                </a:cubicBezTo>
                <a:cubicBezTo>
                  <a:pt x="319612" y="2975801"/>
                  <a:pt x="319927" y="2976001"/>
                  <a:pt x="353364" y="2971248"/>
                </a:cubicBezTo>
                <a:cubicBezTo>
                  <a:pt x="320761" y="2935205"/>
                  <a:pt x="341595" y="2947121"/>
                  <a:pt x="286175" y="2942625"/>
                </a:cubicBezTo>
                <a:close/>
                <a:moveTo>
                  <a:pt x="1983321" y="2950092"/>
                </a:moveTo>
                <a:cubicBezTo>
                  <a:pt x="1968596" y="2945054"/>
                  <a:pt x="1954708" y="2953827"/>
                  <a:pt x="1944126" y="2985554"/>
                </a:cubicBezTo>
                <a:cubicBezTo>
                  <a:pt x="1999161" y="3010014"/>
                  <a:pt x="1971834" y="3008005"/>
                  <a:pt x="2025622" y="2995508"/>
                </a:cubicBezTo>
                <a:cubicBezTo>
                  <a:pt x="2013573" y="2973781"/>
                  <a:pt x="1998037" y="2955132"/>
                  <a:pt x="1983321" y="2950092"/>
                </a:cubicBezTo>
                <a:close/>
                <a:moveTo>
                  <a:pt x="888387" y="2961294"/>
                </a:moveTo>
                <a:cubicBezTo>
                  <a:pt x="891671" y="2982935"/>
                  <a:pt x="891323" y="2983182"/>
                  <a:pt x="894608" y="3004843"/>
                </a:cubicBezTo>
                <a:cubicBezTo>
                  <a:pt x="934314" y="3002299"/>
                  <a:pt x="934534" y="3002404"/>
                  <a:pt x="974240" y="2999861"/>
                </a:cubicBezTo>
                <a:cubicBezTo>
                  <a:pt x="947471" y="2944416"/>
                  <a:pt x="970449" y="2965533"/>
                  <a:pt x="888387" y="2961294"/>
                </a:cubicBezTo>
                <a:close/>
                <a:moveTo>
                  <a:pt x="563640" y="3014168"/>
                </a:moveTo>
                <a:cubicBezTo>
                  <a:pt x="549311" y="3035665"/>
                  <a:pt x="549353" y="3035608"/>
                  <a:pt x="535023" y="3057096"/>
                </a:cubicBezTo>
                <a:cubicBezTo>
                  <a:pt x="563683" y="3045152"/>
                  <a:pt x="563598" y="3044771"/>
                  <a:pt x="592258" y="3032836"/>
                </a:cubicBezTo>
                <a:cubicBezTo>
                  <a:pt x="577927" y="3023283"/>
                  <a:pt x="577969" y="3023711"/>
                  <a:pt x="563640" y="3014168"/>
                </a:cubicBezTo>
                <a:close/>
                <a:moveTo>
                  <a:pt x="3546707" y="3037809"/>
                </a:moveTo>
                <a:cubicBezTo>
                  <a:pt x="3540726" y="3039228"/>
                  <a:pt x="3534772" y="3046352"/>
                  <a:pt x="3510627" y="3061450"/>
                </a:cubicBezTo>
                <a:cubicBezTo>
                  <a:pt x="3546450" y="3073394"/>
                  <a:pt x="3546345" y="3073784"/>
                  <a:pt x="3582169" y="3085710"/>
                </a:cubicBezTo>
                <a:cubicBezTo>
                  <a:pt x="3582464" y="3067203"/>
                  <a:pt x="3582483" y="3066898"/>
                  <a:pt x="3582788" y="3048391"/>
                </a:cubicBezTo>
                <a:cubicBezTo>
                  <a:pt x="3558613" y="3040751"/>
                  <a:pt x="3552689" y="3036389"/>
                  <a:pt x="3546707" y="3037809"/>
                </a:cubicBezTo>
                <a:close/>
                <a:moveTo>
                  <a:pt x="1662300" y="3057096"/>
                </a:moveTo>
                <a:cubicBezTo>
                  <a:pt x="1660710" y="3063469"/>
                  <a:pt x="1653947" y="3088682"/>
                  <a:pt x="1652347" y="3095044"/>
                </a:cubicBezTo>
                <a:cubicBezTo>
                  <a:pt x="1663500" y="3093453"/>
                  <a:pt x="1708392" y="3087310"/>
                  <a:pt x="1719536" y="3085710"/>
                </a:cubicBezTo>
                <a:cubicBezTo>
                  <a:pt x="1709982" y="3080937"/>
                  <a:pt x="1671854" y="3061869"/>
                  <a:pt x="1662300" y="3057096"/>
                </a:cubicBezTo>
                <a:close/>
                <a:moveTo>
                  <a:pt x="426152" y="3091939"/>
                </a:moveTo>
                <a:cubicBezTo>
                  <a:pt x="411657" y="3087976"/>
                  <a:pt x="390847" y="3094987"/>
                  <a:pt x="366428" y="3106865"/>
                </a:cubicBezTo>
                <a:cubicBezTo>
                  <a:pt x="388287" y="3160519"/>
                  <a:pt x="367697" y="3138773"/>
                  <a:pt x="448548" y="3142945"/>
                </a:cubicBezTo>
                <a:cubicBezTo>
                  <a:pt x="448548" y="3111094"/>
                  <a:pt x="440647" y="3095902"/>
                  <a:pt x="426152" y="3091939"/>
                </a:cubicBezTo>
                <a:close/>
                <a:moveTo>
                  <a:pt x="2779630" y="3133620"/>
                </a:moveTo>
                <a:cubicBezTo>
                  <a:pt x="2779630" y="3152728"/>
                  <a:pt x="2779630" y="3152461"/>
                  <a:pt x="2779630" y="3171568"/>
                </a:cubicBezTo>
                <a:cubicBezTo>
                  <a:pt x="2813073" y="3171568"/>
                  <a:pt x="2813387" y="3171568"/>
                  <a:pt x="2846820" y="3171568"/>
                </a:cubicBezTo>
                <a:cubicBezTo>
                  <a:pt x="2824055" y="3122533"/>
                  <a:pt x="2843219" y="3139516"/>
                  <a:pt x="2779630" y="3133620"/>
                </a:cubicBezTo>
                <a:close/>
                <a:moveTo>
                  <a:pt x="2598598" y="3209516"/>
                </a:moveTo>
                <a:cubicBezTo>
                  <a:pt x="2607895" y="3271237"/>
                  <a:pt x="2627497" y="3264523"/>
                  <a:pt x="2684447" y="3257417"/>
                </a:cubicBezTo>
                <a:cubicBezTo>
                  <a:pt x="2666102" y="3202391"/>
                  <a:pt x="2657082" y="3200686"/>
                  <a:pt x="2598598" y="3209516"/>
                </a:cubicBezTo>
                <a:close/>
                <a:moveTo>
                  <a:pt x="2932668" y="3248092"/>
                </a:moveTo>
                <a:cubicBezTo>
                  <a:pt x="2918343" y="3267189"/>
                  <a:pt x="2918391" y="3266932"/>
                  <a:pt x="2904055" y="3286039"/>
                </a:cubicBezTo>
                <a:cubicBezTo>
                  <a:pt x="2935107" y="3274095"/>
                  <a:pt x="2935221" y="3274333"/>
                  <a:pt x="2966263" y="3262398"/>
                </a:cubicBezTo>
                <a:cubicBezTo>
                  <a:pt x="2949547" y="3255235"/>
                  <a:pt x="2949394" y="3255255"/>
                  <a:pt x="2932668" y="3248092"/>
                </a:cubicBezTo>
                <a:close/>
                <a:moveTo>
                  <a:pt x="567995" y="3257417"/>
                </a:moveTo>
                <a:cubicBezTo>
                  <a:pt x="613182" y="3283239"/>
                  <a:pt x="590521" y="3282582"/>
                  <a:pt x="637673" y="3257417"/>
                </a:cubicBezTo>
                <a:cubicBezTo>
                  <a:pt x="603042" y="3257417"/>
                  <a:pt x="602626" y="3257417"/>
                  <a:pt x="567995" y="3257417"/>
                </a:cubicBezTo>
                <a:close/>
                <a:moveTo>
                  <a:pt x="3394907" y="3298479"/>
                </a:moveTo>
                <a:cubicBezTo>
                  <a:pt x="3431331" y="3316396"/>
                  <a:pt x="3431283" y="3316024"/>
                  <a:pt x="3467697" y="3333941"/>
                </a:cubicBezTo>
                <a:cubicBezTo>
                  <a:pt x="3464706" y="3316624"/>
                  <a:pt x="3464459" y="3316405"/>
                  <a:pt x="3461477" y="3299098"/>
                </a:cubicBezTo>
                <a:cubicBezTo>
                  <a:pt x="3428035" y="3298508"/>
                  <a:pt x="3428350" y="3299089"/>
                  <a:pt x="3394907" y="3298479"/>
                </a:cubicBezTo>
                <a:close/>
                <a:moveTo>
                  <a:pt x="1244239" y="3348247"/>
                </a:moveTo>
                <a:cubicBezTo>
                  <a:pt x="1237315" y="3348057"/>
                  <a:pt x="1228543" y="3354476"/>
                  <a:pt x="1197580" y="3365049"/>
                </a:cubicBezTo>
                <a:cubicBezTo>
                  <a:pt x="1254055" y="3404730"/>
                  <a:pt x="1226222" y="3405949"/>
                  <a:pt x="1279700" y="3372507"/>
                </a:cubicBezTo>
                <a:cubicBezTo>
                  <a:pt x="1255966" y="3355562"/>
                  <a:pt x="1251163" y="3348447"/>
                  <a:pt x="1244239" y="3348247"/>
                </a:cubicBezTo>
                <a:close/>
                <a:moveTo>
                  <a:pt x="1605064" y="3367536"/>
                </a:moveTo>
                <a:cubicBezTo>
                  <a:pt x="1588348" y="3374698"/>
                  <a:pt x="1588196" y="3374679"/>
                  <a:pt x="1571479" y="3381842"/>
                </a:cubicBezTo>
                <a:cubicBezTo>
                  <a:pt x="1602483" y="3412846"/>
                  <a:pt x="1584405" y="3407864"/>
                  <a:pt x="1624981" y="3399263"/>
                </a:cubicBezTo>
                <a:cubicBezTo>
                  <a:pt x="1614980" y="3383290"/>
                  <a:pt x="1615066" y="3383499"/>
                  <a:pt x="1605064" y="3367536"/>
                </a:cubicBezTo>
                <a:close/>
                <a:moveTo>
                  <a:pt x="2049263" y="3396148"/>
                </a:moveTo>
                <a:cubicBezTo>
                  <a:pt x="2025384" y="3403321"/>
                  <a:pt x="2025241" y="3403292"/>
                  <a:pt x="2001362" y="3410464"/>
                </a:cubicBezTo>
                <a:cubicBezTo>
                  <a:pt x="2032404" y="3420018"/>
                  <a:pt x="2032527" y="3420199"/>
                  <a:pt x="2063569" y="3429743"/>
                </a:cubicBezTo>
                <a:cubicBezTo>
                  <a:pt x="2056407" y="3413027"/>
                  <a:pt x="2056426" y="3412874"/>
                  <a:pt x="2049263" y="3396148"/>
                </a:cubicBezTo>
                <a:close/>
                <a:moveTo>
                  <a:pt x="3116825" y="3432858"/>
                </a:moveTo>
                <a:cubicBezTo>
                  <a:pt x="3091441" y="3444649"/>
                  <a:pt x="3091183" y="3444697"/>
                  <a:pt x="3065809" y="3456499"/>
                </a:cubicBezTo>
                <a:cubicBezTo>
                  <a:pt x="3110910" y="3464805"/>
                  <a:pt x="3088764" y="3464776"/>
                  <a:pt x="3133618" y="3458365"/>
                </a:cubicBezTo>
                <a:cubicBezTo>
                  <a:pt x="3125255" y="3445821"/>
                  <a:pt x="3125178" y="3445402"/>
                  <a:pt x="3116825" y="3432858"/>
                </a:cubicBezTo>
                <a:close/>
                <a:moveTo>
                  <a:pt x="1375502" y="3445926"/>
                </a:moveTo>
                <a:cubicBezTo>
                  <a:pt x="1352471" y="3443278"/>
                  <a:pt x="1331411" y="3449346"/>
                  <a:pt x="1312047" y="3475158"/>
                </a:cubicBezTo>
                <a:cubicBezTo>
                  <a:pt x="1361758" y="3504152"/>
                  <a:pt x="1398753" y="3484083"/>
                  <a:pt x="1452026" y="3467700"/>
                </a:cubicBezTo>
                <a:cubicBezTo>
                  <a:pt x="1423832" y="3459642"/>
                  <a:pt x="1398543" y="3448564"/>
                  <a:pt x="1375502" y="3445926"/>
                </a:cubicBezTo>
                <a:close/>
                <a:moveTo>
                  <a:pt x="1942878" y="3509382"/>
                </a:moveTo>
                <a:cubicBezTo>
                  <a:pt x="1909445" y="3509972"/>
                  <a:pt x="1909131" y="3510029"/>
                  <a:pt x="1875689" y="3510620"/>
                </a:cubicBezTo>
                <a:cubicBezTo>
                  <a:pt x="1889576" y="3559988"/>
                  <a:pt x="1909331" y="3571818"/>
                  <a:pt x="1953460" y="3541728"/>
                </a:cubicBezTo>
                <a:cubicBezTo>
                  <a:pt x="1948079" y="3525603"/>
                  <a:pt x="1948250" y="3525498"/>
                  <a:pt x="1942878" y="3509382"/>
                </a:cubicBezTo>
                <a:close/>
                <a:moveTo>
                  <a:pt x="2688181" y="3529908"/>
                </a:moveTo>
                <a:cubicBezTo>
                  <a:pt x="2659520" y="3541252"/>
                  <a:pt x="2658987" y="3540966"/>
                  <a:pt x="2630326" y="3552301"/>
                </a:cubicBezTo>
                <a:cubicBezTo>
                  <a:pt x="2666750" y="3557673"/>
                  <a:pt x="2667312" y="3558140"/>
                  <a:pt x="2703735" y="3563503"/>
                </a:cubicBezTo>
                <a:cubicBezTo>
                  <a:pt x="2695972" y="3546786"/>
                  <a:pt x="2695944" y="3546634"/>
                  <a:pt x="2688181" y="3529908"/>
                </a:cubicBezTo>
                <a:close/>
                <a:moveTo>
                  <a:pt x="32972" y="3544214"/>
                </a:moveTo>
                <a:cubicBezTo>
                  <a:pt x="16253" y="3556159"/>
                  <a:pt x="16718" y="3555911"/>
                  <a:pt x="0" y="3567855"/>
                </a:cubicBezTo>
                <a:cubicBezTo>
                  <a:pt x="33437" y="3579800"/>
                  <a:pt x="33130" y="3580181"/>
                  <a:pt x="66566" y="3592116"/>
                </a:cubicBezTo>
                <a:cubicBezTo>
                  <a:pt x="49848" y="3568237"/>
                  <a:pt x="49690" y="3568094"/>
                  <a:pt x="32972" y="3544214"/>
                </a:cubicBezTo>
                <a:close/>
                <a:moveTo>
                  <a:pt x="2904055" y="3544214"/>
                </a:moveTo>
                <a:cubicBezTo>
                  <a:pt x="2904055" y="3563322"/>
                  <a:pt x="2904055" y="3563055"/>
                  <a:pt x="2904055" y="3582162"/>
                </a:cubicBezTo>
                <a:cubicBezTo>
                  <a:pt x="2937488" y="3582162"/>
                  <a:pt x="2937183" y="3582162"/>
                  <a:pt x="2970626" y="3582162"/>
                </a:cubicBezTo>
                <a:cubicBezTo>
                  <a:pt x="2947861" y="3533137"/>
                  <a:pt x="2967644" y="3550120"/>
                  <a:pt x="2904055" y="3544214"/>
                </a:cubicBezTo>
                <a:close/>
                <a:moveTo>
                  <a:pt x="276843" y="3563503"/>
                </a:moveTo>
                <a:cubicBezTo>
                  <a:pt x="276843" y="3582610"/>
                  <a:pt x="276843" y="3582343"/>
                  <a:pt x="276843" y="3601450"/>
                </a:cubicBezTo>
                <a:cubicBezTo>
                  <a:pt x="310280" y="3596678"/>
                  <a:pt x="310595" y="3596888"/>
                  <a:pt x="344032" y="3592116"/>
                </a:cubicBezTo>
                <a:cubicBezTo>
                  <a:pt x="311429" y="3556083"/>
                  <a:pt x="332263" y="3568008"/>
                  <a:pt x="276843" y="3563503"/>
                </a:cubicBezTo>
                <a:close/>
                <a:moveTo>
                  <a:pt x="347143" y="3633178"/>
                </a:moveTo>
                <a:cubicBezTo>
                  <a:pt x="337558" y="3628320"/>
                  <a:pt x="326203" y="3635036"/>
                  <a:pt x="310438" y="3658686"/>
                </a:cubicBezTo>
                <a:cubicBezTo>
                  <a:pt x="341486" y="3668239"/>
                  <a:pt x="341601" y="3668421"/>
                  <a:pt x="372650" y="3677974"/>
                </a:cubicBezTo>
                <a:cubicBezTo>
                  <a:pt x="364657" y="3654666"/>
                  <a:pt x="356728" y="3638045"/>
                  <a:pt x="347143" y="3633178"/>
                </a:cubicBezTo>
                <a:close/>
                <a:moveTo>
                  <a:pt x="2856154" y="3697262"/>
                </a:moveTo>
                <a:cubicBezTo>
                  <a:pt x="2856154" y="3721141"/>
                  <a:pt x="2856154" y="3720665"/>
                  <a:pt x="2856154" y="3744535"/>
                </a:cubicBezTo>
                <a:cubicBezTo>
                  <a:pt x="2894368" y="3739763"/>
                  <a:pt x="2894464" y="3739972"/>
                  <a:pt x="2932668" y="3735210"/>
                </a:cubicBezTo>
                <a:cubicBezTo>
                  <a:pt x="2907027" y="3683908"/>
                  <a:pt x="2928277" y="3703025"/>
                  <a:pt x="2856154" y="3697262"/>
                </a:cubicBezTo>
                <a:close/>
                <a:moveTo>
                  <a:pt x="386958" y="3768805"/>
                </a:moveTo>
                <a:cubicBezTo>
                  <a:pt x="370240" y="3775967"/>
                  <a:pt x="370082" y="3775939"/>
                  <a:pt x="353364" y="3783111"/>
                </a:cubicBezTo>
                <a:cubicBezTo>
                  <a:pt x="378762" y="3814858"/>
                  <a:pt x="362360" y="3808914"/>
                  <a:pt x="401889" y="3800532"/>
                </a:cubicBezTo>
                <a:cubicBezTo>
                  <a:pt x="394276" y="3784559"/>
                  <a:pt x="394571" y="3784768"/>
                  <a:pt x="386958" y="3768805"/>
                </a:cubicBezTo>
                <a:close/>
                <a:moveTo>
                  <a:pt x="3162231" y="3773157"/>
                </a:moveTo>
                <a:cubicBezTo>
                  <a:pt x="3147905" y="3792264"/>
                  <a:pt x="3147953" y="3792617"/>
                  <a:pt x="3133618" y="3811724"/>
                </a:cubicBezTo>
                <a:cubicBezTo>
                  <a:pt x="3164669" y="3799789"/>
                  <a:pt x="3164155" y="3800027"/>
                  <a:pt x="3195206" y="3788083"/>
                </a:cubicBezTo>
                <a:cubicBezTo>
                  <a:pt x="3178490" y="3780920"/>
                  <a:pt x="3178956" y="3780330"/>
                  <a:pt x="3162231" y="3773157"/>
                </a:cubicBezTo>
                <a:close/>
                <a:moveTo>
                  <a:pt x="869101" y="3831013"/>
                </a:moveTo>
                <a:cubicBezTo>
                  <a:pt x="869101" y="3850119"/>
                  <a:pt x="869101" y="3849853"/>
                  <a:pt x="869101" y="3868960"/>
                </a:cubicBezTo>
                <a:cubicBezTo>
                  <a:pt x="902538" y="3868960"/>
                  <a:pt x="902854" y="3868960"/>
                  <a:pt x="936290" y="3868960"/>
                </a:cubicBezTo>
                <a:cubicBezTo>
                  <a:pt x="913527" y="3819935"/>
                  <a:pt x="932687" y="3836918"/>
                  <a:pt x="869101" y="3831013"/>
                </a:cubicBezTo>
                <a:close/>
                <a:moveTo>
                  <a:pt x="1811614" y="3839728"/>
                </a:moveTo>
                <a:cubicBezTo>
                  <a:pt x="1803756" y="3837699"/>
                  <a:pt x="1789192" y="3842461"/>
                  <a:pt x="1748159" y="3840347"/>
                </a:cubicBezTo>
                <a:cubicBezTo>
                  <a:pt x="1751445" y="3861987"/>
                  <a:pt x="1751092" y="3862235"/>
                  <a:pt x="1754378" y="3883895"/>
                </a:cubicBezTo>
                <a:cubicBezTo>
                  <a:pt x="1794088" y="3881352"/>
                  <a:pt x="1794307" y="3880837"/>
                  <a:pt x="1834007" y="3878295"/>
                </a:cubicBezTo>
                <a:cubicBezTo>
                  <a:pt x="1820625" y="3850567"/>
                  <a:pt x="1819472" y="3841747"/>
                  <a:pt x="1811614" y="3839728"/>
                </a:cubicBezTo>
                <a:close/>
                <a:moveTo>
                  <a:pt x="3307811" y="3840347"/>
                </a:moveTo>
                <a:cubicBezTo>
                  <a:pt x="3301829" y="3841766"/>
                  <a:pt x="3295876" y="3848881"/>
                  <a:pt x="3271730" y="3863988"/>
                </a:cubicBezTo>
                <a:cubicBezTo>
                  <a:pt x="3307553" y="3875932"/>
                  <a:pt x="3307449" y="3876304"/>
                  <a:pt x="3343272" y="3888248"/>
                </a:cubicBezTo>
                <a:cubicBezTo>
                  <a:pt x="3343568" y="3869741"/>
                  <a:pt x="3343596" y="3869426"/>
                  <a:pt x="3343891" y="3850919"/>
                </a:cubicBezTo>
                <a:cubicBezTo>
                  <a:pt x="3319717" y="3843290"/>
                  <a:pt x="3313792" y="3838918"/>
                  <a:pt x="3307811" y="3840347"/>
                </a:cubicBezTo>
                <a:close/>
                <a:moveTo>
                  <a:pt x="1461361" y="3859635"/>
                </a:moveTo>
                <a:cubicBezTo>
                  <a:pt x="1461361" y="3883514"/>
                  <a:pt x="1461361" y="3883038"/>
                  <a:pt x="1461361" y="3906907"/>
                </a:cubicBezTo>
                <a:cubicBezTo>
                  <a:pt x="1490022" y="3902135"/>
                  <a:pt x="1489936" y="3902345"/>
                  <a:pt x="1518597" y="3897582"/>
                </a:cubicBezTo>
                <a:cubicBezTo>
                  <a:pt x="1498584" y="3850891"/>
                  <a:pt x="1516396" y="3865741"/>
                  <a:pt x="1461361" y="3859635"/>
                </a:cubicBezTo>
                <a:close/>
                <a:moveTo>
                  <a:pt x="324124" y="3934911"/>
                </a:moveTo>
                <a:cubicBezTo>
                  <a:pt x="317433" y="3933892"/>
                  <a:pt x="304866" y="3938569"/>
                  <a:pt x="270622" y="3939264"/>
                </a:cubicBezTo>
                <a:cubicBezTo>
                  <a:pt x="319004" y="3975916"/>
                  <a:pt x="294281" y="3971868"/>
                  <a:pt x="344032" y="3964772"/>
                </a:cubicBezTo>
                <a:cubicBezTo>
                  <a:pt x="332196" y="3943074"/>
                  <a:pt x="330815" y="3935930"/>
                  <a:pt x="324124" y="3934911"/>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2" name="Google Shape;292;p10"/>
          <p:cNvSpPr/>
          <p:nvPr/>
        </p:nvSpPr>
        <p:spPr>
          <a:xfrm>
            <a:off x="7658189" y="4262739"/>
            <a:ext cx="4309071" cy="2195898"/>
          </a:xfrm>
          <a:custGeom>
            <a:rect b="b" l="l" r="r" t="t"/>
            <a:pathLst>
              <a:path extrusionOk="0" h="2195898" w="4309071">
                <a:moveTo>
                  <a:pt x="2219468" y="234"/>
                </a:moveTo>
                <a:cubicBezTo>
                  <a:pt x="2214172" y="-956"/>
                  <a:pt x="2206438" y="2635"/>
                  <a:pt x="2181206" y="5445"/>
                </a:cubicBezTo>
                <a:cubicBezTo>
                  <a:pt x="2170262" y="54679"/>
                  <a:pt x="2167976" y="32439"/>
                  <a:pt x="2181206" y="72129"/>
                </a:cubicBezTo>
                <a:cubicBezTo>
                  <a:pt x="2212372" y="47640"/>
                  <a:pt x="2212077" y="47336"/>
                  <a:pt x="2243242" y="22847"/>
                </a:cubicBezTo>
                <a:cubicBezTo>
                  <a:pt x="2227364" y="6959"/>
                  <a:pt x="2224754" y="1415"/>
                  <a:pt x="2219468" y="234"/>
                </a:cubicBezTo>
                <a:close/>
                <a:moveTo>
                  <a:pt x="2377173" y="383482"/>
                </a:moveTo>
                <a:cubicBezTo>
                  <a:pt x="2368277" y="401285"/>
                  <a:pt x="2368077" y="401618"/>
                  <a:pt x="2359200" y="419430"/>
                </a:cubicBezTo>
                <a:cubicBezTo>
                  <a:pt x="2392594" y="417201"/>
                  <a:pt x="2392490" y="417010"/>
                  <a:pt x="2425884" y="414791"/>
                </a:cubicBezTo>
                <a:cubicBezTo>
                  <a:pt x="2407177" y="377377"/>
                  <a:pt x="2422665" y="389169"/>
                  <a:pt x="2377173" y="383482"/>
                </a:cubicBezTo>
                <a:close/>
                <a:moveTo>
                  <a:pt x="2011899" y="477408"/>
                </a:moveTo>
                <a:cubicBezTo>
                  <a:pt x="1965046" y="489124"/>
                  <a:pt x="1985991" y="478037"/>
                  <a:pt x="1949863" y="508136"/>
                </a:cubicBezTo>
                <a:cubicBezTo>
                  <a:pt x="2003870" y="505288"/>
                  <a:pt x="1983819" y="517956"/>
                  <a:pt x="2011899" y="477408"/>
                </a:cubicBezTo>
                <a:close/>
                <a:moveTo>
                  <a:pt x="3013796" y="504078"/>
                </a:moveTo>
                <a:cubicBezTo>
                  <a:pt x="2984859" y="506298"/>
                  <a:pt x="2984754" y="505917"/>
                  <a:pt x="2955817" y="508136"/>
                </a:cubicBezTo>
                <a:cubicBezTo>
                  <a:pt x="2953036" y="528720"/>
                  <a:pt x="2952826" y="528710"/>
                  <a:pt x="2950017" y="549303"/>
                </a:cubicBezTo>
                <a:cubicBezTo>
                  <a:pt x="3000394" y="547560"/>
                  <a:pt x="2976458" y="557409"/>
                  <a:pt x="3013796" y="504078"/>
                </a:cubicBezTo>
                <a:close/>
                <a:moveTo>
                  <a:pt x="1991611" y="578869"/>
                </a:moveTo>
                <a:cubicBezTo>
                  <a:pt x="1979124" y="580459"/>
                  <a:pt x="1970084" y="591384"/>
                  <a:pt x="1963198" y="615397"/>
                </a:cubicBezTo>
                <a:cubicBezTo>
                  <a:pt x="2001041" y="606491"/>
                  <a:pt x="2000764" y="606329"/>
                  <a:pt x="2038579" y="597423"/>
                </a:cubicBezTo>
                <a:cubicBezTo>
                  <a:pt x="2019719" y="584850"/>
                  <a:pt x="2004088" y="577288"/>
                  <a:pt x="1991611" y="578869"/>
                </a:cubicBezTo>
                <a:close/>
                <a:moveTo>
                  <a:pt x="1264539" y="715705"/>
                </a:moveTo>
                <a:cubicBezTo>
                  <a:pt x="1254814" y="719563"/>
                  <a:pt x="1247870" y="732621"/>
                  <a:pt x="1241927" y="753386"/>
                </a:cubicBezTo>
                <a:cubicBezTo>
                  <a:pt x="1290819" y="765616"/>
                  <a:pt x="1269282" y="771217"/>
                  <a:pt x="1303973" y="730774"/>
                </a:cubicBezTo>
                <a:cubicBezTo>
                  <a:pt x="1286513" y="716810"/>
                  <a:pt x="1274293" y="711847"/>
                  <a:pt x="1264539" y="715705"/>
                </a:cubicBezTo>
                <a:close/>
                <a:moveTo>
                  <a:pt x="3067136" y="762082"/>
                </a:moveTo>
                <a:cubicBezTo>
                  <a:pt x="3009119" y="777913"/>
                  <a:pt x="3023397" y="759320"/>
                  <a:pt x="3009157" y="802097"/>
                </a:cubicBezTo>
                <a:cubicBezTo>
                  <a:pt x="3051896" y="783780"/>
                  <a:pt x="3032407" y="796782"/>
                  <a:pt x="3067136" y="762082"/>
                </a:cubicBezTo>
                <a:close/>
                <a:moveTo>
                  <a:pt x="2283828" y="788761"/>
                </a:moveTo>
                <a:cubicBezTo>
                  <a:pt x="2279380" y="802116"/>
                  <a:pt x="2278990" y="802087"/>
                  <a:pt x="2274551" y="815432"/>
                </a:cubicBezTo>
                <a:cubicBezTo>
                  <a:pt x="2317309" y="815432"/>
                  <a:pt x="2298983" y="823442"/>
                  <a:pt x="2327891" y="788761"/>
                </a:cubicBezTo>
                <a:cubicBezTo>
                  <a:pt x="2305631" y="788761"/>
                  <a:pt x="2306069" y="788761"/>
                  <a:pt x="2283828" y="788761"/>
                </a:cubicBezTo>
                <a:close/>
                <a:moveTo>
                  <a:pt x="2486759" y="991111"/>
                </a:moveTo>
                <a:cubicBezTo>
                  <a:pt x="2481891" y="991291"/>
                  <a:pt x="2478434" y="996064"/>
                  <a:pt x="2461832" y="1007922"/>
                </a:cubicBezTo>
                <a:cubicBezTo>
                  <a:pt x="2490768" y="1005141"/>
                  <a:pt x="2490854" y="1005493"/>
                  <a:pt x="2519810" y="1002702"/>
                </a:cubicBezTo>
                <a:cubicBezTo>
                  <a:pt x="2497998" y="995673"/>
                  <a:pt x="2491626" y="990930"/>
                  <a:pt x="2486759" y="991111"/>
                </a:cubicBezTo>
                <a:close/>
                <a:moveTo>
                  <a:pt x="2626490" y="1006760"/>
                </a:moveTo>
                <a:cubicBezTo>
                  <a:pt x="2626490" y="1029020"/>
                  <a:pt x="2626490" y="1029144"/>
                  <a:pt x="2626490" y="1051404"/>
                </a:cubicBezTo>
                <a:cubicBezTo>
                  <a:pt x="2648750" y="1031373"/>
                  <a:pt x="2648893" y="1031430"/>
                  <a:pt x="2671134" y="1011399"/>
                </a:cubicBezTo>
                <a:cubicBezTo>
                  <a:pt x="2648874" y="1009170"/>
                  <a:pt x="2648731" y="1008979"/>
                  <a:pt x="2626490" y="1006760"/>
                </a:cubicBezTo>
                <a:close/>
                <a:moveTo>
                  <a:pt x="2849137" y="1051404"/>
                </a:moveTo>
                <a:cubicBezTo>
                  <a:pt x="2849137" y="1073664"/>
                  <a:pt x="2849137" y="1073797"/>
                  <a:pt x="2849137" y="1096048"/>
                </a:cubicBezTo>
                <a:cubicBezTo>
                  <a:pt x="2871397" y="1076017"/>
                  <a:pt x="2870949" y="1076074"/>
                  <a:pt x="2893200" y="1056043"/>
                </a:cubicBezTo>
                <a:cubicBezTo>
                  <a:pt x="2870940" y="1053823"/>
                  <a:pt x="2871378" y="1053623"/>
                  <a:pt x="2849137" y="1051404"/>
                </a:cubicBezTo>
                <a:close/>
                <a:moveTo>
                  <a:pt x="1419930" y="1114021"/>
                </a:moveTo>
                <a:cubicBezTo>
                  <a:pt x="1413253" y="1136281"/>
                  <a:pt x="1413282" y="1135834"/>
                  <a:pt x="1406595" y="1158094"/>
                </a:cubicBezTo>
                <a:cubicBezTo>
                  <a:pt x="1448819" y="1146025"/>
                  <a:pt x="1428531" y="1154950"/>
                  <a:pt x="1466888" y="1130842"/>
                </a:cubicBezTo>
                <a:cubicBezTo>
                  <a:pt x="1443381" y="1122213"/>
                  <a:pt x="1443438" y="1122661"/>
                  <a:pt x="1419930" y="1114021"/>
                </a:cubicBezTo>
                <a:close/>
                <a:moveTo>
                  <a:pt x="2385870" y="1144758"/>
                </a:moveTo>
                <a:cubicBezTo>
                  <a:pt x="2379193" y="1162561"/>
                  <a:pt x="2379231" y="1162894"/>
                  <a:pt x="2372535" y="1180706"/>
                </a:cubicBezTo>
                <a:cubicBezTo>
                  <a:pt x="2421217" y="1221263"/>
                  <a:pt x="2467347" y="1177239"/>
                  <a:pt x="2385870" y="1144758"/>
                </a:cubicBezTo>
                <a:close/>
                <a:moveTo>
                  <a:pt x="3196438" y="1184763"/>
                </a:moveTo>
                <a:cubicBezTo>
                  <a:pt x="3196438" y="1207024"/>
                  <a:pt x="3196438" y="1207147"/>
                  <a:pt x="3196438" y="1229407"/>
                </a:cubicBezTo>
                <a:cubicBezTo>
                  <a:pt x="3218688" y="1209376"/>
                  <a:pt x="3218260" y="1209424"/>
                  <a:pt x="3240501" y="1189402"/>
                </a:cubicBezTo>
                <a:cubicBezTo>
                  <a:pt x="3218240" y="1187173"/>
                  <a:pt x="3218679" y="1186983"/>
                  <a:pt x="3196438" y="1184763"/>
                </a:cubicBezTo>
                <a:close/>
                <a:moveTo>
                  <a:pt x="2804493" y="1220711"/>
                </a:moveTo>
                <a:cubicBezTo>
                  <a:pt x="2795588" y="1242971"/>
                  <a:pt x="2795388" y="1243095"/>
                  <a:pt x="2786520" y="1265354"/>
                </a:cubicBezTo>
                <a:cubicBezTo>
                  <a:pt x="2833068" y="1260849"/>
                  <a:pt x="2812466" y="1269488"/>
                  <a:pt x="2849137" y="1238685"/>
                </a:cubicBezTo>
                <a:cubicBezTo>
                  <a:pt x="2826877" y="1229779"/>
                  <a:pt x="2826735" y="1229607"/>
                  <a:pt x="2804493" y="1220711"/>
                </a:cubicBezTo>
                <a:close/>
                <a:moveTo>
                  <a:pt x="3268904" y="1220711"/>
                </a:moveTo>
                <a:cubicBezTo>
                  <a:pt x="3263770" y="1222311"/>
                  <a:pt x="3258255" y="1229121"/>
                  <a:pt x="3236443" y="1242742"/>
                </a:cubicBezTo>
                <a:cubicBezTo>
                  <a:pt x="3246320" y="1259573"/>
                  <a:pt x="3246263" y="1259535"/>
                  <a:pt x="3256150" y="1276365"/>
                </a:cubicBezTo>
                <a:cubicBezTo>
                  <a:pt x="3295298" y="1255115"/>
                  <a:pt x="3280772" y="1270755"/>
                  <a:pt x="3298479" y="1229407"/>
                </a:cubicBezTo>
                <a:cubicBezTo>
                  <a:pt x="3278486" y="1222740"/>
                  <a:pt x="3274057" y="1219120"/>
                  <a:pt x="3268904" y="1220711"/>
                </a:cubicBezTo>
                <a:close/>
                <a:moveTo>
                  <a:pt x="1112634" y="1260716"/>
                </a:moveTo>
                <a:cubicBezTo>
                  <a:pt x="1105957" y="1274070"/>
                  <a:pt x="1105986" y="1274041"/>
                  <a:pt x="1099299" y="1287386"/>
                </a:cubicBezTo>
                <a:cubicBezTo>
                  <a:pt x="1123788" y="1285157"/>
                  <a:pt x="1124083" y="1284967"/>
                  <a:pt x="1148582" y="1282747"/>
                </a:cubicBezTo>
                <a:cubicBezTo>
                  <a:pt x="1130780" y="1271613"/>
                  <a:pt x="1130446" y="1271831"/>
                  <a:pt x="1112634" y="1260716"/>
                </a:cubicBezTo>
                <a:close/>
                <a:moveTo>
                  <a:pt x="3098445" y="1260716"/>
                </a:moveTo>
                <a:cubicBezTo>
                  <a:pt x="3091767" y="1274070"/>
                  <a:pt x="3091806" y="1274041"/>
                  <a:pt x="3085109" y="1287386"/>
                </a:cubicBezTo>
                <a:cubicBezTo>
                  <a:pt x="3114047" y="1278480"/>
                  <a:pt x="3113570" y="1278318"/>
                  <a:pt x="3142516" y="1269412"/>
                </a:cubicBezTo>
                <a:cubicBezTo>
                  <a:pt x="3120257" y="1264964"/>
                  <a:pt x="3120685" y="1265154"/>
                  <a:pt x="3098445" y="1260716"/>
                </a:cubicBezTo>
                <a:close/>
                <a:moveTo>
                  <a:pt x="1793319" y="1323333"/>
                </a:moveTo>
                <a:cubicBezTo>
                  <a:pt x="1770383" y="1325276"/>
                  <a:pt x="1758972" y="1344536"/>
                  <a:pt x="1745199" y="1372035"/>
                </a:cubicBezTo>
                <a:cubicBezTo>
                  <a:pt x="1790586" y="1390751"/>
                  <a:pt x="1800720" y="1367129"/>
                  <a:pt x="1820570" y="1327391"/>
                </a:cubicBezTo>
                <a:cubicBezTo>
                  <a:pt x="1809998" y="1323867"/>
                  <a:pt x="1800968" y="1322676"/>
                  <a:pt x="1793319" y="1323333"/>
                </a:cubicBezTo>
                <a:close/>
                <a:moveTo>
                  <a:pt x="1468631" y="1345365"/>
                </a:moveTo>
                <a:cubicBezTo>
                  <a:pt x="1468631" y="1367624"/>
                  <a:pt x="1468631" y="1367748"/>
                  <a:pt x="1468631" y="1390008"/>
                </a:cubicBezTo>
                <a:cubicBezTo>
                  <a:pt x="1490891" y="1369977"/>
                  <a:pt x="1491034" y="1369453"/>
                  <a:pt x="1513275" y="1349422"/>
                </a:cubicBezTo>
                <a:cubicBezTo>
                  <a:pt x="1491015" y="1347194"/>
                  <a:pt x="1490872" y="1347584"/>
                  <a:pt x="1468631" y="1345365"/>
                </a:cubicBezTo>
                <a:close/>
                <a:moveTo>
                  <a:pt x="1063933" y="1354061"/>
                </a:moveTo>
                <a:cubicBezTo>
                  <a:pt x="1059485" y="1367415"/>
                  <a:pt x="1059094" y="1367396"/>
                  <a:pt x="1054656" y="1380731"/>
                </a:cubicBezTo>
                <a:cubicBezTo>
                  <a:pt x="1079144" y="1376283"/>
                  <a:pt x="1079440" y="1376473"/>
                  <a:pt x="1103938" y="1372035"/>
                </a:cubicBezTo>
                <a:cubicBezTo>
                  <a:pt x="1083907" y="1363129"/>
                  <a:pt x="1083993" y="1362957"/>
                  <a:pt x="1063933" y="1354061"/>
                </a:cubicBezTo>
                <a:close/>
                <a:moveTo>
                  <a:pt x="2853195" y="1362757"/>
                </a:moveTo>
                <a:cubicBezTo>
                  <a:pt x="2848737" y="1378340"/>
                  <a:pt x="2848927" y="1378483"/>
                  <a:pt x="2844499" y="1394066"/>
                </a:cubicBezTo>
                <a:cubicBezTo>
                  <a:pt x="2888809" y="1406734"/>
                  <a:pt x="2868720" y="1411392"/>
                  <a:pt x="2902477" y="1372035"/>
                </a:cubicBezTo>
                <a:cubicBezTo>
                  <a:pt x="2877988" y="1367587"/>
                  <a:pt x="2877693" y="1367196"/>
                  <a:pt x="2853195" y="1362757"/>
                </a:cubicBezTo>
                <a:close/>
                <a:moveTo>
                  <a:pt x="2586485" y="1367396"/>
                </a:moveTo>
                <a:cubicBezTo>
                  <a:pt x="2582037" y="1380750"/>
                  <a:pt x="2581647" y="1380731"/>
                  <a:pt x="2577208" y="1394066"/>
                </a:cubicBezTo>
                <a:cubicBezTo>
                  <a:pt x="2620833" y="1400305"/>
                  <a:pt x="2601059" y="1406163"/>
                  <a:pt x="2635186" y="1372035"/>
                </a:cubicBezTo>
                <a:cubicBezTo>
                  <a:pt x="2610708" y="1369806"/>
                  <a:pt x="2610984" y="1369615"/>
                  <a:pt x="2586485" y="1367396"/>
                </a:cubicBezTo>
                <a:close/>
                <a:moveTo>
                  <a:pt x="258013" y="1398704"/>
                </a:moveTo>
                <a:cubicBezTo>
                  <a:pt x="253927" y="1397952"/>
                  <a:pt x="249174" y="1401438"/>
                  <a:pt x="231343" y="1407401"/>
                </a:cubicBezTo>
                <a:cubicBezTo>
                  <a:pt x="231343" y="1434119"/>
                  <a:pt x="231343" y="1434023"/>
                  <a:pt x="231343" y="1460741"/>
                </a:cubicBezTo>
                <a:cubicBezTo>
                  <a:pt x="269472" y="1441681"/>
                  <a:pt x="251984" y="1455950"/>
                  <a:pt x="280045" y="1416678"/>
                </a:cubicBezTo>
                <a:cubicBezTo>
                  <a:pt x="265252" y="1404848"/>
                  <a:pt x="262081" y="1399467"/>
                  <a:pt x="258013" y="1398704"/>
                </a:cubicBezTo>
                <a:close/>
                <a:moveTo>
                  <a:pt x="1571254" y="1420736"/>
                </a:moveTo>
                <a:cubicBezTo>
                  <a:pt x="1513237" y="1436567"/>
                  <a:pt x="1527515" y="1417974"/>
                  <a:pt x="1513275" y="1460741"/>
                </a:cubicBezTo>
                <a:cubicBezTo>
                  <a:pt x="1556014" y="1442434"/>
                  <a:pt x="1536535" y="1455435"/>
                  <a:pt x="1571254" y="1420736"/>
                </a:cubicBezTo>
                <a:close/>
                <a:moveTo>
                  <a:pt x="355997" y="1447406"/>
                </a:moveTo>
                <a:cubicBezTo>
                  <a:pt x="349320" y="1460760"/>
                  <a:pt x="349358" y="1460741"/>
                  <a:pt x="342662" y="1474076"/>
                </a:cubicBezTo>
                <a:cubicBezTo>
                  <a:pt x="371599" y="1467399"/>
                  <a:pt x="371703" y="1467418"/>
                  <a:pt x="400641" y="1460741"/>
                </a:cubicBezTo>
                <a:cubicBezTo>
                  <a:pt x="378381" y="1454064"/>
                  <a:pt x="378238" y="1454092"/>
                  <a:pt x="355997" y="1447406"/>
                </a:cubicBezTo>
                <a:close/>
                <a:moveTo>
                  <a:pt x="1139304" y="1501327"/>
                </a:moveTo>
                <a:cubicBezTo>
                  <a:pt x="1134856" y="1519139"/>
                  <a:pt x="1135047" y="1518891"/>
                  <a:pt x="1130608" y="1536703"/>
                </a:cubicBezTo>
                <a:cubicBezTo>
                  <a:pt x="1161774" y="1521120"/>
                  <a:pt x="1161488" y="1520967"/>
                  <a:pt x="1192644" y="1505394"/>
                </a:cubicBezTo>
                <a:cubicBezTo>
                  <a:pt x="1165936" y="1503165"/>
                  <a:pt x="1165984" y="1503546"/>
                  <a:pt x="1139304" y="1501327"/>
                </a:cubicBezTo>
                <a:close/>
                <a:moveTo>
                  <a:pt x="814035" y="1549457"/>
                </a:moveTo>
                <a:cubicBezTo>
                  <a:pt x="796376" y="1551267"/>
                  <a:pt x="777288" y="1560258"/>
                  <a:pt x="756638" y="1568012"/>
                </a:cubicBezTo>
                <a:cubicBezTo>
                  <a:pt x="774449" y="1592491"/>
                  <a:pt x="774221" y="1592215"/>
                  <a:pt x="792004" y="1616713"/>
                </a:cubicBezTo>
                <a:cubicBezTo>
                  <a:pt x="846011" y="1598710"/>
                  <a:pt x="822198" y="1613188"/>
                  <a:pt x="863317" y="1572069"/>
                </a:cubicBezTo>
                <a:cubicBezTo>
                  <a:pt x="847763" y="1552619"/>
                  <a:pt x="831714" y="1547647"/>
                  <a:pt x="814035" y="1549457"/>
                </a:cubicBezTo>
                <a:close/>
                <a:moveTo>
                  <a:pt x="511959" y="1612074"/>
                </a:moveTo>
                <a:cubicBezTo>
                  <a:pt x="505282" y="1634334"/>
                  <a:pt x="505320" y="1634467"/>
                  <a:pt x="498624" y="1656718"/>
                </a:cubicBezTo>
                <a:cubicBezTo>
                  <a:pt x="547573" y="1651984"/>
                  <a:pt x="526456" y="1663185"/>
                  <a:pt x="556031" y="1616713"/>
                </a:cubicBezTo>
                <a:cubicBezTo>
                  <a:pt x="533772" y="1614484"/>
                  <a:pt x="534210" y="1614294"/>
                  <a:pt x="511959" y="1612074"/>
                </a:cubicBezTo>
                <a:close/>
                <a:moveTo>
                  <a:pt x="8696" y="1616713"/>
                </a:moveTo>
                <a:cubicBezTo>
                  <a:pt x="4248" y="1634515"/>
                  <a:pt x="4439" y="1634848"/>
                  <a:pt x="0" y="1652660"/>
                </a:cubicBezTo>
                <a:cubicBezTo>
                  <a:pt x="52578" y="1658499"/>
                  <a:pt x="30432" y="1666252"/>
                  <a:pt x="66675" y="1630048"/>
                </a:cubicBezTo>
                <a:cubicBezTo>
                  <a:pt x="37738" y="1623371"/>
                  <a:pt x="37633" y="1623390"/>
                  <a:pt x="8696" y="1616713"/>
                </a:cubicBezTo>
                <a:close/>
                <a:moveTo>
                  <a:pt x="2051914" y="1630048"/>
                </a:moveTo>
                <a:cubicBezTo>
                  <a:pt x="2045237" y="1652308"/>
                  <a:pt x="2045265" y="1652441"/>
                  <a:pt x="2038579" y="1674692"/>
                </a:cubicBezTo>
                <a:cubicBezTo>
                  <a:pt x="2065287" y="1659108"/>
                  <a:pt x="2065220" y="1658966"/>
                  <a:pt x="2091919" y="1643382"/>
                </a:cubicBezTo>
                <a:cubicBezTo>
                  <a:pt x="2071888" y="1636706"/>
                  <a:pt x="2071954" y="1636725"/>
                  <a:pt x="2051914" y="1630048"/>
                </a:cubicBezTo>
                <a:close/>
                <a:moveTo>
                  <a:pt x="3401101" y="1652660"/>
                </a:moveTo>
                <a:cubicBezTo>
                  <a:pt x="3394424" y="1666014"/>
                  <a:pt x="3394463" y="1665986"/>
                  <a:pt x="3387767" y="1679330"/>
                </a:cubicBezTo>
                <a:cubicBezTo>
                  <a:pt x="3412255" y="1677101"/>
                  <a:pt x="3411969" y="1676911"/>
                  <a:pt x="3436468" y="1674692"/>
                </a:cubicBezTo>
                <a:cubicBezTo>
                  <a:pt x="3418665" y="1663557"/>
                  <a:pt x="3418904" y="1663776"/>
                  <a:pt x="3401101" y="1652660"/>
                </a:cubicBezTo>
                <a:close/>
                <a:moveTo>
                  <a:pt x="904484" y="1681645"/>
                </a:moveTo>
                <a:cubicBezTo>
                  <a:pt x="894226" y="1686874"/>
                  <a:pt x="886635" y="1702085"/>
                  <a:pt x="881291" y="1723393"/>
                </a:cubicBezTo>
                <a:cubicBezTo>
                  <a:pt x="930183" y="1735613"/>
                  <a:pt x="908656" y="1741804"/>
                  <a:pt x="943337" y="1701362"/>
                </a:cubicBezTo>
                <a:cubicBezTo>
                  <a:pt x="927373" y="1681406"/>
                  <a:pt x="914743" y="1676435"/>
                  <a:pt x="904484" y="1681645"/>
                </a:cubicBezTo>
                <a:close/>
                <a:moveTo>
                  <a:pt x="2029873" y="1777314"/>
                </a:moveTo>
                <a:cubicBezTo>
                  <a:pt x="2023196" y="1795126"/>
                  <a:pt x="2023234" y="1794878"/>
                  <a:pt x="2016538" y="1812680"/>
                </a:cubicBezTo>
                <a:cubicBezTo>
                  <a:pt x="2049932" y="1806003"/>
                  <a:pt x="2049828" y="1806032"/>
                  <a:pt x="2083222" y="1799345"/>
                </a:cubicBezTo>
                <a:cubicBezTo>
                  <a:pt x="2056505" y="1788220"/>
                  <a:pt x="2056552" y="1788449"/>
                  <a:pt x="2029873" y="1777314"/>
                </a:cubicBezTo>
                <a:close/>
                <a:moveTo>
                  <a:pt x="124654" y="1794706"/>
                </a:moveTo>
                <a:cubicBezTo>
                  <a:pt x="115757" y="1810289"/>
                  <a:pt x="115576" y="1810423"/>
                  <a:pt x="106680" y="1826015"/>
                </a:cubicBezTo>
                <a:cubicBezTo>
                  <a:pt x="154619" y="1838007"/>
                  <a:pt x="131569" y="1841008"/>
                  <a:pt x="175679" y="1816738"/>
                </a:cubicBezTo>
                <a:cubicBezTo>
                  <a:pt x="150085" y="1805889"/>
                  <a:pt x="150285" y="1805555"/>
                  <a:pt x="124654" y="1794706"/>
                </a:cubicBezTo>
                <a:close/>
                <a:moveTo>
                  <a:pt x="476012" y="1799345"/>
                </a:moveTo>
                <a:cubicBezTo>
                  <a:pt x="464887" y="1830511"/>
                  <a:pt x="465115" y="1830234"/>
                  <a:pt x="453980" y="1861381"/>
                </a:cubicBezTo>
                <a:cubicBezTo>
                  <a:pt x="485146" y="1839131"/>
                  <a:pt x="484861" y="1839569"/>
                  <a:pt x="516026" y="1817319"/>
                </a:cubicBezTo>
                <a:cubicBezTo>
                  <a:pt x="495986" y="1808422"/>
                  <a:pt x="496062" y="1808251"/>
                  <a:pt x="476012" y="1799345"/>
                </a:cubicBezTo>
                <a:close/>
                <a:moveTo>
                  <a:pt x="961311" y="1826015"/>
                </a:moveTo>
                <a:cubicBezTo>
                  <a:pt x="903980" y="1843217"/>
                  <a:pt x="866156" y="1851704"/>
                  <a:pt x="836648" y="1906034"/>
                </a:cubicBezTo>
                <a:cubicBezTo>
                  <a:pt x="885120" y="1909159"/>
                  <a:pt x="938527" y="1867982"/>
                  <a:pt x="961311" y="1826015"/>
                </a:cubicBezTo>
                <a:close/>
                <a:moveTo>
                  <a:pt x="1717948" y="1857323"/>
                </a:moveTo>
                <a:cubicBezTo>
                  <a:pt x="1713491" y="1872907"/>
                  <a:pt x="1713681" y="1873049"/>
                  <a:pt x="1709252" y="1888633"/>
                </a:cubicBezTo>
                <a:cubicBezTo>
                  <a:pt x="1722606" y="1893090"/>
                  <a:pt x="1722568" y="1892890"/>
                  <a:pt x="1735922" y="1897338"/>
                </a:cubicBezTo>
                <a:cubicBezTo>
                  <a:pt x="1740370" y="1881755"/>
                  <a:pt x="1740760" y="1881613"/>
                  <a:pt x="1745199" y="1866020"/>
                </a:cubicBezTo>
                <a:cubicBezTo>
                  <a:pt x="1731845" y="1861572"/>
                  <a:pt x="1731302" y="1861772"/>
                  <a:pt x="1717948" y="1857323"/>
                </a:cubicBezTo>
                <a:close/>
                <a:moveTo>
                  <a:pt x="3249778" y="1897338"/>
                </a:moveTo>
                <a:cubicBezTo>
                  <a:pt x="3172406" y="1912807"/>
                  <a:pt x="3188961" y="1888985"/>
                  <a:pt x="3173826" y="1941982"/>
                </a:cubicBezTo>
                <a:cubicBezTo>
                  <a:pt x="3216107" y="1956069"/>
                  <a:pt x="3231461" y="1934019"/>
                  <a:pt x="3249778" y="1897338"/>
                </a:cubicBezTo>
                <a:close/>
                <a:moveTo>
                  <a:pt x="3499085" y="1919370"/>
                </a:moveTo>
                <a:cubicBezTo>
                  <a:pt x="3492408" y="1932724"/>
                  <a:pt x="3492446" y="1932695"/>
                  <a:pt x="3485750" y="1946040"/>
                </a:cubicBezTo>
                <a:cubicBezTo>
                  <a:pt x="3514687" y="1937134"/>
                  <a:pt x="3514211" y="1937543"/>
                  <a:pt x="3543157" y="1928647"/>
                </a:cubicBezTo>
                <a:cubicBezTo>
                  <a:pt x="3520897" y="1924189"/>
                  <a:pt x="3521335" y="1923808"/>
                  <a:pt x="3499085" y="1919370"/>
                </a:cubicBezTo>
                <a:close/>
                <a:moveTo>
                  <a:pt x="1000735" y="1936762"/>
                </a:moveTo>
                <a:cubicBezTo>
                  <a:pt x="989714" y="1938353"/>
                  <a:pt x="981227" y="1949621"/>
                  <a:pt x="974646" y="1972709"/>
                </a:cubicBezTo>
                <a:cubicBezTo>
                  <a:pt x="1023071" y="1990864"/>
                  <a:pt x="1000535" y="1994341"/>
                  <a:pt x="1041321" y="1959375"/>
                </a:cubicBezTo>
                <a:cubicBezTo>
                  <a:pt x="1025204" y="1943248"/>
                  <a:pt x="1011736" y="1935162"/>
                  <a:pt x="1000735" y="1936762"/>
                </a:cubicBezTo>
                <a:close/>
                <a:moveTo>
                  <a:pt x="3387767" y="1950678"/>
                </a:moveTo>
                <a:cubicBezTo>
                  <a:pt x="3383318" y="1964032"/>
                  <a:pt x="3382928" y="1963994"/>
                  <a:pt x="3378489" y="1977348"/>
                </a:cubicBezTo>
                <a:cubicBezTo>
                  <a:pt x="3402978" y="1972891"/>
                  <a:pt x="3403273" y="1973091"/>
                  <a:pt x="3427771" y="1968652"/>
                </a:cubicBezTo>
                <a:cubicBezTo>
                  <a:pt x="3407740" y="1959746"/>
                  <a:pt x="3407817" y="1959575"/>
                  <a:pt x="3387767" y="1950678"/>
                </a:cubicBezTo>
                <a:close/>
                <a:moveTo>
                  <a:pt x="1328899" y="2018515"/>
                </a:moveTo>
                <a:cubicBezTo>
                  <a:pt x="1324032" y="2018925"/>
                  <a:pt x="1320317" y="2024821"/>
                  <a:pt x="1303973" y="2038804"/>
                </a:cubicBezTo>
                <a:cubicBezTo>
                  <a:pt x="1332909" y="2034908"/>
                  <a:pt x="1333014" y="2034593"/>
                  <a:pt x="1361951" y="2030688"/>
                </a:cubicBezTo>
                <a:cubicBezTo>
                  <a:pt x="1339863" y="2022849"/>
                  <a:pt x="1333795" y="2018106"/>
                  <a:pt x="1328899" y="2018515"/>
                </a:cubicBezTo>
                <a:close/>
                <a:moveTo>
                  <a:pt x="1634452" y="2030107"/>
                </a:moveTo>
                <a:cubicBezTo>
                  <a:pt x="1600067" y="2034850"/>
                  <a:pt x="1578559" y="2056196"/>
                  <a:pt x="1557919" y="2093306"/>
                </a:cubicBezTo>
                <a:cubicBezTo>
                  <a:pt x="1619755" y="2093306"/>
                  <a:pt x="1625746" y="2078313"/>
                  <a:pt x="1673876" y="2030688"/>
                </a:cubicBezTo>
                <a:cubicBezTo>
                  <a:pt x="1659169" y="2028583"/>
                  <a:pt x="1645920" y="2028517"/>
                  <a:pt x="1634452" y="2030107"/>
                </a:cubicBezTo>
                <a:close/>
                <a:moveTo>
                  <a:pt x="3917699" y="2035327"/>
                </a:moveTo>
                <a:cubicBezTo>
                  <a:pt x="3913585" y="2037861"/>
                  <a:pt x="3912822" y="2045604"/>
                  <a:pt x="3903793" y="2066636"/>
                </a:cubicBezTo>
                <a:cubicBezTo>
                  <a:pt x="3939874" y="2095506"/>
                  <a:pt x="3959228" y="2078427"/>
                  <a:pt x="3953075" y="2035327"/>
                </a:cubicBezTo>
                <a:cubicBezTo>
                  <a:pt x="3929615" y="2035327"/>
                  <a:pt x="3921814" y="2032793"/>
                  <a:pt x="3917699" y="2035327"/>
                </a:cubicBezTo>
                <a:close/>
                <a:moveTo>
                  <a:pt x="3543157" y="2079970"/>
                </a:moveTo>
                <a:cubicBezTo>
                  <a:pt x="3534251" y="2093325"/>
                  <a:pt x="3534651" y="2093296"/>
                  <a:pt x="3525755" y="2106641"/>
                </a:cubicBezTo>
                <a:cubicBezTo>
                  <a:pt x="3552473" y="2104412"/>
                  <a:pt x="3552415" y="2104231"/>
                  <a:pt x="3579104" y="2102002"/>
                </a:cubicBezTo>
                <a:cubicBezTo>
                  <a:pt x="3561293" y="2090877"/>
                  <a:pt x="3560940" y="2091096"/>
                  <a:pt x="3543157" y="2079970"/>
                </a:cubicBezTo>
                <a:close/>
                <a:moveTo>
                  <a:pt x="2169033" y="2089829"/>
                </a:moveTo>
                <a:cubicBezTo>
                  <a:pt x="2143992" y="2095944"/>
                  <a:pt x="2143620" y="2095878"/>
                  <a:pt x="2118589" y="2102002"/>
                </a:cubicBezTo>
                <a:cubicBezTo>
                  <a:pt x="2117055" y="2123290"/>
                  <a:pt x="2117217" y="2123043"/>
                  <a:pt x="2115683" y="2144331"/>
                </a:cubicBezTo>
                <a:cubicBezTo>
                  <a:pt x="2157289" y="2141283"/>
                  <a:pt x="2182035" y="2135397"/>
                  <a:pt x="2169033" y="2089829"/>
                </a:cubicBezTo>
                <a:close/>
                <a:moveTo>
                  <a:pt x="4282392" y="2106060"/>
                </a:moveTo>
                <a:cubicBezTo>
                  <a:pt x="4252817" y="2135635"/>
                  <a:pt x="4265152" y="2119128"/>
                  <a:pt x="4247026" y="2155342"/>
                </a:cubicBezTo>
                <a:cubicBezTo>
                  <a:pt x="4278192" y="2139759"/>
                  <a:pt x="4277907" y="2139626"/>
                  <a:pt x="4309072" y="2124033"/>
                </a:cubicBezTo>
                <a:cubicBezTo>
                  <a:pt x="4295851" y="2114994"/>
                  <a:pt x="4295613" y="2115099"/>
                  <a:pt x="4282392" y="2106060"/>
                </a:cubicBezTo>
                <a:close/>
                <a:moveTo>
                  <a:pt x="596617" y="2128672"/>
                </a:moveTo>
                <a:cubicBezTo>
                  <a:pt x="587712" y="2144255"/>
                  <a:pt x="587512" y="2144398"/>
                  <a:pt x="578644" y="2159981"/>
                </a:cubicBezTo>
                <a:cubicBezTo>
                  <a:pt x="595894" y="2169439"/>
                  <a:pt x="595579" y="2169067"/>
                  <a:pt x="612848" y="2178535"/>
                </a:cubicBezTo>
                <a:cubicBezTo>
                  <a:pt x="626764" y="2160171"/>
                  <a:pt x="626736" y="2160381"/>
                  <a:pt x="640680" y="2142007"/>
                </a:cubicBezTo>
                <a:cubicBezTo>
                  <a:pt x="618420" y="2135330"/>
                  <a:pt x="618858" y="2135358"/>
                  <a:pt x="596617" y="2128672"/>
                </a:cubicBezTo>
                <a:close/>
                <a:moveTo>
                  <a:pt x="2603878" y="2146645"/>
                </a:moveTo>
                <a:cubicBezTo>
                  <a:pt x="2599430" y="2160000"/>
                  <a:pt x="2599621" y="2159971"/>
                  <a:pt x="2595182" y="2173316"/>
                </a:cubicBezTo>
                <a:cubicBezTo>
                  <a:pt x="2619670" y="2168867"/>
                  <a:pt x="2619384" y="2169067"/>
                  <a:pt x="2643883" y="2164619"/>
                </a:cubicBezTo>
                <a:cubicBezTo>
                  <a:pt x="2623852" y="2155713"/>
                  <a:pt x="2623938" y="2155551"/>
                  <a:pt x="2603878" y="2146645"/>
                </a:cubicBezTo>
                <a:close/>
                <a:moveTo>
                  <a:pt x="3674764" y="2148389"/>
                </a:moveTo>
                <a:cubicBezTo>
                  <a:pt x="3651780" y="2142636"/>
                  <a:pt x="3644579" y="2154875"/>
                  <a:pt x="3632445" y="2191289"/>
                </a:cubicBezTo>
                <a:cubicBezTo>
                  <a:pt x="3684718" y="2197824"/>
                  <a:pt x="3659658" y="2204062"/>
                  <a:pt x="3703758" y="2159981"/>
                </a:cubicBezTo>
                <a:cubicBezTo>
                  <a:pt x="3691757" y="2154408"/>
                  <a:pt x="3682441" y="2150313"/>
                  <a:pt x="3674764" y="2148389"/>
                </a:cubicBezTo>
                <a:close/>
              </a:path>
            </a:pathLst>
          </a:custGeom>
          <a:solidFill>
            <a:srgbClr val="FFFFFF">
              <a:alpha val="38640"/>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293" name="Google Shape;293;p10"/>
          <p:cNvGrpSpPr/>
          <p:nvPr/>
        </p:nvGrpSpPr>
        <p:grpSpPr>
          <a:xfrm>
            <a:off x="-69296" y="167160"/>
            <a:ext cx="1736841" cy="2164783"/>
            <a:chOff x="6517214" y="3711578"/>
            <a:chExt cx="708221" cy="882720"/>
          </a:xfrm>
        </p:grpSpPr>
        <p:sp>
          <p:nvSpPr>
            <p:cNvPr id="294" name="Google Shape;294;p10"/>
            <p:cNvSpPr/>
            <p:nvPr/>
          </p:nvSpPr>
          <p:spPr>
            <a:xfrm>
              <a:off x="6517214" y="3711578"/>
              <a:ext cx="572633" cy="730853"/>
            </a:xfrm>
            <a:custGeom>
              <a:rect b="b" l="l" r="r" t="t"/>
              <a:pathLst>
                <a:path extrusionOk="0" h="730853" w="572633">
                  <a:moveTo>
                    <a:pt x="0" y="0"/>
                  </a:moveTo>
                  <a:cubicBezTo>
                    <a:pt x="51473" y="9087"/>
                    <a:pt x="96603" y="59550"/>
                    <a:pt x="136932" y="89478"/>
                  </a:cubicBezTo>
                  <a:cubicBezTo>
                    <a:pt x="265081" y="184576"/>
                    <a:pt x="377161" y="315859"/>
                    <a:pt x="453962" y="456448"/>
                  </a:cubicBezTo>
                  <a:cubicBezTo>
                    <a:pt x="487423" y="517703"/>
                    <a:pt x="507616" y="581292"/>
                    <a:pt x="533495" y="645357"/>
                  </a:cubicBezTo>
                  <a:cubicBezTo>
                    <a:pt x="543363" y="669789"/>
                    <a:pt x="554060" y="695125"/>
                    <a:pt x="565938" y="718604"/>
                  </a:cubicBezTo>
                  <a:cubicBezTo>
                    <a:pt x="566214" y="719147"/>
                    <a:pt x="572634" y="730853"/>
                    <a:pt x="572634" y="73085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5" name="Google Shape;295;p10"/>
            <p:cNvSpPr/>
            <p:nvPr/>
          </p:nvSpPr>
          <p:spPr>
            <a:xfrm>
              <a:off x="6712333" y="3847642"/>
              <a:ext cx="13086" cy="103784"/>
            </a:xfrm>
            <a:custGeom>
              <a:rect b="b" l="l" r="r" t="t"/>
              <a:pathLst>
                <a:path extrusionOk="0" h="103784" w="13086">
                  <a:moveTo>
                    <a:pt x="0" y="0"/>
                  </a:moveTo>
                  <a:cubicBezTo>
                    <a:pt x="0" y="0"/>
                    <a:pt x="12497" y="29766"/>
                    <a:pt x="13011" y="63770"/>
                  </a:cubicBezTo>
                  <a:cubicBezTo>
                    <a:pt x="13526" y="97774"/>
                    <a:pt x="11230" y="103784"/>
                    <a:pt x="11230" y="103784"/>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6" name="Google Shape;296;p10"/>
            <p:cNvSpPr/>
            <p:nvPr/>
          </p:nvSpPr>
          <p:spPr>
            <a:xfrm>
              <a:off x="6918578" y="4081386"/>
              <a:ext cx="5712" cy="77435"/>
            </a:xfrm>
            <a:custGeom>
              <a:rect b="b" l="l" r="r" t="t"/>
              <a:pathLst>
                <a:path extrusionOk="0" h="77435" w="5712">
                  <a:moveTo>
                    <a:pt x="0" y="0"/>
                  </a:moveTo>
                  <a:cubicBezTo>
                    <a:pt x="0" y="0"/>
                    <a:pt x="7077" y="26699"/>
                    <a:pt x="5477" y="54178"/>
                  </a:cubicBezTo>
                  <a:cubicBezTo>
                    <a:pt x="3877" y="81658"/>
                    <a:pt x="476" y="77162"/>
                    <a:pt x="476" y="77162"/>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7" name="Google Shape;297;p10"/>
            <p:cNvSpPr/>
            <p:nvPr/>
          </p:nvSpPr>
          <p:spPr>
            <a:xfrm>
              <a:off x="7019629" y="4337380"/>
              <a:ext cx="23336" cy="84810"/>
            </a:xfrm>
            <a:custGeom>
              <a:rect b="b" l="l" r="r" t="t"/>
              <a:pathLst>
                <a:path extrusionOk="0" h="84810" w="23336">
                  <a:moveTo>
                    <a:pt x="23336" y="0"/>
                  </a:moveTo>
                  <a:cubicBezTo>
                    <a:pt x="23336" y="0"/>
                    <a:pt x="23489" y="20555"/>
                    <a:pt x="17650" y="41758"/>
                  </a:cubicBezTo>
                  <a:cubicBezTo>
                    <a:pt x="11821" y="62960"/>
                    <a:pt x="0" y="84811"/>
                    <a:pt x="0" y="84811"/>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8" name="Google Shape;298;p10"/>
            <p:cNvSpPr/>
            <p:nvPr/>
          </p:nvSpPr>
          <p:spPr>
            <a:xfrm>
              <a:off x="6973785" y="4172864"/>
              <a:ext cx="78905" cy="31430"/>
            </a:xfrm>
            <a:custGeom>
              <a:rect b="b" l="l" r="r" t="t"/>
              <a:pathLst>
                <a:path extrusionOk="0" h="31430" w="78905">
                  <a:moveTo>
                    <a:pt x="0" y="0"/>
                  </a:moveTo>
                  <a:cubicBezTo>
                    <a:pt x="0" y="0"/>
                    <a:pt x="25994" y="16250"/>
                    <a:pt x="45720" y="24098"/>
                  </a:cubicBezTo>
                  <a:cubicBezTo>
                    <a:pt x="65446" y="31956"/>
                    <a:pt x="78905" y="31423"/>
                    <a:pt x="78905" y="31423"/>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299" name="Google Shape;299;p10"/>
            <p:cNvSpPr/>
            <p:nvPr/>
          </p:nvSpPr>
          <p:spPr>
            <a:xfrm>
              <a:off x="6824319" y="3900325"/>
              <a:ext cx="84162" cy="58454"/>
            </a:xfrm>
            <a:custGeom>
              <a:rect b="b" l="l" r="r" t="t"/>
              <a:pathLst>
                <a:path extrusionOk="0" h="58454" w="84162">
                  <a:moveTo>
                    <a:pt x="0" y="58455"/>
                  </a:moveTo>
                  <a:cubicBezTo>
                    <a:pt x="28518" y="56274"/>
                    <a:pt x="72952" y="27489"/>
                    <a:pt x="84163"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0" name="Google Shape;300;p10"/>
            <p:cNvSpPr/>
            <p:nvPr/>
          </p:nvSpPr>
          <p:spPr>
            <a:xfrm>
              <a:off x="6604482" y="3947312"/>
              <a:ext cx="118577" cy="80991"/>
            </a:xfrm>
            <a:custGeom>
              <a:rect b="b" l="l" r="r" t="t"/>
              <a:pathLst>
                <a:path extrusionOk="0" h="80991" w="118577">
                  <a:moveTo>
                    <a:pt x="26156" y="78553"/>
                  </a:moveTo>
                  <a:cubicBezTo>
                    <a:pt x="18012" y="80086"/>
                    <a:pt x="0" y="80991"/>
                    <a:pt x="0" y="80991"/>
                  </a:cubicBezTo>
                  <a:cubicBezTo>
                    <a:pt x="0" y="80991"/>
                    <a:pt x="26813" y="58731"/>
                    <a:pt x="32718" y="51321"/>
                  </a:cubicBezTo>
                  <a:cubicBezTo>
                    <a:pt x="51340" y="27975"/>
                    <a:pt x="69390" y="14497"/>
                    <a:pt x="96870" y="3896"/>
                  </a:cubicBezTo>
                  <a:cubicBezTo>
                    <a:pt x="102384" y="1762"/>
                    <a:pt x="118577" y="0"/>
                    <a:pt x="118577" y="0"/>
                  </a:cubicBezTo>
                  <a:cubicBezTo>
                    <a:pt x="118577" y="0"/>
                    <a:pt x="117720" y="17393"/>
                    <a:pt x="114205" y="30794"/>
                  </a:cubicBezTo>
                  <a:cubicBezTo>
                    <a:pt x="102804" y="74229"/>
                    <a:pt x="51016" y="73895"/>
                    <a:pt x="26156" y="7855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1" name="Google Shape;301;p10"/>
            <p:cNvSpPr/>
            <p:nvPr/>
          </p:nvSpPr>
          <p:spPr>
            <a:xfrm>
              <a:off x="6717738" y="3947217"/>
              <a:ext cx="71178" cy="116500"/>
            </a:xfrm>
            <a:custGeom>
              <a:rect b="b" l="l" r="r" t="t"/>
              <a:pathLst>
                <a:path extrusionOk="0" h="116500" w="71178">
                  <a:moveTo>
                    <a:pt x="41974" y="30347"/>
                  </a:moveTo>
                  <a:cubicBezTo>
                    <a:pt x="73844" y="55388"/>
                    <a:pt x="71120" y="116500"/>
                    <a:pt x="71120" y="116500"/>
                  </a:cubicBezTo>
                  <a:cubicBezTo>
                    <a:pt x="71120" y="116500"/>
                    <a:pt x="46145" y="106737"/>
                    <a:pt x="30048" y="93145"/>
                  </a:cubicBezTo>
                  <a:cubicBezTo>
                    <a:pt x="16085" y="81353"/>
                    <a:pt x="7188" y="65227"/>
                    <a:pt x="1121" y="47177"/>
                  </a:cubicBezTo>
                  <a:cubicBezTo>
                    <a:pt x="-3680" y="32890"/>
                    <a:pt x="8712" y="12859"/>
                    <a:pt x="5207" y="0"/>
                  </a:cubicBezTo>
                  <a:cubicBezTo>
                    <a:pt x="5207" y="0"/>
                    <a:pt x="24476" y="16593"/>
                    <a:pt x="41974" y="30347"/>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2" name="Google Shape;302;p10"/>
            <p:cNvSpPr/>
            <p:nvPr/>
          </p:nvSpPr>
          <p:spPr>
            <a:xfrm>
              <a:off x="6783724" y="4157126"/>
              <a:ext cx="136329" cy="72534"/>
            </a:xfrm>
            <a:custGeom>
              <a:rect b="b" l="l" r="r" t="t"/>
              <a:pathLst>
                <a:path extrusionOk="0" h="72534" w="136329">
                  <a:moveTo>
                    <a:pt x="135798" y="593"/>
                  </a:moveTo>
                  <a:cubicBezTo>
                    <a:pt x="138484" y="-2941"/>
                    <a:pt x="130197" y="10318"/>
                    <a:pt x="128654" y="14137"/>
                  </a:cubicBezTo>
                  <a:cubicBezTo>
                    <a:pt x="124015" y="25596"/>
                    <a:pt x="119548" y="40226"/>
                    <a:pt x="111042" y="49113"/>
                  </a:cubicBezTo>
                  <a:cubicBezTo>
                    <a:pt x="87639" y="73564"/>
                    <a:pt x="55597" y="72135"/>
                    <a:pt x="25117" y="72354"/>
                  </a:cubicBezTo>
                  <a:cubicBezTo>
                    <a:pt x="18964" y="72392"/>
                    <a:pt x="0" y="72535"/>
                    <a:pt x="0" y="72535"/>
                  </a:cubicBezTo>
                  <a:cubicBezTo>
                    <a:pt x="0" y="72535"/>
                    <a:pt x="9287" y="65201"/>
                    <a:pt x="11925" y="63286"/>
                  </a:cubicBezTo>
                  <a:cubicBezTo>
                    <a:pt x="20021" y="57419"/>
                    <a:pt x="30603" y="53952"/>
                    <a:pt x="40595" y="37931"/>
                  </a:cubicBezTo>
                  <a:cubicBezTo>
                    <a:pt x="53178" y="17757"/>
                    <a:pt x="75428" y="4384"/>
                    <a:pt x="99336" y="2298"/>
                  </a:cubicBezTo>
                  <a:cubicBezTo>
                    <a:pt x="109556" y="1412"/>
                    <a:pt x="131054" y="6832"/>
                    <a:pt x="135798" y="59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3" name="Google Shape;303;p10"/>
            <p:cNvSpPr/>
            <p:nvPr/>
          </p:nvSpPr>
          <p:spPr>
            <a:xfrm>
              <a:off x="6899593" y="4153538"/>
              <a:ext cx="51151" cy="152123"/>
            </a:xfrm>
            <a:custGeom>
              <a:rect b="b" l="l" r="r" t="t"/>
              <a:pathLst>
                <a:path extrusionOk="0" h="152123" w="51151">
                  <a:moveTo>
                    <a:pt x="44531" y="46054"/>
                  </a:moveTo>
                  <a:cubicBezTo>
                    <a:pt x="65429" y="102527"/>
                    <a:pt x="30177" y="152124"/>
                    <a:pt x="30177" y="152124"/>
                  </a:cubicBezTo>
                  <a:cubicBezTo>
                    <a:pt x="30177" y="152124"/>
                    <a:pt x="26558" y="139884"/>
                    <a:pt x="24881" y="135779"/>
                  </a:cubicBezTo>
                  <a:cubicBezTo>
                    <a:pt x="20319" y="124616"/>
                    <a:pt x="12470" y="115519"/>
                    <a:pt x="6993" y="104966"/>
                  </a:cubicBezTo>
                  <a:cubicBezTo>
                    <a:pt x="-6914" y="78143"/>
                    <a:pt x="2802" y="48140"/>
                    <a:pt x="11327" y="21269"/>
                  </a:cubicBezTo>
                  <a:cubicBezTo>
                    <a:pt x="13118" y="15621"/>
                    <a:pt x="22319" y="0"/>
                    <a:pt x="22319" y="0"/>
                  </a:cubicBezTo>
                  <a:cubicBezTo>
                    <a:pt x="22319" y="0"/>
                    <a:pt x="42407" y="40310"/>
                    <a:pt x="44531" y="46054"/>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4" name="Google Shape;304;p10"/>
            <p:cNvSpPr/>
            <p:nvPr/>
          </p:nvSpPr>
          <p:spPr>
            <a:xfrm>
              <a:off x="6936628" y="4400397"/>
              <a:ext cx="92525" cy="63092"/>
            </a:xfrm>
            <a:custGeom>
              <a:rect b="b" l="l" r="r" t="t"/>
              <a:pathLst>
                <a:path extrusionOk="0" h="63092" w="92525">
                  <a:moveTo>
                    <a:pt x="79763" y="25451"/>
                  </a:moveTo>
                  <a:cubicBezTo>
                    <a:pt x="63636" y="46616"/>
                    <a:pt x="59160" y="57979"/>
                    <a:pt x="41481" y="61465"/>
                  </a:cubicBezTo>
                  <a:cubicBezTo>
                    <a:pt x="31832" y="63370"/>
                    <a:pt x="23041" y="63418"/>
                    <a:pt x="13354" y="62551"/>
                  </a:cubicBezTo>
                  <a:cubicBezTo>
                    <a:pt x="8906" y="62161"/>
                    <a:pt x="0" y="61475"/>
                    <a:pt x="0" y="61475"/>
                  </a:cubicBezTo>
                  <a:cubicBezTo>
                    <a:pt x="0" y="61475"/>
                    <a:pt x="4096" y="59970"/>
                    <a:pt x="6020" y="58970"/>
                  </a:cubicBezTo>
                  <a:cubicBezTo>
                    <a:pt x="14249" y="54693"/>
                    <a:pt x="21384" y="49159"/>
                    <a:pt x="26937" y="41587"/>
                  </a:cubicBezTo>
                  <a:cubicBezTo>
                    <a:pt x="43091" y="19565"/>
                    <a:pt x="61713" y="-6867"/>
                    <a:pt x="92526" y="1629"/>
                  </a:cubicBezTo>
                  <a:lnTo>
                    <a:pt x="79763" y="25451"/>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5" name="Google Shape;305;p10"/>
            <p:cNvSpPr/>
            <p:nvPr/>
          </p:nvSpPr>
          <p:spPr>
            <a:xfrm>
              <a:off x="7021096" y="4402474"/>
              <a:ext cx="41305" cy="115681"/>
            </a:xfrm>
            <a:custGeom>
              <a:rect b="b" l="l" r="r" t="t"/>
              <a:pathLst>
                <a:path extrusionOk="0" h="115681" w="41305">
                  <a:moveTo>
                    <a:pt x="22460" y="21479"/>
                  </a:moveTo>
                  <a:cubicBezTo>
                    <a:pt x="31718" y="35757"/>
                    <a:pt x="40643" y="53988"/>
                    <a:pt x="41243" y="71304"/>
                  </a:cubicBezTo>
                  <a:cubicBezTo>
                    <a:pt x="41682" y="83763"/>
                    <a:pt x="39786" y="94736"/>
                    <a:pt x="35690" y="106499"/>
                  </a:cubicBezTo>
                  <a:cubicBezTo>
                    <a:pt x="35566" y="106861"/>
                    <a:pt x="31499" y="115681"/>
                    <a:pt x="31499" y="115681"/>
                  </a:cubicBezTo>
                  <a:cubicBezTo>
                    <a:pt x="31499" y="115681"/>
                    <a:pt x="23832" y="105889"/>
                    <a:pt x="21870" y="102803"/>
                  </a:cubicBezTo>
                  <a:cubicBezTo>
                    <a:pt x="8801" y="82182"/>
                    <a:pt x="2010" y="64494"/>
                    <a:pt x="38" y="39957"/>
                  </a:cubicBezTo>
                  <a:cubicBezTo>
                    <a:pt x="-638" y="31623"/>
                    <a:pt x="7858" y="0"/>
                    <a:pt x="7858" y="0"/>
                  </a:cubicBezTo>
                  <a:cubicBezTo>
                    <a:pt x="7858" y="0"/>
                    <a:pt x="19012" y="16173"/>
                    <a:pt x="22460" y="21479"/>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6" name="Google Shape;306;p10"/>
            <p:cNvSpPr/>
            <p:nvPr/>
          </p:nvSpPr>
          <p:spPr>
            <a:xfrm>
              <a:off x="7081722" y="4425852"/>
              <a:ext cx="143713" cy="66985"/>
            </a:xfrm>
            <a:custGeom>
              <a:rect b="b" l="l" r="r" t="t"/>
              <a:pathLst>
                <a:path extrusionOk="0" h="66985" w="143713">
                  <a:moveTo>
                    <a:pt x="0" y="1425"/>
                  </a:moveTo>
                  <a:cubicBezTo>
                    <a:pt x="0" y="1425"/>
                    <a:pt x="39910" y="-3662"/>
                    <a:pt x="69304" y="5387"/>
                  </a:cubicBezTo>
                  <a:cubicBezTo>
                    <a:pt x="105033" y="16389"/>
                    <a:pt x="143713" y="66985"/>
                    <a:pt x="143713" y="66985"/>
                  </a:cubicBezTo>
                  <a:cubicBezTo>
                    <a:pt x="143713" y="66985"/>
                    <a:pt x="117329" y="57051"/>
                    <a:pt x="109118" y="55432"/>
                  </a:cubicBezTo>
                  <a:cubicBezTo>
                    <a:pt x="83134" y="50307"/>
                    <a:pt x="56265" y="44821"/>
                    <a:pt x="32614" y="32867"/>
                  </a:cubicBezTo>
                  <a:cubicBezTo>
                    <a:pt x="25327" y="29181"/>
                    <a:pt x="16745" y="23342"/>
                    <a:pt x="12249" y="16465"/>
                  </a:cubicBezTo>
                  <a:cubicBezTo>
                    <a:pt x="10735" y="14150"/>
                    <a:pt x="0" y="1425"/>
                    <a:pt x="0" y="1425"/>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7" name="Google Shape;307;p10"/>
            <p:cNvSpPr/>
            <p:nvPr/>
          </p:nvSpPr>
          <p:spPr>
            <a:xfrm>
              <a:off x="7078692" y="4434059"/>
              <a:ext cx="37650" cy="160239"/>
            </a:xfrm>
            <a:custGeom>
              <a:rect b="b" l="l" r="r" t="t"/>
              <a:pathLst>
                <a:path extrusionOk="0" h="160239" w="37650">
                  <a:moveTo>
                    <a:pt x="28767" y="37471"/>
                  </a:moveTo>
                  <a:cubicBezTo>
                    <a:pt x="41645" y="69837"/>
                    <a:pt x="39740" y="102689"/>
                    <a:pt x="28081" y="135122"/>
                  </a:cubicBezTo>
                  <a:cubicBezTo>
                    <a:pt x="26738" y="138827"/>
                    <a:pt x="19090" y="160239"/>
                    <a:pt x="19090" y="160239"/>
                  </a:cubicBezTo>
                  <a:cubicBezTo>
                    <a:pt x="19090" y="160239"/>
                    <a:pt x="15594" y="129969"/>
                    <a:pt x="13870" y="122025"/>
                  </a:cubicBezTo>
                  <a:cubicBezTo>
                    <a:pt x="8669" y="98012"/>
                    <a:pt x="-123" y="77095"/>
                    <a:pt x="1" y="52006"/>
                  </a:cubicBezTo>
                  <a:cubicBezTo>
                    <a:pt x="77" y="38414"/>
                    <a:pt x="6726" y="0"/>
                    <a:pt x="6726" y="0"/>
                  </a:cubicBezTo>
                  <a:cubicBezTo>
                    <a:pt x="6726" y="0"/>
                    <a:pt x="26614" y="32042"/>
                    <a:pt x="28767" y="3747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8" name="Google Shape;308;p10"/>
            <p:cNvSpPr/>
            <p:nvPr/>
          </p:nvSpPr>
          <p:spPr>
            <a:xfrm>
              <a:off x="7051824" y="4204268"/>
              <a:ext cx="87677" cy="123224"/>
            </a:xfrm>
            <a:custGeom>
              <a:rect b="b" l="l" r="r" t="t"/>
              <a:pathLst>
                <a:path extrusionOk="0" h="123224" w="87677">
                  <a:moveTo>
                    <a:pt x="0" y="0"/>
                  </a:moveTo>
                  <a:cubicBezTo>
                    <a:pt x="0" y="0"/>
                    <a:pt x="8715" y="33604"/>
                    <a:pt x="10439" y="39948"/>
                  </a:cubicBezTo>
                  <a:cubicBezTo>
                    <a:pt x="17821" y="67246"/>
                    <a:pt x="45530" y="86039"/>
                    <a:pt x="66056" y="102565"/>
                  </a:cubicBezTo>
                  <a:cubicBezTo>
                    <a:pt x="72523" y="107775"/>
                    <a:pt x="87678" y="123225"/>
                    <a:pt x="87678" y="123225"/>
                  </a:cubicBezTo>
                  <a:cubicBezTo>
                    <a:pt x="87678" y="123225"/>
                    <a:pt x="82944" y="111157"/>
                    <a:pt x="81896" y="108461"/>
                  </a:cubicBezTo>
                  <a:cubicBezTo>
                    <a:pt x="78277" y="99155"/>
                    <a:pt x="73923" y="89897"/>
                    <a:pt x="72171" y="80048"/>
                  </a:cubicBezTo>
                  <a:cubicBezTo>
                    <a:pt x="64522" y="37005"/>
                    <a:pt x="0" y="0"/>
                    <a:pt x="0" y="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09" name="Google Shape;309;p10"/>
            <p:cNvSpPr/>
            <p:nvPr/>
          </p:nvSpPr>
          <p:spPr>
            <a:xfrm>
              <a:off x="7052691" y="4163671"/>
              <a:ext cx="140169" cy="47401"/>
            </a:xfrm>
            <a:custGeom>
              <a:rect b="b" l="l" r="r" t="t"/>
              <a:pathLst>
                <a:path extrusionOk="0" h="47401" w="140169">
                  <a:moveTo>
                    <a:pt x="0" y="38845"/>
                  </a:moveTo>
                  <a:cubicBezTo>
                    <a:pt x="0" y="38845"/>
                    <a:pt x="68237" y="48874"/>
                    <a:pt x="103251" y="47217"/>
                  </a:cubicBezTo>
                  <a:cubicBezTo>
                    <a:pt x="119453" y="46455"/>
                    <a:pt x="140170" y="34882"/>
                    <a:pt x="140170" y="34882"/>
                  </a:cubicBezTo>
                  <a:cubicBezTo>
                    <a:pt x="140170" y="34882"/>
                    <a:pt x="123844" y="30834"/>
                    <a:pt x="122967" y="30510"/>
                  </a:cubicBezTo>
                  <a:cubicBezTo>
                    <a:pt x="111738" y="26338"/>
                    <a:pt x="102194" y="15966"/>
                    <a:pt x="90735" y="10193"/>
                  </a:cubicBezTo>
                  <a:cubicBezTo>
                    <a:pt x="66627" y="-1951"/>
                    <a:pt x="55655" y="-3284"/>
                    <a:pt x="33499" y="6412"/>
                  </a:cubicBezTo>
                  <a:cubicBezTo>
                    <a:pt x="17545" y="13384"/>
                    <a:pt x="0" y="38845"/>
                    <a:pt x="0" y="38845"/>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0" name="Google Shape;310;p10"/>
            <p:cNvSpPr/>
            <p:nvPr/>
          </p:nvSpPr>
          <p:spPr>
            <a:xfrm>
              <a:off x="6908910" y="3830771"/>
              <a:ext cx="112219" cy="68892"/>
            </a:xfrm>
            <a:custGeom>
              <a:rect b="b" l="l" r="r" t="t"/>
              <a:pathLst>
                <a:path extrusionOk="0" h="68892" w="112219">
                  <a:moveTo>
                    <a:pt x="0" y="68887"/>
                  </a:moveTo>
                  <a:cubicBezTo>
                    <a:pt x="0" y="68887"/>
                    <a:pt x="31966" y="69116"/>
                    <a:pt x="40882" y="66696"/>
                  </a:cubicBezTo>
                  <a:cubicBezTo>
                    <a:pt x="67676" y="59429"/>
                    <a:pt x="83068" y="39007"/>
                    <a:pt x="97850" y="17556"/>
                  </a:cubicBezTo>
                  <a:cubicBezTo>
                    <a:pt x="99317" y="15433"/>
                    <a:pt x="112529" y="1783"/>
                    <a:pt x="112214" y="78"/>
                  </a:cubicBezTo>
                  <a:cubicBezTo>
                    <a:pt x="112081" y="-646"/>
                    <a:pt x="93069" y="3879"/>
                    <a:pt x="86459" y="4422"/>
                  </a:cubicBezTo>
                  <a:cubicBezTo>
                    <a:pt x="49388" y="7470"/>
                    <a:pt x="43415" y="9565"/>
                    <a:pt x="18802" y="37950"/>
                  </a:cubicBezTo>
                  <a:cubicBezTo>
                    <a:pt x="14478" y="42931"/>
                    <a:pt x="0" y="68887"/>
                    <a:pt x="0" y="68887"/>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11" name="Google Shape;311;p10"/>
            <p:cNvSpPr/>
            <p:nvPr/>
          </p:nvSpPr>
          <p:spPr>
            <a:xfrm>
              <a:off x="6872382" y="3756450"/>
              <a:ext cx="55330" cy="144151"/>
            </a:xfrm>
            <a:custGeom>
              <a:rect b="b" l="l" r="r" t="t"/>
              <a:pathLst>
                <a:path extrusionOk="0" h="144151" w="55330">
                  <a:moveTo>
                    <a:pt x="35976" y="144151"/>
                  </a:moveTo>
                  <a:cubicBezTo>
                    <a:pt x="35976" y="144151"/>
                    <a:pt x="15087" y="126959"/>
                    <a:pt x="7725" y="113767"/>
                  </a:cubicBezTo>
                  <a:cubicBezTo>
                    <a:pt x="-143" y="99660"/>
                    <a:pt x="3686" y="80429"/>
                    <a:pt x="4276" y="65380"/>
                  </a:cubicBezTo>
                  <a:cubicBezTo>
                    <a:pt x="5115" y="44425"/>
                    <a:pt x="0" y="0"/>
                    <a:pt x="0" y="0"/>
                  </a:cubicBezTo>
                  <a:cubicBezTo>
                    <a:pt x="0" y="0"/>
                    <a:pt x="16164" y="18021"/>
                    <a:pt x="20964" y="22698"/>
                  </a:cubicBezTo>
                  <a:cubicBezTo>
                    <a:pt x="39481" y="40767"/>
                    <a:pt x="51149" y="45901"/>
                    <a:pt x="54912" y="76267"/>
                  </a:cubicBezTo>
                  <a:cubicBezTo>
                    <a:pt x="58664" y="106632"/>
                    <a:pt x="35976" y="144151"/>
                    <a:pt x="35976" y="14415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1pPr>
            <a:lvl2pPr lvl="1"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2pPr>
            <a:lvl3pPr lvl="2"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3pPr>
            <a:lvl4pPr lvl="3"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4pPr>
            <a:lvl5pPr lvl="4"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5pPr>
            <a:lvl6pPr lvl="5"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6pPr>
            <a:lvl7pPr lvl="6"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7pPr>
            <a:lvl8pPr lvl="7"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8pPr>
            <a:lvl9pPr lvl="8" marR="0" rtl="0" algn="l">
              <a:lnSpc>
                <a:spcPct val="100000"/>
              </a:lnSpc>
              <a:spcBef>
                <a:spcPts val="0"/>
              </a:spcBef>
              <a:spcAft>
                <a:spcPts val="0"/>
              </a:spcAft>
              <a:buClr>
                <a:schemeClr val="dk1"/>
              </a:buClr>
              <a:buSzPts val="4000"/>
              <a:buFont typeface="Yeseva One"/>
              <a:buNone/>
              <a:defRPr sz="4000" u="none" cap="none" strike="noStrike">
                <a:solidFill>
                  <a:schemeClr val="dk1"/>
                </a:solidFill>
                <a:latin typeface="Yeseva One"/>
                <a:ea typeface="Yeseva One"/>
                <a:cs typeface="Yeseva One"/>
                <a:sym typeface="Yeseva One"/>
              </a:defRPr>
            </a:lvl9pPr>
          </a:lstStyle>
          <a:p/>
        </p:txBody>
      </p:sp>
      <p:sp>
        <p:nvSpPr>
          <p:cNvPr id="7" name="Google Shape;7;p1"/>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Autofit/>
          </a:bodyPr>
          <a:lstStyle>
            <a:lvl1pPr indent="-349250" lvl="0" marL="457200" marR="0" rtl="0" algn="l">
              <a:lnSpc>
                <a:spcPct val="115000"/>
              </a:lnSpc>
              <a:spcBef>
                <a:spcPts val="0"/>
              </a:spcBef>
              <a:spcAft>
                <a:spcPts val="0"/>
              </a:spcAft>
              <a:buClr>
                <a:schemeClr val="dk2"/>
              </a:buClr>
              <a:buSzPts val="1900"/>
              <a:buFont typeface="Nunito"/>
              <a:buChar char="●"/>
              <a:defRPr b="0" i="0" sz="1900" u="none" cap="none" strike="noStrike">
                <a:solidFill>
                  <a:schemeClr val="dk2"/>
                </a:solidFill>
                <a:latin typeface="Nunito"/>
                <a:ea typeface="Nunito"/>
                <a:cs typeface="Nunito"/>
                <a:sym typeface="Nunito"/>
              </a:defRPr>
            </a:lvl1pPr>
            <a:lvl2pPr indent="-349250" lvl="1" marL="914400" marR="0" rtl="0" algn="l">
              <a:lnSpc>
                <a:spcPct val="115000"/>
              </a:lnSpc>
              <a:spcBef>
                <a:spcPts val="2100"/>
              </a:spcBef>
              <a:spcAft>
                <a:spcPts val="0"/>
              </a:spcAft>
              <a:buClr>
                <a:schemeClr val="dk2"/>
              </a:buClr>
              <a:buSzPts val="1900"/>
              <a:buFont typeface="Nunito"/>
              <a:buChar char="○"/>
              <a:defRPr b="0" i="0" sz="1900" u="none" cap="none" strike="noStrike">
                <a:solidFill>
                  <a:schemeClr val="dk2"/>
                </a:solidFill>
                <a:latin typeface="Nunito"/>
                <a:ea typeface="Nunito"/>
                <a:cs typeface="Nunito"/>
                <a:sym typeface="Nunito"/>
              </a:defRPr>
            </a:lvl2pPr>
            <a:lvl3pPr indent="-349250" lvl="2" marL="1371600" marR="0" rtl="0" algn="l">
              <a:lnSpc>
                <a:spcPct val="115000"/>
              </a:lnSpc>
              <a:spcBef>
                <a:spcPts val="2100"/>
              </a:spcBef>
              <a:spcAft>
                <a:spcPts val="0"/>
              </a:spcAft>
              <a:buClr>
                <a:schemeClr val="dk2"/>
              </a:buClr>
              <a:buSzPts val="1900"/>
              <a:buFont typeface="Nunito"/>
              <a:buChar char="■"/>
              <a:defRPr b="0" i="0" sz="1900" u="none" cap="none" strike="noStrike">
                <a:solidFill>
                  <a:schemeClr val="dk2"/>
                </a:solidFill>
                <a:latin typeface="Nunito"/>
                <a:ea typeface="Nunito"/>
                <a:cs typeface="Nunito"/>
                <a:sym typeface="Nunito"/>
              </a:defRPr>
            </a:lvl3pPr>
            <a:lvl4pPr indent="-349250" lvl="3" marL="1828800" marR="0" rtl="0" algn="l">
              <a:lnSpc>
                <a:spcPct val="115000"/>
              </a:lnSpc>
              <a:spcBef>
                <a:spcPts val="2100"/>
              </a:spcBef>
              <a:spcAft>
                <a:spcPts val="0"/>
              </a:spcAft>
              <a:buClr>
                <a:schemeClr val="dk2"/>
              </a:buClr>
              <a:buSzPts val="1900"/>
              <a:buFont typeface="Nunito"/>
              <a:buChar char="●"/>
              <a:defRPr b="0" i="0" sz="1900" u="none" cap="none" strike="noStrike">
                <a:solidFill>
                  <a:schemeClr val="dk2"/>
                </a:solidFill>
                <a:latin typeface="Nunito"/>
                <a:ea typeface="Nunito"/>
                <a:cs typeface="Nunito"/>
                <a:sym typeface="Nunito"/>
              </a:defRPr>
            </a:lvl4pPr>
            <a:lvl5pPr indent="-349250" lvl="4" marL="2286000" marR="0" rtl="0" algn="l">
              <a:lnSpc>
                <a:spcPct val="115000"/>
              </a:lnSpc>
              <a:spcBef>
                <a:spcPts val="2100"/>
              </a:spcBef>
              <a:spcAft>
                <a:spcPts val="0"/>
              </a:spcAft>
              <a:buClr>
                <a:schemeClr val="dk2"/>
              </a:buClr>
              <a:buSzPts val="1900"/>
              <a:buFont typeface="Nunito"/>
              <a:buChar char="○"/>
              <a:defRPr b="0" i="0" sz="1900" u="none" cap="none" strike="noStrike">
                <a:solidFill>
                  <a:schemeClr val="dk2"/>
                </a:solidFill>
                <a:latin typeface="Nunito"/>
                <a:ea typeface="Nunito"/>
                <a:cs typeface="Nunito"/>
                <a:sym typeface="Nunito"/>
              </a:defRPr>
            </a:lvl5pPr>
            <a:lvl6pPr indent="-349250" lvl="5" marL="2743200" marR="0" rtl="0" algn="l">
              <a:lnSpc>
                <a:spcPct val="115000"/>
              </a:lnSpc>
              <a:spcBef>
                <a:spcPts val="2100"/>
              </a:spcBef>
              <a:spcAft>
                <a:spcPts val="0"/>
              </a:spcAft>
              <a:buClr>
                <a:schemeClr val="dk2"/>
              </a:buClr>
              <a:buSzPts val="1900"/>
              <a:buFont typeface="Nunito"/>
              <a:buChar char="■"/>
              <a:defRPr b="0" i="0" sz="1900" u="none" cap="none" strike="noStrike">
                <a:solidFill>
                  <a:schemeClr val="dk2"/>
                </a:solidFill>
                <a:latin typeface="Nunito"/>
                <a:ea typeface="Nunito"/>
                <a:cs typeface="Nunito"/>
                <a:sym typeface="Nunito"/>
              </a:defRPr>
            </a:lvl6pPr>
            <a:lvl7pPr indent="-349250" lvl="6" marL="3200400" marR="0" rtl="0" algn="l">
              <a:lnSpc>
                <a:spcPct val="115000"/>
              </a:lnSpc>
              <a:spcBef>
                <a:spcPts val="2100"/>
              </a:spcBef>
              <a:spcAft>
                <a:spcPts val="0"/>
              </a:spcAft>
              <a:buClr>
                <a:schemeClr val="dk2"/>
              </a:buClr>
              <a:buSzPts val="1900"/>
              <a:buFont typeface="Nunito"/>
              <a:buChar char="●"/>
              <a:defRPr b="0" i="0" sz="1900" u="none" cap="none" strike="noStrike">
                <a:solidFill>
                  <a:schemeClr val="dk2"/>
                </a:solidFill>
                <a:latin typeface="Nunito"/>
                <a:ea typeface="Nunito"/>
                <a:cs typeface="Nunito"/>
                <a:sym typeface="Nunito"/>
              </a:defRPr>
            </a:lvl7pPr>
            <a:lvl8pPr indent="-349250" lvl="7" marL="3657600" marR="0" rtl="0" algn="l">
              <a:lnSpc>
                <a:spcPct val="115000"/>
              </a:lnSpc>
              <a:spcBef>
                <a:spcPts val="2100"/>
              </a:spcBef>
              <a:spcAft>
                <a:spcPts val="0"/>
              </a:spcAft>
              <a:buClr>
                <a:schemeClr val="dk2"/>
              </a:buClr>
              <a:buSzPts val="1900"/>
              <a:buFont typeface="Nunito"/>
              <a:buChar char="○"/>
              <a:defRPr b="0" i="0" sz="1900" u="none" cap="none" strike="noStrike">
                <a:solidFill>
                  <a:schemeClr val="dk2"/>
                </a:solidFill>
                <a:latin typeface="Nunito"/>
                <a:ea typeface="Nunito"/>
                <a:cs typeface="Nunito"/>
                <a:sym typeface="Nunito"/>
              </a:defRPr>
            </a:lvl8pPr>
            <a:lvl9pPr indent="-349250" lvl="8" marL="4114800" marR="0" rtl="0" algn="l">
              <a:lnSpc>
                <a:spcPct val="115000"/>
              </a:lnSpc>
              <a:spcBef>
                <a:spcPts val="2100"/>
              </a:spcBef>
              <a:spcAft>
                <a:spcPts val="2100"/>
              </a:spcAft>
              <a:buClr>
                <a:schemeClr val="dk2"/>
              </a:buClr>
              <a:buSzPts val="1900"/>
              <a:buFont typeface="Nunito"/>
              <a:buChar char="■"/>
              <a:defRPr b="0" i="0" sz="1900" u="none" cap="none" strike="noStrike">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rect b="b" l="l" r="r" t="t"/>
            <a:pathLst>
              <a:path extrusionOk="0" h="87640" w="919793">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hyperlink" Target="https://slidesmania.com/" TargetMode="External"/><Relationship Id="rId4" Type="http://schemas.openxmlformats.org/officeDocument/2006/relationships/hyperlink" Target="https://unsplas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18"/>
          <p:cNvSpPr txBox="1"/>
          <p:nvPr>
            <p:ph idx="1" type="subTitle"/>
          </p:nvPr>
        </p:nvSpPr>
        <p:spPr>
          <a:xfrm>
            <a:off x="733350" y="5212900"/>
            <a:ext cx="10725300" cy="586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1900"/>
              <a:buNone/>
            </a:pPr>
            <a:r>
              <a:rPr lang="en"/>
              <a:t>And here goes your subtitle.</a:t>
            </a:r>
            <a:endParaRPr/>
          </a:p>
        </p:txBody>
      </p:sp>
      <p:sp>
        <p:nvSpPr>
          <p:cNvPr id="582" name="Google Shape;582;p18"/>
          <p:cNvSpPr txBox="1"/>
          <p:nvPr>
            <p:ph type="title"/>
          </p:nvPr>
        </p:nvSpPr>
        <p:spPr>
          <a:xfrm>
            <a:off x="1411500" y="2165550"/>
            <a:ext cx="9369000" cy="252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9000"/>
              <a:buNone/>
            </a:pPr>
            <a:r>
              <a:rPr lang="en"/>
              <a:t>Your presentation title goes here.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5" name="Shape 685"/>
        <p:cNvGrpSpPr/>
        <p:nvPr/>
      </p:nvGrpSpPr>
      <p:grpSpPr>
        <a:xfrm>
          <a:off x="0" y="0"/>
          <a:ext cx="0" cy="0"/>
          <a:chOff x="0" y="0"/>
          <a:chExt cx="0" cy="0"/>
        </a:xfrm>
      </p:grpSpPr>
      <p:sp>
        <p:nvSpPr>
          <p:cNvPr id="686" name="Google Shape;686;p27"/>
          <p:cNvSpPr txBox="1"/>
          <p:nvPr>
            <p:ph type="title"/>
          </p:nvPr>
        </p:nvSpPr>
        <p:spPr>
          <a:xfrm>
            <a:off x="925500" y="1946013"/>
            <a:ext cx="5170500" cy="799200"/>
          </a:xfrm>
          <a:prstGeom prst="rect">
            <a:avLst/>
          </a:prstGeom>
          <a:noFill/>
          <a:ln>
            <a:noFill/>
          </a:ln>
        </p:spPr>
        <p:txBody>
          <a:bodyPr anchorCtr="0" anchor="ctr" bIns="121900" lIns="121900" spcFirstLastPara="1" rIns="121900" wrap="square" tIns="121900">
            <a:noAutofit/>
          </a:bodyPr>
          <a:lstStyle/>
          <a:p>
            <a:pPr indent="0" lvl="0" marL="0" rtl="0" algn="l">
              <a:lnSpc>
                <a:spcPct val="80000"/>
              </a:lnSpc>
              <a:spcBef>
                <a:spcPts val="0"/>
              </a:spcBef>
              <a:spcAft>
                <a:spcPts val="0"/>
              </a:spcAft>
              <a:buSzPts val="7000"/>
              <a:buNone/>
            </a:pPr>
            <a:r>
              <a:rPr lang="en"/>
              <a:t>Cats love to sleep.</a:t>
            </a:r>
            <a:endParaRPr/>
          </a:p>
        </p:txBody>
      </p:sp>
      <p:sp>
        <p:nvSpPr>
          <p:cNvPr id="687" name="Google Shape;687;p27"/>
          <p:cNvSpPr txBox="1"/>
          <p:nvPr>
            <p:ph idx="4294967295" type="body"/>
          </p:nvPr>
        </p:nvSpPr>
        <p:spPr>
          <a:xfrm>
            <a:off x="925500" y="2849488"/>
            <a:ext cx="5170500" cy="206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 fifteen-year-old cat has probably spent ten years of its life sleeping.</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use their whiskers as feelers to determine if a space is too small to squeeze through.</a:t>
            </a:r>
            <a:endParaRPr/>
          </a:p>
        </p:txBody>
      </p:sp>
      <p:pic>
        <p:nvPicPr>
          <p:cNvPr id="688" name="Google Shape;688;p27"/>
          <p:cNvPicPr preferRelativeResize="0"/>
          <p:nvPr/>
        </p:nvPicPr>
        <p:blipFill rotWithShape="1">
          <a:blip r:embed="rId3">
            <a:alphaModFix/>
          </a:blip>
          <a:srcRect b="5100" l="0" r="0" t="15823"/>
          <a:stretch/>
        </p:blipFill>
        <p:spPr>
          <a:xfrm flipH="1">
            <a:off x="6480351" y="566812"/>
            <a:ext cx="5170499" cy="5724374"/>
          </a:xfrm>
          <a:prstGeom prst="rect">
            <a:avLst/>
          </a:prstGeom>
          <a:noFill/>
          <a:ln>
            <a:noFill/>
          </a:ln>
        </p:spPr>
      </p:pic>
      <p:sp>
        <p:nvSpPr>
          <p:cNvPr id="689" name="Google Shape;689;p27"/>
          <p:cNvSpPr/>
          <p:nvPr/>
        </p:nvSpPr>
        <p:spPr>
          <a:xfrm flipH="1">
            <a:off x="10255406" y="5164150"/>
            <a:ext cx="1843893" cy="1796413"/>
          </a:xfrm>
          <a:custGeom>
            <a:rect b="b" l="l" r="r" t="t"/>
            <a:pathLst>
              <a:path extrusionOk="0" h="1117520" w="1117511">
                <a:moveTo>
                  <a:pt x="0" y="558765"/>
                </a:moveTo>
                <a:cubicBezTo>
                  <a:pt x="0" y="250165"/>
                  <a:pt x="250165" y="0"/>
                  <a:pt x="558755" y="0"/>
                </a:cubicBezTo>
                <a:cubicBezTo>
                  <a:pt x="867347" y="0"/>
                  <a:pt x="1117511" y="250165"/>
                  <a:pt x="1117511" y="558765"/>
                </a:cubicBezTo>
                <a:cubicBezTo>
                  <a:pt x="1117511" y="867356"/>
                  <a:pt x="867347" y="1117521"/>
                  <a:pt x="558755" y="1117521"/>
                </a:cubicBezTo>
                <a:cubicBezTo>
                  <a:pt x="250165" y="1117521"/>
                  <a:pt x="0" y="867356"/>
                  <a:pt x="0" y="55876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90" name="Google Shape;690;p27"/>
          <p:cNvGrpSpPr/>
          <p:nvPr/>
        </p:nvGrpSpPr>
        <p:grpSpPr>
          <a:xfrm flipH="1">
            <a:off x="11432645" y="293105"/>
            <a:ext cx="605755" cy="1516442"/>
            <a:chOff x="3749116" y="747756"/>
            <a:chExt cx="306076" cy="770824"/>
          </a:xfrm>
        </p:grpSpPr>
        <p:sp>
          <p:nvSpPr>
            <p:cNvPr id="691" name="Google Shape;691;p27"/>
            <p:cNvSpPr/>
            <p:nvPr/>
          </p:nvSpPr>
          <p:spPr>
            <a:xfrm>
              <a:off x="3749116" y="74775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2" name="Google Shape;692;p27"/>
            <p:cNvSpPr/>
            <p:nvPr/>
          </p:nvSpPr>
          <p:spPr>
            <a:xfrm>
              <a:off x="3749116" y="829591"/>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3" name="Google Shape;693;p27"/>
            <p:cNvSpPr/>
            <p:nvPr/>
          </p:nvSpPr>
          <p:spPr>
            <a:xfrm>
              <a:off x="3749116" y="91142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4" name="Google Shape;694;p27"/>
            <p:cNvSpPr/>
            <p:nvPr/>
          </p:nvSpPr>
          <p:spPr>
            <a:xfrm>
              <a:off x="3749116" y="99325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5" name="Google Shape;695;p27"/>
            <p:cNvSpPr/>
            <p:nvPr/>
          </p:nvSpPr>
          <p:spPr>
            <a:xfrm>
              <a:off x="3749116" y="1075096"/>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6" name="Google Shape;696;p27"/>
            <p:cNvSpPr/>
            <p:nvPr/>
          </p:nvSpPr>
          <p:spPr>
            <a:xfrm>
              <a:off x="3749116" y="1156935"/>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7" name="Google Shape;697;p27"/>
            <p:cNvSpPr/>
            <p:nvPr/>
          </p:nvSpPr>
          <p:spPr>
            <a:xfrm>
              <a:off x="3749116" y="123876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8" name="Google Shape;698;p27"/>
            <p:cNvSpPr/>
            <p:nvPr/>
          </p:nvSpPr>
          <p:spPr>
            <a:xfrm>
              <a:off x="3749116" y="1320603"/>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9" name="Google Shape;699;p27"/>
            <p:cNvSpPr/>
            <p:nvPr/>
          </p:nvSpPr>
          <p:spPr>
            <a:xfrm>
              <a:off x="3749116" y="140243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0" name="Google Shape;700;p27"/>
            <p:cNvSpPr/>
            <p:nvPr/>
          </p:nvSpPr>
          <p:spPr>
            <a:xfrm>
              <a:off x="3749116" y="1484271"/>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01" name="Google Shape;701;p27"/>
          <p:cNvSpPr/>
          <p:nvPr/>
        </p:nvSpPr>
        <p:spPr>
          <a:xfrm flipH="1">
            <a:off x="293075" y="262363"/>
            <a:ext cx="678273" cy="1577933"/>
          </a:xfrm>
          <a:custGeom>
            <a:rect b="b" l="l" r="r" t="t"/>
            <a:pathLst>
              <a:path extrusionOk="0" h="801999" w="342995">
                <a:moveTo>
                  <a:pt x="0" y="0"/>
                </a:moveTo>
                <a:lnTo>
                  <a:pt x="342995" y="0"/>
                </a:lnTo>
                <a:lnTo>
                  <a:pt x="342995" y="801999"/>
                </a:lnTo>
                <a:lnTo>
                  <a:pt x="0" y="801999"/>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2" name="Google Shape;702;p27"/>
          <p:cNvSpPr/>
          <p:nvPr/>
        </p:nvSpPr>
        <p:spPr>
          <a:xfrm>
            <a:off x="206349" y="25031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grpSp>
        <p:nvGrpSpPr>
          <p:cNvPr id="703" name="Google Shape;703;p27"/>
          <p:cNvGrpSpPr/>
          <p:nvPr/>
        </p:nvGrpSpPr>
        <p:grpSpPr>
          <a:xfrm flipH="1" rot="-1070332">
            <a:off x="10598342" y="5429064"/>
            <a:ext cx="1342638" cy="1680101"/>
            <a:chOff x="3749116" y="2023694"/>
            <a:chExt cx="791581" cy="1039621"/>
          </a:xfrm>
        </p:grpSpPr>
        <p:sp>
          <p:nvSpPr>
            <p:cNvPr id="704" name="Google Shape;704;p27"/>
            <p:cNvSpPr/>
            <p:nvPr/>
          </p:nvSpPr>
          <p:spPr>
            <a:xfrm>
              <a:off x="3749116" y="2625556"/>
              <a:ext cx="228161" cy="437759"/>
            </a:xfrm>
            <a:custGeom>
              <a:rect b="b" l="l" r="r" t="t"/>
              <a:pathLst>
                <a:path extrusionOk="0" h="437759" w="228161">
                  <a:moveTo>
                    <a:pt x="0" y="437760"/>
                  </a:moveTo>
                  <a:cubicBezTo>
                    <a:pt x="0" y="361912"/>
                    <a:pt x="24946" y="321069"/>
                    <a:pt x="57769" y="255413"/>
                  </a:cubicBezTo>
                  <a:cubicBezTo>
                    <a:pt x="123892" y="123168"/>
                    <a:pt x="109452" y="144761"/>
                    <a:pt x="209502" y="18907"/>
                  </a:cubicBezTo>
                  <a:lnTo>
                    <a:pt x="228162" y="0"/>
                  </a:ln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5" name="Google Shape;705;p27"/>
            <p:cNvSpPr/>
            <p:nvPr/>
          </p:nvSpPr>
          <p:spPr>
            <a:xfrm>
              <a:off x="3795131" y="2277860"/>
              <a:ext cx="142602" cy="488638"/>
            </a:xfrm>
            <a:custGeom>
              <a:rect b="b" l="l" r="r" t="t"/>
              <a:pathLst>
                <a:path extrusionOk="0" h="488638" w="142602">
                  <a:moveTo>
                    <a:pt x="71047" y="488638"/>
                  </a:moveTo>
                  <a:cubicBezTo>
                    <a:pt x="71047" y="488638"/>
                    <a:pt x="64122" y="407837"/>
                    <a:pt x="58169" y="387054"/>
                  </a:cubicBezTo>
                  <a:cubicBezTo>
                    <a:pt x="42948" y="333933"/>
                    <a:pt x="18317" y="283022"/>
                    <a:pt x="8154" y="228348"/>
                  </a:cubicBezTo>
                  <a:cubicBezTo>
                    <a:pt x="515" y="187267"/>
                    <a:pt x="-743" y="145166"/>
                    <a:pt x="333" y="103637"/>
                  </a:cubicBezTo>
                  <a:cubicBezTo>
                    <a:pt x="1229" y="68843"/>
                    <a:pt x="43282" y="-38076"/>
                    <a:pt x="91945" y="14093"/>
                  </a:cubicBezTo>
                  <a:cubicBezTo>
                    <a:pt x="123825" y="48269"/>
                    <a:pt x="85192" y="116791"/>
                    <a:pt x="89954" y="161054"/>
                  </a:cubicBezTo>
                  <a:cubicBezTo>
                    <a:pt x="91469" y="175161"/>
                    <a:pt x="94745" y="190086"/>
                    <a:pt x="101013" y="202802"/>
                  </a:cubicBezTo>
                  <a:cubicBezTo>
                    <a:pt x="115348" y="231863"/>
                    <a:pt x="151343" y="262276"/>
                    <a:pt x="140646" y="298443"/>
                  </a:cubicBezTo>
                  <a:cubicBezTo>
                    <a:pt x="130664" y="332190"/>
                    <a:pt x="92364" y="374423"/>
                    <a:pt x="80125" y="420163"/>
                  </a:cubicBezTo>
                  <a:lnTo>
                    <a:pt x="71047" y="488638"/>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6" name="Google Shape;706;p27"/>
            <p:cNvSpPr/>
            <p:nvPr/>
          </p:nvSpPr>
          <p:spPr>
            <a:xfrm>
              <a:off x="3996632" y="2023694"/>
              <a:ext cx="270355" cy="585050"/>
            </a:xfrm>
            <a:custGeom>
              <a:rect b="b" l="l" r="r" t="t"/>
              <a:pathLst>
                <a:path extrusionOk="0" h="585050" w="270355">
                  <a:moveTo>
                    <a:pt x="0" y="585051"/>
                  </a:moveTo>
                  <a:cubicBezTo>
                    <a:pt x="0" y="585051"/>
                    <a:pt x="45168" y="485391"/>
                    <a:pt x="51683" y="456692"/>
                  </a:cubicBezTo>
                  <a:cubicBezTo>
                    <a:pt x="71828" y="368024"/>
                    <a:pt x="83706" y="279346"/>
                    <a:pt x="103527" y="190535"/>
                  </a:cubicBezTo>
                  <a:cubicBezTo>
                    <a:pt x="110262" y="160350"/>
                    <a:pt x="112776" y="125889"/>
                    <a:pt x="128578" y="98523"/>
                  </a:cubicBezTo>
                  <a:cubicBezTo>
                    <a:pt x="152648" y="56871"/>
                    <a:pt x="174936" y="7817"/>
                    <a:pt x="227848" y="1454"/>
                  </a:cubicBezTo>
                  <a:cubicBezTo>
                    <a:pt x="235620" y="521"/>
                    <a:pt x="246688" y="-1908"/>
                    <a:pt x="253813" y="2845"/>
                  </a:cubicBezTo>
                  <a:cubicBezTo>
                    <a:pt x="296313" y="31239"/>
                    <a:pt x="245040" y="130051"/>
                    <a:pt x="231924" y="164132"/>
                  </a:cubicBezTo>
                  <a:cubicBezTo>
                    <a:pt x="224114" y="184448"/>
                    <a:pt x="213141" y="208213"/>
                    <a:pt x="210807" y="229883"/>
                  </a:cubicBezTo>
                  <a:cubicBezTo>
                    <a:pt x="206912" y="266125"/>
                    <a:pt x="214903" y="310683"/>
                    <a:pt x="194072" y="342830"/>
                  </a:cubicBezTo>
                  <a:cubicBezTo>
                    <a:pt x="155286" y="402657"/>
                    <a:pt x="112976" y="424869"/>
                    <a:pt x="70933" y="478409"/>
                  </a:cubicBezTo>
                  <a:lnTo>
                    <a:pt x="0" y="585051"/>
                  </a:ln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7" name="Google Shape;707;p27"/>
            <p:cNvSpPr/>
            <p:nvPr/>
          </p:nvSpPr>
          <p:spPr>
            <a:xfrm>
              <a:off x="3977278" y="2259805"/>
              <a:ext cx="563419" cy="365751"/>
            </a:xfrm>
            <a:custGeom>
              <a:rect b="b" l="l" r="r" t="t"/>
              <a:pathLst>
                <a:path extrusionOk="0" h="365751" w="563419">
                  <a:moveTo>
                    <a:pt x="0" y="365751"/>
                  </a:moveTo>
                  <a:cubicBezTo>
                    <a:pt x="0" y="365751"/>
                    <a:pt x="22936" y="345692"/>
                    <a:pt x="27346" y="342158"/>
                  </a:cubicBezTo>
                  <a:cubicBezTo>
                    <a:pt x="58921" y="316859"/>
                    <a:pt x="91545" y="302305"/>
                    <a:pt x="127987" y="285141"/>
                  </a:cubicBezTo>
                  <a:cubicBezTo>
                    <a:pt x="182442" y="259491"/>
                    <a:pt x="235772" y="232640"/>
                    <a:pt x="289712" y="206027"/>
                  </a:cubicBezTo>
                  <a:cubicBezTo>
                    <a:pt x="353901" y="174365"/>
                    <a:pt x="428196" y="160345"/>
                    <a:pt x="494528" y="132779"/>
                  </a:cubicBezTo>
                  <a:cubicBezTo>
                    <a:pt x="524789" y="120206"/>
                    <a:pt x="579310" y="71867"/>
                    <a:pt x="558994" y="30062"/>
                  </a:cubicBezTo>
                  <a:cubicBezTo>
                    <a:pt x="529847" y="-29898"/>
                    <a:pt x="427587" y="14679"/>
                    <a:pt x="388125" y="36663"/>
                  </a:cubicBezTo>
                  <a:cubicBezTo>
                    <a:pt x="366817" y="48531"/>
                    <a:pt x="349205" y="65342"/>
                    <a:pt x="328898" y="78392"/>
                  </a:cubicBezTo>
                  <a:cubicBezTo>
                    <a:pt x="217599" y="149915"/>
                    <a:pt x="111614" y="221781"/>
                    <a:pt x="39691" y="333262"/>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8" name="Google Shape;708;p27"/>
            <p:cNvSpPr/>
            <p:nvPr/>
          </p:nvSpPr>
          <p:spPr>
            <a:xfrm>
              <a:off x="3831288" y="2586850"/>
              <a:ext cx="536810" cy="245132"/>
            </a:xfrm>
            <a:custGeom>
              <a:rect b="b" l="l" r="r" t="t"/>
              <a:pathLst>
                <a:path extrusionOk="0" h="245132" w="536810">
                  <a:moveTo>
                    <a:pt x="0" y="245132"/>
                  </a:moveTo>
                  <a:cubicBezTo>
                    <a:pt x="0" y="245132"/>
                    <a:pt x="32738" y="205127"/>
                    <a:pt x="45415" y="190240"/>
                  </a:cubicBezTo>
                  <a:cubicBezTo>
                    <a:pt x="127406" y="93952"/>
                    <a:pt x="250212" y="32096"/>
                    <a:pt x="372361" y="5236"/>
                  </a:cubicBezTo>
                  <a:cubicBezTo>
                    <a:pt x="411394" y="-3346"/>
                    <a:pt x="521284" y="-7785"/>
                    <a:pt x="534953" y="44984"/>
                  </a:cubicBezTo>
                  <a:cubicBezTo>
                    <a:pt x="545840" y="87046"/>
                    <a:pt x="506844" y="112754"/>
                    <a:pt x="470659" y="119564"/>
                  </a:cubicBezTo>
                  <a:cubicBezTo>
                    <a:pt x="441103" y="125136"/>
                    <a:pt x="411156" y="115173"/>
                    <a:pt x="382134" y="111011"/>
                  </a:cubicBezTo>
                  <a:cubicBezTo>
                    <a:pt x="335995" y="104400"/>
                    <a:pt x="268557" y="102848"/>
                    <a:pt x="228257" y="129794"/>
                  </a:cubicBezTo>
                  <a:cubicBezTo>
                    <a:pt x="209503" y="142338"/>
                    <a:pt x="195882" y="160693"/>
                    <a:pt x="177698" y="173600"/>
                  </a:cubicBezTo>
                  <a:cubicBezTo>
                    <a:pt x="146428" y="195822"/>
                    <a:pt x="109433" y="198098"/>
                    <a:pt x="73533" y="202479"/>
                  </a:cubicBezTo>
                  <a:cubicBezTo>
                    <a:pt x="55769" y="204642"/>
                    <a:pt x="0" y="245132"/>
                    <a:pt x="0" y="2451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09" name="Google Shape;709;p27"/>
            <p:cNvSpPr/>
            <p:nvPr/>
          </p:nvSpPr>
          <p:spPr>
            <a:xfrm>
              <a:off x="3836022" y="2634274"/>
              <a:ext cx="502034" cy="191945"/>
            </a:xfrm>
            <a:custGeom>
              <a:rect b="b" l="l" r="r" t="t"/>
              <a:pathLst>
                <a:path extrusionOk="0" h="191945" w="502034">
                  <a:moveTo>
                    <a:pt x="0" y="191946"/>
                  </a:moveTo>
                  <a:cubicBezTo>
                    <a:pt x="0" y="191946"/>
                    <a:pt x="35728" y="160389"/>
                    <a:pt x="46454" y="153246"/>
                  </a:cubicBezTo>
                  <a:cubicBezTo>
                    <a:pt x="75648" y="133795"/>
                    <a:pt x="109233" y="108706"/>
                    <a:pt x="143875" y="99534"/>
                  </a:cubicBezTo>
                  <a:cubicBezTo>
                    <a:pt x="191834" y="86837"/>
                    <a:pt x="226704" y="50195"/>
                    <a:pt x="268805" y="26534"/>
                  </a:cubicBezTo>
                  <a:cubicBezTo>
                    <a:pt x="317945" y="-1079"/>
                    <a:pt x="379609" y="-5051"/>
                    <a:pt x="433864" y="5084"/>
                  </a:cubicBezTo>
                  <a:cubicBezTo>
                    <a:pt x="452352" y="8532"/>
                    <a:pt x="502034" y="19467"/>
                    <a:pt x="502034" y="19467"/>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0" name="Google Shape;710;p27"/>
            <p:cNvSpPr/>
            <p:nvPr/>
          </p:nvSpPr>
          <p:spPr>
            <a:xfrm>
              <a:off x="4023902" y="2284475"/>
              <a:ext cx="509377" cy="298123"/>
            </a:xfrm>
            <a:custGeom>
              <a:rect b="b" l="l" r="r" t="t"/>
              <a:pathLst>
                <a:path extrusionOk="0" h="298123" w="509377">
                  <a:moveTo>
                    <a:pt x="0" y="298123"/>
                  </a:moveTo>
                  <a:cubicBezTo>
                    <a:pt x="0" y="298123"/>
                    <a:pt x="23898" y="274158"/>
                    <a:pt x="27937" y="270510"/>
                  </a:cubicBezTo>
                  <a:cubicBezTo>
                    <a:pt x="55064" y="245974"/>
                    <a:pt x="84982" y="227552"/>
                    <a:pt x="114433" y="206121"/>
                  </a:cubicBezTo>
                  <a:cubicBezTo>
                    <a:pt x="159658" y="173203"/>
                    <a:pt x="215503" y="131321"/>
                    <a:pt x="270881" y="118320"/>
                  </a:cubicBezTo>
                  <a:cubicBezTo>
                    <a:pt x="339528" y="102203"/>
                    <a:pt x="416385" y="90373"/>
                    <a:pt x="476050" y="50330"/>
                  </a:cubicBezTo>
                  <a:cubicBezTo>
                    <a:pt x="493100" y="38891"/>
                    <a:pt x="509378" y="0"/>
                    <a:pt x="509378"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1" name="Google Shape;711;p27"/>
            <p:cNvSpPr/>
            <p:nvPr/>
          </p:nvSpPr>
          <p:spPr>
            <a:xfrm>
              <a:off x="4022283" y="2030463"/>
              <a:ext cx="188864" cy="539724"/>
            </a:xfrm>
            <a:custGeom>
              <a:rect b="b" l="l" r="r" t="t"/>
              <a:pathLst>
                <a:path extrusionOk="0" h="539724" w="188864">
                  <a:moveTo>
                    <a:pt x="0" y="539725"/>
                  </a:moveTo>
                  <a:cubicBezTo>
                    <a:pt x="0" y="539725"/>
                    <a:pt x="19736" y="496338"/>
                    <a:pt x="24222" y="485985"/>
                  </a:cubicBezTo>
                  <a:cubicBezTo>
                    <a:pt x="38167" y="453819"/>
                    <a:pt x="49606" y="416948"/>
                    <a:pt x="59674" y="383591"/>
                  </a:cubicBezTo>
                  <a:cubicBezTo>
                    <a:pt x="77438" y="324736"/>
                    <a:pt x="95203" y="260490"/>
                    <a:pt x="121015" y="204464"/>
                  </a:cubicBezTo>
                  <a:cubicBezTo>
                    <a:pt x="134855" y="174422"/>
                    <a:pt x="154391" y="148171"/>
                    <a:pt x="166592" y="117272"/>
                  </a:cubicBezTo>
                  <a:cubicBezTo>
                    <a:pt x="179480" y="84658"/>
                    <a:pt x="200358" y="31509"/>
                    <a:pt x="180994"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2" name="Google Shape;712;p27"/>
            <p:cNvSpPr/>
            <p:nvPr/>
          </p:nvSpPr>
          <p:spPr>
            <a:xfrm>
              <a:off x="3830532" y="2290000"/>
              <a:ext cx="37918" cy="452885"/>
            </a:xfrm>
            <a:custGeom>
              <a:rect b="b" l="l" r="r" t="t"/>
              <a:pathLst>
                <a:path extrusionOk="0" h="452885" w="37918">
                  <a:moveTo>
                    <a:pt x="36856" y="452885"/>
                  </a:moveTo>
                  <a:cubicBezTo>
                    <a:pt x="36856" y="452885"/>
                    <a:pt x="30303" y="420252"/>
                    <a:pt x="30093" y="414585"/>
                  </a:cubicBezTo>
                  <a:cubicBezTo>
                    <a:pt x="28379" y="370218"/>
                    <a:pt x="41190" y="327441"/>
                    <a:pt x="37113" y="282759"/>
                  </a:cubicBezTo>
                  <a:cubicBezTo>
                    <a:pt x="33122" y="239125"/>
                    <a:pt x="14482" y="200139"/>
                    <a:pt x="5071" y="157734"/>
                  </a:cubicBezTo>
                  <a:cubicBezTo>
                    <a:pt x="-2130" y="125282"/>
                    <a:pt x="70" y="93012"/>
                    <a:pt x="1328" y="60341"/>
                  </a:cubicBezTo>
                  <a:cubicBezTo>
                    <a:pt x="2013" y="42339"/>
                    <a:pt x="4461" y="0"/>
                    <a:pt x="4461"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28"/>
          <p:cNvSpPr/>
          <p:nvPr/>
        </p:nvSpPr>
        <p:spPr>
          <a:xfrm>
            <a:off x="10565126" y="307999"/>
            <a:ext cx="1316654" cy="1508513"/>
          </a:xfrm>
          <a:custGeom>
            <a:rect b="b" l="l" r="r" t="t"/>
            <a:pathLst>
              <a:path extrusionOk="0" h="684133" w="597122">
                <a:moveTo>
                  <a:pt x="0" y="0"/>
                </a:moveTo>
                <a:lnTo>
                  <a:pt x="597122" y="0"/>
                </a:lnTo>
                <a:lnTo>
                  <a:pt x="597122" y="684133"/>
                </a:lnTo>
                <a:lnTo>
                  <a:pt x="0" y="684133"/>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8" name="Google Shape;718;p28"/>
          <p:cNvSpPr txBox="1"/>
          <p:nvPr>
            <p:ph type="title"/>
          </p:nvPr>
        </p:nvSpPr>
        <p:spPr>
          <a:xfrm>
            <a:off x="558100" y="1873525"/>
            <a:ext cx="11095500" cy="3160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5000"/>
              <a:buNone/>
            </a:pPr>
            <a:r>
              <a:rPr lang="en" sz="9000"/>
              <a:t>Very interesting facts!</a:t>
            </a:r>
            <a:endParaRPr sz="9000"/>
          </a:p>
        </p:txBody>
      </p:sp>
      <p:sp>
        <p:nvSpPr>
          <p:cNvPr id="719" name="Google Shape;719;p28"/>
          <p:cNvSpPr txBox="1"/>
          <p:nvPr>
            <p:ph idx="1" type="subTitle"/>
          </p:nvPr>
        </p:nvSpPr>
        <p:spPr>
          <a:xfrm>
            <a:off x="202350" y="6256000"/>
            <a:ext cx="11787300" cy="3813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1900"/>
              <a:buNone/>
            </a:pPr>
            <a:r>
              <a:rPr lang="en" sz="1200"/>
              <a:t>This is where you section ends. Duplicate this set of slides as many times you need to go over all your sections.</a:t>
            </a:r>
            <a:endParaRPr sz="12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3" name="Shape 723"/>
        <p:cNvGrpSpPr/>
        <p:nvPr/>
      </p:nvGrpSpPr>
      <p:grpSpPr>
        <a:xfrm>
          <a:off x="0" y="0"/>
          <a:ext cx="0" cy="0"/>
          <a:chOff x="0" y="0"/>
          <a:chExt cx="0" cy="0"/>
        </a:xfrm>
      </p:grpSpPr>
      <p:sp>
        <p:nvSpPr>
          <p:cNvPr id="724" name="Google Shape;724;p29"/>
          <p:cNvSpPr txBox="1"/>
          <p:nvPr>
            <p:ph type="title"/>
          </p:nvPr>
        </p:nvSpPr>
        <p:spPr>
          <a:xfrm>
            <a:off x="1189050" y="669575"/>
            <a:ext cx="9707400" cy="763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a:t>This is our team.</a:t>
            </a:r>
            <a:endParaRPr/>
          </a:p>
        </p:txBody>
      </p:sp>
      <p:sp>
        <p:nvSpPr>
          <p:cNvPr id="725" name="Google Shape;725;p29"/>
          <p:cNvSpPr txBox="1"/>
          <p:nvPr>
            <p:ph idx="1" type="subTitle"/>
          </p:nvPr>
        </p:nvSpPr>
        <p:spPr>
          <a:xfrm>
            <a:off x="1189052" y="3563475"/>
            <a:ext cx="2658900" cy="6069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2100"/>
              <a:buNone/>
            </a:pPr>
            <a:r>
              <a:rPr lang="en"/>
              <a:t>Erika V.</a:t>
            </a:r>
            <a:endParaRPr/>
          </a:p>
        </p:txBody>
      </p:sp>
      <p:sp>
        <p:nvSpPr>
          <p:cNvPr id="726" name="Google Shape;726;p29"/>
          <p:cNvSpPr txBox="1"/>
          <p:nvPr>
            <p:ph idx="2" type="subTitle"/>
          </p:nvPr>
        </p:nvSpPr>
        <p:spPr>
          <a:xfrm>
            <a:off x="4713302" y="3563475"/>
            <a:ext cx="2658900" cy="6069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2100"/>
              <a:buNone/>
            </a:pPr>
            <a:r>
              <a:rPr lang="en"/>
              <a:t>John S.</a:t>
            </a:r>
            <a:endParaRPr/>
          </a:p>
        </p:txBody>
      </p:sp>
      <p:sp>
        <p:nvSpPr>
          <p:cNvPr id="727" name="Google Shape;727;p29"/>
          <p:cNvSpPr txBox="1"/>
          <p:nvPr>
            <p:ph idx="3" type="subTitle"/>
          </p:nvPr>
        </p:nvSpPr>
        <p:spPr>
          <a:xfrm>
            <a:off x="8237552" y="3563475"/>
            <a:ext cx="2658600" cy="6069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2100"/>
              <a:buNone/>
            </a:pPr>
            <a:r>
              <a:rPr lang="en"/>
              <a:t>Marie M.</a:t>
            </a:r>
            <a:endParaRPr/>
          </a:p>
        </p:txBody>
      </p:sp>
      <p:sp>
        <p:nvSpPr>
          <p:cNvPr id="728" name="Google Shape;728;p29"/>
          <p:cNvSpPr txBox="1"/>
          <p:nvPr>
            <p:ph idx="4" type="body"/>
          </p:nvPr>
        </p:nvSpPr>
        <p:spPr>
          <a:xfrm>
            <a:off x="1189050" y="4129182"/>
            <a:ext cx="2658900" cy="1664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700"/>
              <a:buNone/>
            </a:pPr>
            <a:r>
              <a:rPr lang="en"/>
              <a:t>Lorem ipsum dolor sit amet, consectetuer adipiscing elit. Aenean commodo ligula eget dolor.</a:t>
            </a:r>
            <a:endParaRPr/>
          </a:p>
        </p:txBody>
      </p:sp>
      <p:sp>
        <p:nvSpPr>
          <p:cNvPr id="729" name="Google Shape;729;p29"/>
          <p:cNvSpPr txBox="1"/>
          <p:nvPr>
            <p:ph idx="5" type="body"/>
          </p:nvPr>
        </p:nvSpPr>
        <p:spPr>
          <a:xfrm>
            <a:off x="4713300" y="4129182"/>
            <a:ext cx="2658900" cy="16608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700"/>
              <a:buNone/>
            </a:pPr>
            <a:r>
              <a:rPr lang="en"/>
              <a:t>Lorem ipsum dolor sit amet, consectetuer adipiscing elit. Aenean commodo ligula eget dolor.</a:t>
            </a:r>
            <a:endParaRPr/>
          </a:p>
        </p:txBody>
      </p:sp>
      <p:sp>
        <p:nvSpPr>
          <p:cNvPr id="730" name="Google Shape;730;p29"/>
          <p:cNvSpPr txBox="1"/>
          <p:nvPr>
            <p:ph idx="6" type="body"/>
          </p:nvPr>
        </p:nvSpPr>
        <p:spPr>
          <a:xfrm>
            <a:off x="8237550" y="4129182"/>
            <a:ext cx="2658900" cy="16608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700"/>
              <a:buNone/>
            </a:pPr>
            <a:r>
              <a:rPr lang="en"/>
              <a:t>Lorem ipsum dolor sit amet, consectetuer adipiscing elit. Aenean commodo ligula eget dolor.</a:t>
            </a:r>
            <a:endParaRPr/>
          </a:p>
        </p:txBody>
      </p:sp>
      <p:sp>
        <p:nvSpPr>
          <p:cNvPr id="731" name="Google Shape;731;p29"/>
          <p:cNvSpPr/>
          <p:nvPr/>
        </p:nvSpPr>
        <p:spPr>
          <a:xfrm>
            <a:off x="1798642" y="1957238"/>
            <a:ext cx="1393200" cy="1393200"/>
          </a:xfrm>
          <a:prstGeom prst="ellipse">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2" name="Google Shape;732;p29"/>
          <p:cNvSpPr/>
          <p:nvPr/>
        </p:nvSpPr>
        <p:spPr>
          <a:xfrm>
            <a:off x="5323717" y="1985967"/>
            <a:ext cx="1393200" cy="1393200"/>
          </a:xfrm>
          <a:prstGeom prst="ellipse">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3" name="Google Shape;733;p29"/>
          <p:cNvSpPr/>
          <p:nvPr/>
        </p:nvSpPr>
        <p:spPr>
          <a:xfrm>
            <a:off x="8847142" y="1985984"/>
            <a:ext cx="1393200" cy="1393200"/>
          </a:xfrm>
          <a:prstGeom prst="ellipse">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34" name="Google Shape;734;p29"/>
          <p:cNvPicPr preferRelativeResize="0"/>
          <p:nvPr/>
        </p:nvPicPr>
        <p:blipFill rotWithShape="1">
          <a:blip r:embed="rId3">
            <a:alphaModFix/>
          </a:blip>
          <a:srcRect b="61742" l="33004" r="25212" t="8689"/>
          <a:stretch/>
        </p:blipFill>
        <p:spPr>
          <a:xfrm>
            <a:off x="1800302" y="1978607"/>
            <a:ext cx="1389900" cy="1389900"/>
          </a:xfrm>
          <a:prstGeom prst="ellipse">
            <a:avLst/>
          </a:prstGeom>
          <a:noFill/>
          <a:ln>
            <a:noFill/>
          </a:ln>
        </p:spPr>
      </p:pic>
      <p:pic>
        <p:nvPicPr>
          <p:cNvPr id="735" name="Google Shape;735;p29"/>
          <p:cNvPicPr preferRelativeResize="0"/>
          <p:nvPr/>
        </p:nvPicPr>
        <p:blipFill rotWithShape="1">
          <a:blip r:embed="rId4">
            <a:alphaModFix/>
          </a:blip>
          <a:srcRect b="14540" l="32897" r="25726" t="19488"/>
          <a:stretch/>
        </p:blipFill>
        <p:spPr>
          <a:xfrm>
            <a:off x="5325375" y="1987613"/>
            <a:ext cx="1389900" cy="1389900"/>
          </a:xfrm>
          <a:prstGeom prst="ellipse">
            <a:avLst/>
          </a:prstGeom>
          <a:noFill/>
          <a:ln>
            <a:noFill/>
          </a:ln>
        </p:spPr>
      </p:pic>
      <p:pic>
        <p:nvPicPr>
          <p:cNvPr id="736" name="Google Shape;736;p29"/>
          <p:cNvPicPr preferRelativeResize="0"/>
          <p:nvPr/>
        </p:nvPicPr>
        <p:blipFill rotWithShape="1">
          <a:blip r:embed="rId5">
            <a:alphaModFix/>
          </a:blip>
          <a:srcRect b="50920" l="24173" r="0" t="0"/>
          <a:stretch/>
        </p:blipFill>
        <p:spPr>
          <a:xfrm>
            <a:off x="8848802" y="1967927"/>
            <a:ext cx="1389900" cy="13899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30"/>
          <p:cNvSpPr txBox="1"/>
          <p:nvPr>
            <p:ph type="title"/>
          </p:nvPr>
        </p:nvSpPr>
        <p:spPr>
          <a:xfrm>
            <a:off x="415650" y="1007992"/>
            <a:ext cx="11360700" cy="763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a:t>And this is a timeline.</a:t>
            </a:r>
            <a:endParaRPr/>
          </a:p>
        </p:txBody>
      </p:sp>
      <p:sp>
        <p:nvSpPr>
          <p:cNvPr id="742" name="Google Shape;742;p30"/>
          <p:cNvSpPr txBox="1"/>
          <p:nvPr>
            <p:ph idx="1" type="subTitle"/>
          </p:nvPr>
        </p:nvSpPr>
        <p:spPr>
          <a:xfrm>
            <a:off x="415600" y="23160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2200"/>
              <a:buNone/>
            </a:pPr>
            <a:r>
              <a:rPr b="0" i="0" lang="en">
                <a:solidFill>
                  <a:schemeClr val="accent3"/>
                </a:solidFill>
                <a:latin typeface="Yeseva One"/>
                <a:ea typeface="Yeseva One"/>
                <a:cs typeface="Yeseva One"/>
                <a:sym typeface="Yeseva One"/>
              </a:rPr>
              <a:t>1999</a:t>
            </a:r>
            <a:endParaRPr b="0" i="0">
              <a:solidFill>
                <a:schemeClr val="accent3"/>
              </a:solidFill>
              <a:latin typeface="Yeseva One"/>
              <a:ea typeface="Yeseva One"/>
              <a:cs typeface="Yeseva One"/>
              <a:sym typeface="Yeseva One"/>
            </a:endParaRPr>
          </a:p>
        </p:txBody>
      </p:sp>
      <p:sp>
        <p:nvSpPr>
          <p:cNvPr id="743" name="Google Shape;743;p30"/>
          <p:cNvSpPr txBox="1"/>
          <p:nvPr>
            <p:ph idx="7" type="body"/>
          </p:nvPr>
        </p:nvSpPr>
        <p:spPr>
          <a:xfrm>
            <a:off x="2775375" y="3238625"/>
            <a:ext cx="1997700" cy="233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600"/>
              <a:buNone/>
            </a:pPr>
            <a:r>
              <a:rPr lang="en"/>
              <a:t>Lorem ipsum dolor sit amet, consectetuer adipiscing elit.</a:t>
            </a:r>
            <a:endParaRPr/>
          </a:p>
        </p:txBody>
      </p:sp>
      <p:sp>
        <p:nvSpPr>
          <p:cNvPr id="744" name="Google Shape;744;p30"/>
          <p:cNvSpPr txBox="1"/>
          <p:nvPr>
            <p:ph idx="2" type="subTitle"/>
          </p:nvPr>
        </p:nvSpPr>
        <p:spPr>
          <a:xfrm>
            <a:off x="2775377" y="23160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2200"/>
              <a:buNone/>
            </a:pPr>
            <a:r>
              <a:rPr b="0" i="0" lang="en">
                <a:solidFill>
                  <a:schemeClr val="accent3"/>
                </a:solidFill>
                <a:latin typeface="Yeseva One"/>
                <a:ea typeface="Yeseva One"/>
                <a:cs typeface="Yeseva One"/>
                <a:sym typeface="Yeseva One"/>
              </a:rPr>
              <a:t>2005</a:t>
            </a:r>
            <a:endParaRPr b="0" i="0">
              <a:solidFill>
                <a:schemeClr val="accent3"/>
              </a:solidFill>
              <a:latin typeface="Yeseva One"/>
              <a:ea typeface="Yeseva One"/>
              <a:cs typeface="Yeseva One"/>
              <a:sym typeface="Yeseva One"/>
            </a:endParaRPr>
          </a:p>
        </p:txBody>
      </p:sp>
      <p:sp>
        <p:nvSpPr>
          <p:cNvPr id="745" name="Google Shape;745;p30"/>
          <p:cNvSpPr txBox="1"/>
          <p:nvPr>
            <p:ph idx="8" type="body"/>
          </p:nvPr>
        </p:nvSpPr>
        <p:spPr>
          <a:xfrm>
            <a:off x="5135150" y="3238625"/>
            <a:ext cx="1997700" cy="233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600"/>
              <a:buNone/>
            </a:pPr>
            <a:r>
              <a:rPr lang="en"/>
              <a:t>Lorem ipsum dolor sit amet, consectetuer adipiscing elit.</a:t>
            </a:r>
            <a:endParaRPr/>
          </a:p>
        </p:txBody>
      </p:sp>
      <p:sp>
        <p:nvSpPr>
          <p:cNvPr id="746" name="Google Shape;746;p30"/>
          <p:cNvSpPr txBox="1"/>
          <p:nvPr>
            <p:ph idx="3" type="subTitle"/>
          </p:nvPr>
        </p:nvSpPr>
        <p:spPr>
          <a:xfrm>
            <a:off x="5135153" y="23160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2200"/>
              <a:buNone/>
            </a:pPr>
            <a:r>
              <a:rPr b="0" i="0" lang="en">
                <a:solidFill>
                  <a:schemeClr val="accent3"/>
                </a:solidFill>
                <a:latin typeface="Yeseva One"/>
                <a:ea typeface="Yeseva One"/>
                <a:cs typeface="Yeseva One"/>
                <a:sym typeface="Yeseva One"/>
              </a:rPr>
              <a:t>2015</a:t>
            </a:r>
            <a:endParaRPr b="0" i="0">
              <a:solidFill>
                <a:schemeClr val="accent3"/>
              </a:solidFill>
              <a:latin typeface="Yeseva One"/>
              <a:ea typeface="Yeseva One"/>
              <a:cs typeface="Yeseva One"/>
              <a:sym typeface="Yeseva One"/>
            </a:endParaRPr>
          </a:p>
        </p:txBody>
      </p:sp>
      <p:sp>
        <p:nvSpPr>
          <p:cNvPr id="747" name="Google Shape;747;p30"/>
          <p:cNvSpPr txBox="1"/>
          <p:nvPr>
            <p:ph idx="9" type="body"/>
          </p:nvPr>
        </p:nvSpPr>
        <p:spPr>
          <a:xfrm>
            <a:off x="7494925" y="3238625"/>
            <a:ext cx="1997700" cy="233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600"/>
              <a:buNone/>
            </a:pPr>
            <a:r>
              <a:rPr lang="en"/>
              <a:t>Lorem ipsum dolor sit amet, consectetuer adipiscing elit.</a:t>
            </a:r>
            <a:endParaRPr/>
          </a:p>
        </p:txBody>
      </p:sp>
      <p:sp>
        <p:nvSpPr>
          <p:cNvPr id="748" name="Google Shape;748;p30"/>
          <p:cNvSpPr txBox="1"/>
          <p:nvPr>
            <p:ph idx="4" type="subTitle"/>
          </p:nvPr>
        </p:nvSpPr>
        <p:spPr>
          <a:xfrm>
            <a:off x="7494930" y="23160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2200"/>
              <a:buNone/>
            </a:pPr>
            <a:r>
              <a:rPr b="0" i="0" lang="en">
                <a:solidFill>
                  <a:schemeClr val="accent3"/>
                </a:solidFill>
                <a:latin typeface="Yeseva One"/>
                <a:ea typeface="Yeseva One"/>
                <a:cs typeface="Yeseva One"/>
                <a:sym typeface="Yeseva One"/>
              </a:rPr>
              <a:t>2019</a:t>
            </a:r>
            <a:endParaRPr b="0" i="0">
              <a:solidFill>
                <a:schemeClr val="accent3"/>
              </a:solidFill>
              <a:latin typeface="Yeseva One"/>
              <a:ea typeface="Yeseva One"/>
              <a:cs typeface="Yeseva One"/>
              <a:sym typeface="Yeseva One"/>
            </a:endParaRPr>
          </a:p>
        </p:txBody>
      </p:sp>
      <p:sp>
        <p:nvSpPr>
          <p:cNvPr id="749" name="Google Shape;749;p30"/>
          <p:cNvSpPr txBox="1"/>
          <p:nvPr>
            <p:ph idx="5" type="subTitle"/>
          </p:nvPr>
        </p:nvSpPr>
        <p:spPr>
          <a:xfrm>
            <a:off x="9854707" y="2316000"/>
            <a:ext cx="1997700" cy="6069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2200"/>
              <a:buNone/>
            </a:pPr>
            <a:r>
              <a:rPr b="0" i="0" lang="en">
                <a:solidFill>
                  <a:schemeClr val="accent3"/>
                </a:solidFill>
                <a:latin typeface="Yeseva One"/>
                <a:ea typeface="Yeseva One"/>
                <a:cs typeface="Yeseva One"/>
                <a:sym typeface="Yeseva One"/>
              </a:rPr>
              <a:t>2022</a:t>
            </a:r>
            <a:endParaRPr b="0" i="0">
              <a:solidFill>
                <a:schemeClr val="accent3"/>
              </a:solidFill>
              <a:latin typeface="Yeseva One"/>
              <a:ea typeface="Yeseva One"/>
              <a:cs typeface="Yeseva One"/>
              <a:sym typeface="Yeseva One"/>
            </a:endParaRPr>
          </a:p>
        </p:txBody>
      </p:sp>
      <p:sp>
        <p:nvSpPr>
          <p:cNvPr id="750" name="Google Shape;750;p30"/>
          <p:cNvSpPr txBox="1"/>
          <p:nvPr>
            <p:ph idx="6" type="body"/>
          </p:nvPr>
        </p:nvSpPr>
        <p:spPr>
          <a:xfrm>
            <a:off x="415600" y="3238625"/>
            <a:ext cx="1997700" cy="233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600"/>
              <a:buNone/>
            </a:pPr>
            <a:r>
              <a:rPr lang="en"/>
              <a:t>Lorem ipsum dolor sit amet, consectetuer adipiscing elit.</a:t>
            </a:r>
            <a:endParaRPr/>
          </a:p>
        </p:txBody>
      </p:sp>
      <p:sp>
        <p:nvSpPr>
          <p:cNvPr id="751" name="Google Shape;751;p30"/>
          <p:cNvSpPr txBox="1"/>
          <p:nvPr>
            <p:ph idx="13" type="body"/>
          </p:nvPr>
        </p:nvSpPr>
        <p:spPr>
          <a:xfrm>
            <a:off x="9854700" y="3238625"/>
            <a:ext cx="1997700" cy="23301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600"/>
              <a:buNone/>
            </a:pPr>
            <a:r>
              <a:rPr lang="en"/>
              <a:t>Lorem ipsum dolor sit amet, consectetuer adipiscing elit.</a:t>
            </a:r>
            <a:endParaRPr/>
          </a:p>
        </p:txBody>
      </p:sp>
      <p:cxnSp>
        <p:nvCxnSpPr>
          <p:cNvPr id="752" name="Google Shape;752;p30"/>
          <p:cNvCxnSpPr/>
          <p:nvPr/>
        </p:nvCxnSpPr>
        <p:spPr>
          <a:xfrm>
            <a:off x="445650" y="3043120"/>
            <a:ext cx="11300700" cy="0"/>
          </a:xfrm>
          <a:prstGeom prst="straightConnector1">
            <a:avLst/>
          </a:prstGeom>
          <a:noFill/>
          <a:ln cap="rnd" cmpd="sng" w="19050">
            <a:solidFill>
              <a:schemeClr val="accent2"/>
            </a:solidFill>
            <a:prstDash val="solid"/>
            <a:round/>
            <a:headEnd len="med" w="med" type="none"/>
            <a:tailEnd len="med" w="med" type="none"/>
          </a:ln>
        </p:spPr>
      </p:cxnSp>
      <p:grpSp>
        <p:nvGrpSpPr>
          <p:cNvPr id="753" name="Google Shape;753;p30"/>
          <p:cNvGrpSpPr/>
          <p:nvPr/>
        </p:nvGrpSpPr>
        <p:grpSpPr>
          <a:xfrm>
            <a:off x="1328550" y="2847455"/>
            <a:ext cx="9525000" cy="391329"/>
            <a:chOff x="1328550" y="2766275"/>
            <a:chExt cx="9525000" cy="606900"/>
          </a:xfrm>
        </p:grpSpPr>
        <p:cxnSp>
          <p:nvCxnSpPr>
            <p:cNvPr id="754" name="Google Shape;754;p30"/>
            <p:cNvCxnSpPr/>
            <p:nvPr/>
          </p:nvCxnSpPr>
          <p:spPr>
            <a:xfrm>
              <a:off x="1328550" y="2766275"/>
              <a:ext cx="0" cy="606900"/>
            </a:xfrm>
            <a:prstGeom prst="straightConnector1">
              <a:avLst/>
            </a:prstGeom>
            <a:noFill/>
            <a:ln cap="rnd" cmpd="sng" w="19050">
              <a:solidFill>
                <a:schemeClr val="accent2"/>
              </a:solidFill>
              <a:prstDash val="solid"/>
              <a:round/>
              <a:headEnd len="med" w="med" type="none"/>
              <a:tailEnd len="med" w="med" type="none"/>
            </a:ln>
          </p:spPr>
        </p:cxnSp>
        <p:cxnSp>
          <p:nvCxnSpPr>
            <p:cNvPr id="755" name="Google Shape;755;p30"/>
            <p:cNvCxnSpPr/>
            <p:nvPr/>
          </p:nvCxnSpPr>
          <p:spPr>
            <a:xfrm>
              <a:off x="3709800" y="2766275"/>
              <a:ext cx="0" cy="606900"/>
            </a:xfrm>
            <a:prstGeom prst="straightConnector1">
              <a:avLst/>
            </a:prstGeom>
            <a:noFill/>
            <a:ln cap="rnd" cmpd="sng" w="19050">
              <a:solidFill>
                <a:schemeClr val="accent2"/>
              </a:solidFill>
              <a:prstDash val="solid"/>
              <a:round/>
              <a:headEnd len="med" w="med" type="none"/>
              <a:tailEnd len="med" w="med" type="none"/>
            </a:ln>
          </p:spPr>
        </p:cxnSp>
        <p:cxnSp>
          <p:nvCxnSpPr>
            <p:cNvPr id="756" name="Google Shape;756;p30"/>
            <p:cNvCxnSpPr/>
            <p:nvPr/>
          </p:nvCxnSpPr>
          <p:spPr>
            <a:xfrm>
              <a:off x="10853550" y="2766275"/>
              <a:ext cx="0" cy="606900"/>
            </a:xfrm>
            <a:prstGeom prst="straightConnector1">
              <a:avLst/>
            </a:prstGeom>
            <a:noFill/>
            <a:ln cap="rnd" cmpd="sng" w="19050">
              <a:solidFill>
                <a:schemeClr val="accent2"/>
              </a:solidFill>
              <a:prstDash val="solid"/>
              <a:round/>
              <a:headEnd len="med" w="med" type="none"/>
              <a:tailEnd len="med" w="med" type="none"/>
            </a:ln>
          </p:spPr>
        </p:cxnSp>
        <p:cxnSp>
          <p:nvCxnSpPr>
            <p:cNvPr id="757" name="Google Shape;757;p30"/>
            <p:cNvCxnSpPr/>
            <p:nvPr/>
          </p:nvCxnSpPr>
          <p:spPr>
            <a:xfrm>
              <a:off x="6091050" y="2766275"/>
              <a:ext cx="0" cy="606900"/>
            </a:xfrm>
            <a:prstGeom prst="straightConnector1">
              <a:avLst/>
            </a:prstGeom>
            <a:noFill/>
            <a:ln cap="rnd" cmpd="sng" w="19050">
              <a:solidFill>
                <a:schemeClr val="accent2"/>
              </a:solidFill>
              <a:prstDash val="solid"/>
              <a:round/>
              <a:headEnd len="med" w="med" type="none"/>
              <a:tailEnd len="med" w="med" type="none"/>
            </a:ln>
          </p:spPr>
        </p:cxnSp>
        <p:cxnSp>
          <p:nvCxnSpPr>
            <p:cNvPr id="758" name="Google Shape;758;p30"/>
            <p:cNvCxnSpPr/>
            <p:nvPr/>
          </p:nvCxnSpPr>
          <p:spPr>
            <a:xfrm>
              <a:off x="8472300" y="2766275"/>
              <a:ext cx="0" cy="606900"/>
            </a:xfrm>
            <a:prstGeom prst="straightConnector1">
              <a:avLst/>
            </a:prstGeom>
            <a:noFill/>
            <a:ln cap="rnd" cmpd="sng" w="19050">
              <a:solidFill>
                <a:schemeClr val="accent2"/>
              </a:solidFill>
              <a:prstDash val="solid"/>
              <a:round/>
              <a:headEnd len="med" w="med" type="none"/>
              <a:tailEnd len="med" w="med" type="none"/>
            </a:ln>
          </p:spPr>
        </p:cxn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grpSp>
        <p:nvGrpSpPr>
          <p:cNvPr id="763" name="Google Shape;763;p31"/>
          <p:cNvGrpSpPr/>
          <p:nvPr/>
        </p:nvGrpSpPr>
        <p:grpSpPr>
          <a:xfrm>
            <a:off x="1691464" y="656999"/>
            <a:ext cx="2721476" cy="5544000"/>
            <a:chOff x="1020102" y="533174"/>
            <a:chExt cx="2721476" cy="5544000"/>
          </a:xfrm>
        </p:grpSpPr>
        <p:sp>
          <p:nvSpPr>
            <p:cNvPr id="764" name="Google Shape;764;p31"/>
            <p:cNvSpPr/>
            <p:nvPr/>
          </p:nvSpPr>
          <p:spPr>
            <a:xfrm rot="5322">
              <a:off x="1024388" y="535271"/>
              <a:ext cx="2712903" cy="5539807"/>
            </a:xfrm>
            <a:prstGeom prst="roundRect">
              <a:avLst>
                <a:gd fmla="val 13728" name="adj"/>
              </a:avLst>
            </a:pr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5" name="Google Shape;765;p31"/>
            <p:cNvSpPr/>
            <p:nvPr/>
          </p:nvSpPr>
          <p:spPr>
            <a:xfrm rot="5339">
              <a:off x="1117826" y="634766"/>
              <a:ext cx="2511303" cy="5315706"/>
            </a:xfrm>
            <a:prstGeom prst="roundRect">
              <a:avLst>
                <a:gd fmla="val 11202" name="adj"/>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6" name="Google Shape;766;p31"/>
            <p:cNvSpPr/>
            <p:nvPr/>
          </p:nvSpPr>
          <p:spPr>
            <a:xfrm rot="-10793156">
              <a:off x="1702602" y="592275"/>
              <a:ext cx="1356303" cy="243601"/>
            </a:xfrm>
            <a:prstGeom prst="round2SameRect">
              <a:avLst>
                <a:gd fmla="val 50000" name="adj1"/>
                <a:gd fmla="val 0" name="adj2"/>
              </a:avLst>
            </a:prstGeom>
            <a:solidFill>
              <a:srgbClr val="25252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767" name="Google Shape;767;p31"/>
            <p:cNvSpPr/>
            <p:nvPr/>
          </p:nvSpPr>
          <p:spPr>
            <a:xfrm>
              <a:off x="1848856" y="5858818"/>
              <a:ext cx="1063200" cy="37800"/>
            </a:xfrm>
            <a:prstGeom prst="roundRect">
              <a:avLst>
                <a:gd fmla="val 50000" name="adj"/>
              </a:avLst>
            </a:prstGeom>
            <a:solidFill>
              <a:srgbClr val="3A383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31"/>
            <p:cNvSpPr/>
            <p:nvPr/>
          </p:nvSpPr>
          <p:spPr>
            <a:xfrm rot="5827501">
              <a:off x="2668055" y="715407"/>
              <a:ext cx="62886" cy="62886"/>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31"/>
            <p:cNvSpPr/>
            <p:nvPr/>
          </p:nvSpPr>
          <p:spPr>
            <a:xfrm>
              <a:off x="2176639" y="720996"/>
              <a:ext cx="408300" cy="37800"/>
            </a:xfrm>
            <a:prstGeom prst="roundRect">
              <a:avLst>
                <a:gd fmla="val 50000" name="adj"/>
              </a:avLst>
            </a:prstGeom>
            <a:gradFill>
              <a:gsLst>
                <a:gs pos="0">
                  <a:srgbClr val="424242"/>
                </a:gs>
                <a:gs pos="100000">
                  <a:srgbClr val="010101"/>
                </a:gs>
              </a:gsLst>
              <a:lin ang="2700006"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70" name="Google Shape;770;p31"/>
          <p:cNvSpPr txBox="1"/>
          <p:nvPr>
            <p:ph type="title"/>
          </p:nvPr>
        </p:nvSpPr>
        <p:spPr>
          <a:xfrm>
            <a:off x="4918988" y="2122000"/>
            <a:ext cx="5581500" cy="12429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4000"/>
              <a:buNone/>
            </a:pPr>
            <a:r>
              <a:rPr lang="en"/>
              <a:t>Presenting a website or an app?</a:t>
            </a:r>
            <a:endParaRPr/>
          </a:p>
        </p:txBody>
      </p:sp>
      <p:sp>
        <p:nvSpPr>
          <p:cNvPr id="771" name="Google Shape;771;p31"/>
          <p:cNvSpPr txBox="1"/>
          <p:nvPr>
            <p:ph idx="1" type="body"/>
          </p:nvPr>
        </p:nvSpPr>
        <p:spPr>
          <a:xfrm>
            <a:off x="4919088" y="3503650"/>
            <a:ext cx="5581500" cy="1702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If you are presenting a website, an internet product or an app, you can place a screenshot of it here.</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5" name="Shape 775"/>
        <p:cNvGrpSpPr/>
        <p:nvPr/>
      </p:nvGrpSpPr>
      <p:grpSpPr>
        <a:xfrm>
          <a:off x="0" y="0"/>
          <a:ext cx="0" cy="0"/>
          <a:chOff x="0" y="0"/>
          <a:chExt cx="0" cy="0"/>
        </a:xfrm>
      </p:grpSpPr>
      <p:grpSp>
        <p:nvGrpSpPr>
          <p:cNvPr id="776" name="Google Shape;776;p32"/>
          <p:cNvGrpSpPr/>
          <p:nvPr/>
        </p:nvGrpSpPr>
        <p:grpSpPr>
          <a:xfrm rot="5400000">
            <a:off x="5899790" y="1376119"/>
            <a:ext cx="5778042" cy="3955122"/>
            <a:chOff x="2345366" y="140711"/>
            <a:chExt cx="6483441" cy="4437974"/>
          </a:xfrm>
        </p:grpSpPr>
        <p:sp>
          <p:nvSpPr>
            <p:cNvPr id="777" name="Google Shape;777;p32"/>
            <p:cNvSpPr/>
            <p:nvPr/>
          </p:nvSpPr>
          <p:spPr>
            <a:xfrm>
              <a:off x="2362377" y="163678"/>
              <a:ext cx="6449417" cy="4392004"/>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solidFill>
              <a:srgbClr val="262626"/>
            </a:solidFill>
            <a:ln cap="flat" cmpd="sng" w="38100">
              <a:solidFill>
                <a:srgbClr val="434343"/>
              </a:solidFill>
              <a:prstDash val="solid"/>
              <a:round/>
              <a:headEnd len="sm" w="sm" type="none"/>
              <a:tailEnd len="sm" w="sm" type="none"/>
            </a:ln>
            <a:effectLst>
              <a:outerShdw blurRad="177800" rotWithShape="0" algn="tl" dir="2700000" dist="114300">
                <a:srgbClr val="000000">
                  <a:alpha val="40000"/>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grpSp>
          <p:nvGrpSpPr>
            <p:cNvPr id="778" name="Google Shape;778;p32"/>
            <p:cNvGrpSpPr/>
            <p:nvPr/>
          </p:nvGrpSpPr>
          <p:grpSpPr>
            <a:xfrm>
              <a:off x="2345366" y="140711"/>
              <a:ext cx="6483441" cy="4437974"/>
              <a:chOff x="390725" y="192901"/>
              <a:chExt cx="9367780" cy="6412330"/>
            </a:xfrm>
          </p:grpSpPr>
          <p:sp>
            <p:nvSpPr>
              <p:cNvPr id="779" name="Google Shape;779;p32"/>
              <p:cNvSpPr/>
              <p:nvPr/>
            </p:nvSpPr>
            <p:spPr>
              <a:xfrm>
                <a:off x="433022" y="255001"/>
                <a:ext cx="9309250" cy="6342300"/>
              </a:xfrm>
              <a:custGeom>
                <a:rect b="b" l="l" r="r" t="t"/>
                <a:pathLst>
                  <a:path extrusionOk="0" h="6142663" w="7889195">
                    <a:moveTo>
                      <a:pt x="-761" y="5760719"/>
                    </a:moveTo>
                    <a:cubicBezTo>
                      <a:pt x="-761" y="5972461"/>
                      <a:pt x="170183" y="6142933"/>
                      <a:pt x="382397" y="6142933"/>
                    </a:cubicBezTo>
                    <a:lnTo>
                      <a:pt x="7505412" y="6142933"/>
                    </a:lnTo>
                    <a:cubicBezTo>
                      <a:pt x="7717828" y="6142933"/>
                      <a:pt x="7888435" y="5972461"/>
                      <a:pt x="7888435" y="5760719"/>
                    </a:cubicBezTo>
                    <a:lnTo>
                      <a:pt x="7888435" y="382415"/>
                    </a:lnTo>
                    <a:cubicBezTo>
                      <a:pt x="7888435" y="170673"/>
                      <a:pt x="7717828" y="269"/>
                      <a:pt x="7505412" y="269"/>
                    </a:cubicBezTo>
                    <a:lnTo>
                      <a:pt x="382397" y="269"/>
                    </a:lnTo>
                    <a:cubicBezTo>
                      <a:pt x="170251" y="269"/>
                      <a:pt x="-693" y="170471"/>
                      <a:pt x="-693" y="382145"/>
                    </a:cubicBezTo>
                    <a:lnTo>
                      <a:pt x="-693" y="5760449"/>
                    </a:lnTo>
                    <a:close/>
                  </a:path>
                </a:pathLst>
              </a:custGeom>
              <a:gradFill>
                <a:gsLst>
                  <a:gs pos="0">
                    <a:srgbClr val="4E4F51"/>
                  </a:gs>
                  <a:gs pos="15000">
                    <a:srgbClr val="4E4F51"/>
                  </a:gs>
                  <a:gs pos="97000">
                    <a:srgbClr val="000000"/>
                  </a:gs>
                  <a:gs pos="100000">
                    <a:srgbClr val="000000"/>
                  </a:gs>
                </a:gsLst>
                <a:path path="circle">
                  <a:fillToRect b="100%" l="0%" r="100%" t="0%"/>
                </a:path>
                <a:tileRect b="0%" l="-100%" r="0%" t="-10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nvGrpSpPr>
              <p:cNvPr id="780" name="Google Shape;780;p32"/>
              <p:cNvGrpSpPr/>
              <p:nvPr/>
            </p:nvGrpSpPr>
            <p:grpSpPr>
              <a:xfrm>
                <a:off x="9036100" y="3183177"/>
                <a:ext cx="492960" cy="492960"/>
                <a:chOff x="9132580" y="3159701"/>
                <a:chExt cx="371233" cy="371233"/>
              </a:xfrm>
            </p:grpSpPr>
            <p:sp>
              <p:nvSpPr>
                <p:cNvPr id="781" name="Google Shape;781;p32"/>
                <p:cNvSpPr/>
                <p:nvPr/>
              </p:nvSpPr>
              <p:spPr>
                <a:xfrm>
                  <a:off x="9132580" y="3159701"/>
                  <a:ext cx="371233" cy="371233"/>
                </a:xfrm>
                <a:custGeom>
                  <a:rect b="b" l="l" r="r" t="t"/>
                  <a:pathLst>
                    <a:path extrusionOk="0" h="358679" w="358679">
                      <a:moveTo>
                        <a:pt x="178613" y="269"/>
                      </a:moveTo>
                      <a:cubicBezTo>
                        <a:pt x="277673" y="269"/>
                        <a:pt x="357919" y="80562"/>
                        <a:pt x="357919" y="179608"/>
                      </a:cubicBezTo>
                      <a:cubicBezTo>
                        <a:pt x="357919" y="278655"/>
                        <a:pt x="277673" y="358948"/>
                        <a:pt x="178613" y="358948"/>
                      </a:cubicBezTo>
                      <a:cubicBezTo>
                        <a:pt x="79553" y="358948"/>
                        <a:pt x="-761" y="278655"/>
                        <a:pt x="-761" y="179608"/>
                      </a:cubicBezTo>
                      <a:cubicBezTo>
                        <a:pt x="-761" y="80562"/>
                        <a:pt x="79553" y="269"/>
                        <a:pt x="178613" y="269"/>
                      </a:cubicBezTo>
                      <a:close/>
                    </a:path>
                  </a:pathLst>
                </a:custGeom>
                <a:solidFill>
                  <a:srgbClr val="15151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2" name="Google Shape;782;p32"/>
                <p:cNvSpPr/>
                <p:nvPr/>
              </p:nvSpPr>
              <p:spPr>
                <a:xfrm>
                  <a:off x="9138858" y="3166118"/>
                  <a:ext cx="267486" cy="358181"/>
                </a:xfrm>
                <a:custGeom>
                  <a:rect b="b" l="l" r="r" t="t"/>
                  <a:pathLst>
                    <a:path extrusionOk="0" h="346069" w="258441">
                      <a:moveTo>
                        <a:pt x="172543" y="269"/>
                      </a:moveTo>
                      <a:cubicBezTo>
                        <a:pt x="76788" y="269"/>
                        <a:pt x="-761" y="77750"/>
                        <a:pt x="-761" y="173303"/>
                      </a:cubicBezTo>
                      <a:cubicBezTo>
                        <a:pt x="-761" y="268857"/>
                        <a:pt x="76788" y="346338"/>
                        <a:pt x="172543" y="346338"/>
                      </a:cubicBezTo>
                      <a:cubicBezTo>
                        <a:pt x="188728" y="346338"/>
                        <a:pt x="204912" y="343978"/>
                        <a:pt x="219747" y="339662"/>
                      </a:cubicBezTo>
                      <a:cubicBezTo>
                        <a:pt x="270997" y="207155"/>
                        <a:pt x="269648" y="108769"/>
                        <a:pt x="219747" y="6810"/>
                      </a:cubicBezTo>
                      <a:cubicBezTo>
                        <a:pt x="204238" y="2561"/>
                        <a:pt x="188728" y="269"/>
                        <a:pt x="172543" y="269"/>
                      </a:cubicBezTo>
                      <a:close/>
                    </a:path>
                  </a:pathLst>
                </a:custGeom>
                <a:solidFill>
                  <a:srgbClr val="07070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3" name="Google Shape;783;p32"/>
                <p:cNvSpPr/>
                <p:nvPr/>
              </p:nvSpPr>
              <p:spPr>
                <a:xfrm>
                  <a:off x="9249765" y="3279048"/>
                  <a:ext cx="129816" cy="130304"/>
                </a:xfrm>
                <a:custGeom>
                  <a:rect b="b" l="l" r="r" t="t"/>
                  <a:pathLst>
                    <a:path extrusionOk="0" h="125898" w="125426">
                      <a:moveTo>
                        <a:pt x="-761" y="98857"/>
                      </a:moveTo>
                      <a:cubicBezTo>
                        <a:pt x="-761" y="113962"/>
                        <a:pt x="11377" y="126167"/>
                        <a:pt x="26213" y="126167"/>
                      </a:cubicBezTo>
                      <a:lnTo>
                        <a:pt x="97692" y="126167"/>
                      </a:lnTo>
                      <a:cubicBezTo>
                        <a:pt x="112527" y="126167"/>
                        <a:pt x="124666" y="113962"/>
                        <a:pt x="124666" y="98857"/>
                      </a:cubicBezTo>
                      <a:lnTo>
                        <a:pt x="124666" y="27579"/>
                      </a:lnTo>
                      <a:cubicBezTo>
                        <a:pt x="124666" y="12474"/>
                        <a:pt x="112527" y="269"/>
                        <a:pt x="97692" y="269"/>
                      </a:cubicBezTo>
                      <a:lnTo>
                        <a:pt x="26213" y="269"/>
                      </a:lnTo>
                      <a:cubicBezTo>
                        <a:pt x="11377" y="269"/>
                        <a:pt x="-761" y="12474"/>
                        <a:pt x="-761" y="27579"/>
                      </a:cubicBezTo>
                      <a:lnTo>
                        <a:pt x="-761" y="98857"/>
                      </a:lnTo>
                      <a:close/>
                      <a:moveTo>
                        <a:pt x="9354" y="96429"/>
                      </a:moveTo>
                      <a:lnTo>
                        <a:pt x="9354" y="30007"/>
                      </a:lnTo>
                      <a:cubicBezTo>
                        <a:pt x="9354" y="19352"/>
                        <a:pt x="18120" y="10721"/>
                        <a:pt x="28910" y="10721"/>
                      </a:cubicBezTo>
                      <a:lnTo>
                        <a:pt x="94995" y="10721"/>
                      </a:lnTo>
                      <a:cubicBezTo>
                        <a:pt x="105784" y="10721"/>
                        <a:pt x="114551" y="19352"/>
                        <a:pt x="114551" y="30007"/>
                      </a:cubicBezTo>
                      <a:lnTo>
                        <a:pt x="114551" y="96429"/>
                      </a:lnTo>
                      <a:cubicBezTo>
                        <a:pt x="114551" y="107083"/>
                        <a:pt x="105784" y="115580"/>
                        <a:pt x="94995" y="115580"/>
                      </a:cubicBezTo>
                      <a:lnTo>
                        <a:pt x="28910" y="115580"/>
                      </a:lnTo>
                      <a:cubicBezTo>
                        <a:pt x="18120" y="115580"/>
                        <a:pt x="9354" y="107083"/>
                        <a:pt x="9354" y="96429"/>
                      </a:cubicBezTo>
                      <a:close/>
                    </a:path>
                  </a:pathLst>
                </a:custGeom>
                <a:solidFill>
                  <a:srgbClr val="CCCED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nvGrpSpPr>
              <p:cNvPr id="784" name="Google Shape;784;p32"/>
              <p:cNvGrpSpPr/>
              <p:nvPr/>
            </p:nvGrpSpPr>
            <p:grpSpPr>
              <a:xfrm>
                <a:off x="390725" y="192901"/>
                <a:ext cx="9367780" cy="6412330"/>
                <a:chOff x="1194635" y="234866"/>
                <a:chExt cx="9244824" cy="6489556"/>
              </a:xfrm>
            </p:grpSpPr>
            <p:sp>
              <p:nvSpPr>
                <p:cNvPr id="785" name="Google Shape;785;p32"/>
                <p:cNvSpPr/>
                <p:nvPr/>
              </p:nvSpPr>
              <p:spPr>
                <a:xfrm>
                  <a:off x="1217565" y="240980"/>
                  <a:ext cx="9221894" cy="6483314"/>
                </a:xfrm>
                <a:custGeom>
                  <a:rect b="b" l="l" r="r" t="t"/>
                  <a:pathLst>
                    <a:path extrusionOk="0" h="6483314" w="9221894">
                      <a:moveTo>
                        <a:pt x="0" y="6063936"/>
                      </a:moveTo>
                      <a:cubicBezTo>
                        <a:pt x="0" y="6296301"/>
                        <a:pt x="187014" y="6483315"/>
                        <a:pt x="419380" y="6483315"/>
                      </a:cubicBezTo>
                      <a:lnTo>
                        <a:pt x="8802005" y="6483315"/>
                      </a:lnTo>
                      <a:cubicBezTo>
                        <a:pt x="9034371" y="6483315"/>
                        <a:pt x="9221895" y="6296301"/>
                        <a:pt x="9221895" y="6063936"/>
                      </a:cubicBezTo>
                      <a:lnTo>
                        <a:pt x="9221895" y="419634"/>
                      </a:lnTo>
                      <a:cubicBezTo>
                        <a:pt x="9221895" y="187269"/>
                        <a:pt x="9034371" y="0"/>
                        <a:pt x="8802005" y="0"/>
                      </a:cubicBezTo>
                      <a:lnTo>
                        <a:pt x="419380" y="0"/>
                      </a:lnTo>
                      <a:cubicBezTo>
                        <a:pt x="187014" y="0"/>
                        <a:pt x="0" y="187141"/>
                        <a:pt x="0" y="419634"/>
                      </a:cubicBezTo>
                      <a:lnTo>
                        <a:pt x="0" y="6063936"/>
                      </a:lnTo>
                      <a:lnTo>
                        <a:pt x="0" y="6063936"/>
                      </a:lnTo>
                      <a:lnTo>
                        <a:pt x="0" y="6063936"/>
                      </a:lnTo>
                      <a:close/>
                      <a:moveTo>
                        <a:pt x="16052" y="6040495"/>
                      </a:moveTo>
                      <a:lnTo>
                        <a:pt x="16052" y="432119"/>
                      </a:lnTo>
                      <a:cubicBezTo>
                        <a:pt x="16052" y="200772"/>
                        <a:pt x="202301" y="14523"/>
                        <a:pt x="433648" y="14523"/>
                      </a:cubicBezTo>
                      <a:lnTo>
                        <a:pt x="8782642" y="14523"/>
                      </a:lnTo>
                      <a:cubicBezTo>
                        <a:pt x="9014244" y="14650"/>
                        <a:pt x="9200365" y="200772"/>
                        <a:pt x="9200365" y="432119"/>
                      </a:cubicBezTo>
                      <a:lnTo>
                        <a:pt x="9200365" y="6051196"/>
                      </a:lnTo>
                      <a:cubicBezTo>
                        <a:pt x="9200365" y="6282543"/>
                        <a:pt x="9014244" y="6468792"/>
                        <a:pt x="8782642" y="6468792"/>
                      </a:cubicBezTo>
                      <a:lnTo>
                        <a:pt x="433648" y="6457964"/>
                      </a:lnTo>
                      <a:cubicBezTo>
                        <a:pt x="202556" y="6457964"/>
                        <a:pt x="16306" y="6271714"/>
                        <a:pt x="16306" y="6040368"/>
                      </a:cubicBezTo>
                      <a:lnTo>
                        <a:pt x="16052" y="6040368"/>
                      </a:lnTo>
                      <a:close/>
                    </a:path>
                  </a:pathLst>
                </a:custGeom>
                <a:solidFill>
                  <a:srgbClr val="DCDDE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6" name="Google Shape;786;p32"/>
                <p:cNvSpPr/>
                <p:nvPr/>
              </p:nvSpPr>
              <p:spPr>
                <a:xfrm>
                  <a:off x="2119512" y="237923"/>
                  <a:ext cx="97838" cy="15287"/>
                </a:xfrm>
                <a:custGeom>
                  <a:rect b="b" l="l" r="r" t="t"/>
                  <a:pathLst>
                    <a:path extrusionOk="0" h="15287" w="97838">
                      <a:moveTo>
                        <a:pt x="0" y="0"/>
                      </a:moveTo>
                      <a:lnTo>
                        <a:pt x="0" y="15287"/>
                      </a:lnTo>
                      <a:lnTo>
                        <a:pt x="97838" y="15287"/>
                      </a:lnTo>
                      <a:lnTo>
                        <a:pt x="97838" y="8790"/>
                      </a:lnTo>
                      <a:cubicBezTo>
                        <a:pt x="97838" y="4204"/>
                        <a:pt x="92615" y="0"/>
                        <a:pt x="84207" y="0"/>
                      </a:cubicBezTo>
                      <a:lnTo>
                        <a:pt x="0" y="0"/>
                      </a:lnTo>
                      <a:lnTo>
                        <a:pt x="0" y="0"/>
                      </a:lnTo>
                      <a:lnTo>
                        <a:pt x="0" y="0"/>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7" name="Google Shape;787;p32"/>
                <p:cNvSpPr/>
                <p:nvPr/>
              </p:nvSpPr>
              <p:spPr>
                <a:xfrm>
                  <a:off x="2510865" y="234866"/>
                  <a:ext cx="203320" cy="18344"/>
                </a:xfrm>
                <a:custGeom>
                  <a:rect b="b" l="l" r="r" t="t"/>
                  <a:pathLst>
                    <a:path extrusionOk="0" h="18344" w="203320">
                      <a:moveTo>
                        <a:pt x="0" y="7261"/>
                      </a:moveTo>
                      <a:lnTo>
                        <a:pt x="0" y="18345"/>
                      </a:lnTo>
                      <a:lnTo>
                        <a:pt x="203320" y="18345"/>
                      </a:lnTo>
                      <a:lnTo>
                        <a:pt x="203320" y="10701"/>
                      </a:lnTo>
                      <a:cubicBezTo>
                        <a:pt x="187906" y="9045"/>
                        <a:pt x="124591" y="0"/>
                        <a:pt x="107648" y="0"/>
                      </a:cubicBezTo>
                      <a:lnTo>
                        <a:pt x="3567" y="0"/>
                      </a:lnTo>
                      <a:cubicBezTo>
                        <a:pt x="1401" y="0"/>
                        <a:pt x="0" y="3312"/>
                        <a:pt x="0" y="7261"/>
                      </a:cubicBezTo>
                      <a:lnTo>
                        <a:pt x="0"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8" name="Google Shape;788;p32"/>
                <p:cNvSpPr/>
                <p:nvPr/>
              </p:nvSpPr>
              <p:spPr>
                <a:xfrm>
                  <a:off x="2831897" y="234866"/>
                  <a:ext cx="201791" cy="18344"/>
                </a:xfrm>
                <a:custGeom>
                  <a:rect b="b" l="l" r="r" t="t"/>
                  <a:pathLst>
                    <a:path extrusionOk="0" h="18344" w="201791">
                      <a:moveTo>
                        <a:pt x="201791" y="7261"/>
                      </a:moveTo>
                      <a:lnTo>
                        <a:pt x="201791" y="18345"/>
                      </a:lnTo>
                      <a:lnTo>
                        <a:pt x="0" y="18345"/>
                      </a:lnTo>
                      <a:lnTo>
                        <a:pt x="0" y="10701"/>
                      </a:lnTo>
                      <a:cubicBezTo>
                        <a:pt x="15415" y="9045"/>
                        <a:pt x="78220" y="0"/>
                        <a:pt x="94908" y="0"/>
                      </a:cubicBezTo>
                      <a:lnTo>
                        <a:pt x="198224" y="0"/>
                      </a:lnTo>
                      <a:cubicBezTo>
                        <a:pt x="200390" y="0"/>
                        <a:pt x="201791" y="3312"/>
                        <a:pt x="201791" y="7261"/>
                      </a:cubicBezTo>
                      <a:lnTo>
                        <a:pt x="201791" y="7261"/>
                      </a:lnTo>
                      <a:close/>
                    </a:path>
                  </a:pathLst>
                </a:custGeom>
                <a:solidFill>
                  <a:srgbClr val="262A2D"/>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89" name="Google Shape;789;p32"/>
                <p:cNvSpPr/>
                <p:nvPr/>
              </p:nvSpPr>
              <p:spPr>
                <a:xfrm>
                  <a:off x="2510865" y="245567"/>
                  <a:ext cx="203320" cy="7643"/>
                </a:xfrm>
                <a:custGeom>
                  <a:rect b="b" l="l" r="r" t="t"/>
                  <a:pathLst>
                    <a:path extrusionOk="0" h="7643" w="203320">
                      <a:moveTo>
                        <a:pt x="0" y="0"/>
                      </a:moveTo>
                      <a:lnTo>
                        <a:pt x="203320" y="0"/>
                      </a:lnTo>
                      <a:lnTo>
                        <a:pt x="203320" y="7644"/>
                      </a:lnTo>
                      <a:lnTo>
                        <a:pt x="0" y="7644"/>
                      </a:lnTo>
                      <a:lnTo>
                        <a:pt x="0" y="0"/>
                      </a:lnTo>
                      <a:close/>
                    </a:path>
                  </a:pathLst>
                </a:custGeom>
                <a:solidFill>
                  <a:srgbClr val="393A3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0" name="Google Shape;790;p32"/>
                <p:cNvSpPr/>
                <p:nvPr/>
              </p:nvSpPr>
              <p:spPr>
                <a:xfrm>
                  <a:off x="2831897" y="245567"/>
                  <a:ext cx="201791" cy="7643"/>
                </a:xfrm>
                <a:custGeom>
                  <a:rect b="b" l="l" r="r" t="t"/>
                  <a:pathLst>
                    <a:path extrusionOk="0" h="7643" w="201791">
                      <a:moveTo>
                        <a:pt x="0" y="0"/>
                      </a:moveTo>
                      <a:lnTo>
                        <a:pt x="201791" y="0"/>
                      </a:lnTo>
                      <a:lnTo>
                        <a:pt x="201791" y="7644"/>
                      </a:lnTo>
                      <a:lnTo>
                        <a:pt x="0" y="7644"/>
                      </a:lnTo>
                      <a:lnTo>
                        <a:pt x="0" y="0"/>
                      </a:lnTo>
                      <a:close/>
                    </a:path>
                  </a:pathLst>
                </a:custGeom>
                <a:solidFill>
                  <a:srgbClr val="444448"/>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1" name="Google Shape;791;p32"/>
                <p:cNvSpPr/>
                <p:nvPr/>
              </p:nvSpPr>
              <p:spPr>
                <a:xfrm>
                  <a:off x="2119512" y="245567"/>
                  <a:ext cx="97838" cy="7643"/>
                </a:xfrm>
                <a:custGeom>
                  <a:rect b="b" l="l" r="r" t="t"/>
                  <a:pathLst>
                    <a:path extrusionOk="0" h="7643" w="97838">
                      <a:moveTo>
                        <a:pt x="0" y="0"/>
                      </a:moveTo>
                      <a:lnTo>
                        <a:pt x="97838" y="0"/>
                      </a:lnTo>
                      <a:lnTo>
                        <a:pt x="97838" y="7644"/>
                      </a:lnTo>
                      <a:lnTo>
                        <a:pt x="0" y="7644"/>
                      </a:lnTo>
                      <a:lnTo>
                        <a:pt x="0" y="0"/>
                      </a:lnTo>
                      <a:close/>
                    </a:path>
                  </a:pathLst>
                </a:custGeom>
                <a:solidFill>
                  <a:srgbClr val="35353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2" name="Google Shape;792;p32"/>
                <p:cNvSpPr/>
                <p:nvPr/>
              </p:nvSpPr>
              <p:spPr>
                <a:xfrm>
                  <a:off x="1217565" y="251681"/>
                  <a:ext cx="9221894" cy="6472613"/>
                </a:xfrm>
                <a:custGeom>
                  <a:rect b="b" l="l" r="r" t="t"/>
                  <a:pathLst>
                    <a:path extrusionOk="0" h="6472613" w="9221894">
                      <a:moveTo>
                        <a:pt x="0" y="6053234"/>
                      </a:moveTo>
                      <a:cubicBezTo>
                        <a:pt x="0" y="6285600"/>
                        <a:pt x="187014" y="6472614"/>
                        <a:pt x="419380" y="6472614"/>
                      </a:cubicBezTo>
                      <a:lnTo>
                        <a:pt x="8802005" y="6472614"/>
                      </a:lnTo>
                      <a:cubicBezTo>
                        <a:pt x="9034371" y="6472614"/>
                        <a:pt x="9221895" y="6285600"/>
                        <a:pt x="9221895" y="6053234"/>
                      </a:cubicBezTo>
                      <a:lnTo>
                        <a:pt x="9221895" y="419634"/>
                      </a:lnTo>
                      <a:cubicBezTo>
                        <a:pt x="9221895" y="187269"/>
                        <a:pt x="9034371" y="0"/>
                        <a:pt x="8802005" y="0"/>
                      </a:cubicBezTo>
                      <a:lnTo>
                        <a:pt x="419380" y="0"/>
                      </a:lnTo>
                      <a:cubicBezTo>
                        <a:pt x="187014" y="0"/>
                        <a:pt x="0" y="187269"/>
                        <a:pt x="0" y="419634"/>
                      </a:cubicBezTo>
                      <a:lnTo>
                        <a:pt x="0" y="6053234"/>
                      </a:lnTo>
                      <a:lnTo>
                        <a:pt x="0" y="6053234"/>
                      </a:lnTo>
                      <a:lnTo>
                        <a:pt x="0" y="6053234"/>
                      </a:lnTo>
                      <a:close/>
                      <a:moveTo>
                        <a:pt x="16052" y="6040622"/>
                      </a:moveTo>
                      <a:lnTo>
                        <a:pt x="16052" y="432246"/>
                      </a:lnTo>
                      <a:cubicBezTo>
                        <a:pt x="16052" y="200900"/>
                        <a:pt x="202301" y="14650"/>
                        <a:pt x="433648" y="14650"/>
                      </a:cubicBezTo>
                      <a:lnTo>
                        <a:pt x="8782642" y="14650"/>
                      </a:lnTo>
                      <a:cubicBezTo>
                        <a:pt x="9014244" y="14650"/>
                        <a:pt x="9200365" y="200900"/>
                        <a:pt x="9200365" y="432246"/>
                      </a:cubicBezTo>
                      <a:lnTo>
                        <a:pt x="9200365" y="6040622"/>
                      </a:lnTo>
                      <a:cubicBezTo>
                        <a:pt x="9200365" y="6271969"/>
                        <a:pt x="9014244" y="6458218"/>
                        <a:pt x="8782642" y="6458218"/>
                      </a:cubicBezTo>
                      <a:lnTo>
                        <a:pt x="433648" y="6458218"/>
                      </a:lnTo>
                      <a:cubicBezTo>
                        <a:pt x="202556" y="6458218"/>
                        <a:pt x="16306" y="6271969"/>
                        <a:pt x="16306" y="6040622"/>
                      </a:cubicBezTo>
                      <a:lnTo>
                        <a:pt x="16052" y="6040622"/>
                      </a:lnTo>
                      <a:close/>
                    </a:path>
                  </a:pathLst>
                </a:custGeom>
                <a:solidFill>
                  <a:srgbClr val="989AA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3" name="Google Shape;793;p32"/>
                <p:cNvSpPr/>
                <p:nvPr/>
              </p:nvSpPr>
              <p:spPr>
                <a:xfrm>
                  <a:off x="1232853" y="266969"/>
                  <a:ext cx="9184950" cy="6442039"/>
                </a:xfrm>
                <a:custGeom>
                  <a:rect b="b" l="l" r="r" t="t"/>
                  <a:pathLst>
                    <a:path extrusionOk="0" h="6442039" w="9184950">
                      <a:moveTo>
                        <a:pt x="0" y="6024571"/>
                      </a:moveTo>
                      <a:cubicBezTo>
                        <a:pt x="0" y="6255917"/>
                        <a:pt x="186249" y="6442040"/>
                        <a:pt x="417596" y="6442040"/>
                      </a:cubicBezTo>
                      <a:lnTo>
                        <a:pt x="8767227" y="6442040"/>
                      </a:lnTo>
                      <a:cubicBezTo>
                        <a:pt x="8998829" y="6442040"/>
                        <a:pt x="9184951" y="6255917"/>
                        <a:pt x="9184951" y="6024571"/>
                      </a:cubicBezTo>
                      <a:lnTo>
                        <a:pt x="9184951" y="417469"/>
                      </a:lnTo>
                      <a:cubicBezTo>
                        <a:pt x="9184951" y="186122"/>
                        <a:pt x="8998829" y="0"/>
                        <a:pt x="8767227" y="0"/>
                      </a:cubicBezTo>
                      <a:lnTo>
                        <a:pt x="417596" y="0"/>
                      </a:lnTo>
                      <a:cubicBezTo>
                        <a:pt x="186504" y="0"/>
                        <a:pt x="255" y="186122"/>
                        <a:pt x="255" y="417469"/>
                      </a:cubicBezTo>
                      <a:lnTo>
                        <a:pt x="255" y="6024571"/>
                      </a:lnTo>
                      <a:lnTo>
                        <a:pt x="0" y="6024571"/>
                      </a:lnTo>
                      <a:lnTo>
                        <a:pt x="0" y="6024571"/>
                      </a:lnTo>
                      <a:close/>
                      <a:moveTo>
                        <a:pt x="28791" y="6016672"/>
                      </a:moveTo>
                      <a:lnTo>
                        <a:pt x="28791" y="425495"/>
                      </a:lnTo>
                      <a:cubicBezTo>
                        <a:pt x="28791" y="205358"/>
                        <a:pt x="205995" y="28154"/>
                        <a:pt x="426132" y="28154"/>
                      </a:cubicBezTo>
                      <a:lnTo>
                        <a:pt x="8743659" y="28154"/>
                      </a:lnTo>
                      <a:cubicBezTo>
                        <a:pt x="8964051" y="28154"/>
                        <a:pt x="9141127" y="205358"/>
                        <a:pt x="9141127" y="425495"/>
                      </a:cubicBezTo>
                      <a:lnTo>
                        <a:pt x="9141127" y="6016672"/>
                      </a:lnTo>
                      <a:cubicBezTo>
                        <a:pt x="9141127" y="6236808"/>
                        <a:pt x="8964051" y="6414013"/>
                        <a:pt x="8743659" y="6414013"/>
                      </a:cubicBezTo>
                      <a:lnTo>
                        <a:pt x="426132" y="6414013"/>
                      </a:lnTo>
                      <a:cubicBezTo>
                        <a:pt x="205741" y="6414013"/>
                        <a:pt x="28409" y="6236808"/>
                        <a:pt x="28409" y="6016672"/>
                      </a:cubicBezTo>
                      <a:lnTo>
                        <a:pt x="28791" y="6016672"/>
                      </a:lnTo>
                      <a:close/>
                    </a:path>
                  </a:pathLst>
                </a:custGeom>
                <a:solidFill>
                  <a:srgbClr val="EAEAEC"/>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4" name="Google Shape;794;p32"/>
                <p:cNvSpPr/>
                <p:nvPr/>
              </p:nvSpPr>
              <p:spPr>
                <a:xfrm>
                  <a:off x="1261898" y="294486"/>
                  <a:ext cx="8971056" cy="6387005"/>
                </a:xfrm>
                <a:custGeom>
                  <a:rect b="b" l="l" r="r" t="t"/>
                  <a:pathLst>
                    <a:path extrusionOk="0" h="6387005" w="8971056">
                      <a:moveTo>
                        <a:pt x="255" y="5989665"/>
                      </a:moveTo>
                      <a:cubicBezTo>
                        <a:pt x="255" y="6209801"/>
                        <a:pt x="177459" y="6387006"/>
                        <a:pt x="397595" y="6387006"/>
                      </a:cubicBezTo>
                      <a:lnTo>
                        <a:pt x="8714232" y="6387006"/>
                      </a:lnTo>
                      <a:cubicBezTo>
                        <a:pt x="8811433" y="6387006"/>
                        <a:pt x="8900990" y="6351972"/>
                        <a:pt x="8970292" y="6293881"/>
                      </a:cubicBezTo>
                      <a:cubicBezTo>
                        <a:pt x="8902392" y="6348023"/>
                        <a:pt x="8815637" y="6380381"/>
                        <a:pt x="8721875" y="6380381"/>
                      </a:cubicBezTo>
                      <a:lnTo>
                        <a:pt x="401035" y="6380254"/>
                      </a:lnTo>
                      <a:cubicBezTo>
                        <a:pt x="180899" y="6380254"/>
                        <a:pt x="3567" y="6203431"/>
                        <a:pt x="3567" y="5983677"/>
                      </a:cubicBezTo>
                      <a:lnTo>
                        <a:pt x="3567" y="403073"/>
                      </a:lnTo>
                      <a:cubicBezTo>
                        <a:pt x="3567" y="183319"/>
                        <a:pt x="180899" y="6497"/>
                        <a:pt x="401162" y="6497"/>
                      </a:cubicBezTo>
                      <a:lnTo>
                        <a:pt x="8722002" y="6497"/>
                      </a:lnTo>
                      <a:cubicBezTo>
                        <a:pt x="8816401" y="6497"/>
                        <a:pt x="8902519" y="38982"/>
                        <a:pt x="8971057" y="93507"/>
                      </a:cubicBezTo>
                      <a:cubicBezTo>
                        <a:pt x="8901755" y="35161"/>
                        <a:pt x="8812197" y="0"/>
                        <a:pt x="8714232" y="0"/>
                      </a:cubicBezTo>
                      <a:lnTo>
                        <a:pt x="397595" y="0"/>
                      </a:lnTo>
                      <a:cubicBezTo>
                        <a:pt x="177205" y="0"/>
                        <a:pt x="0" y="177205"/>
                        <a:pt x="0" y="397341"/>
                      </a:cubicBezTo>
                      <a:lnTo>
                        <a:pt x="0" y="5989665"/>
                      </a:lnTo>
                      <a:lnTo>
                        <a:pt x="255" y="5989665"/>
                      </a:lnTo>
                      <a:lnTo>
                        <a:pt x="255" y="5989665"/>
                      </a:lnTo>
                      <a:close/>
                    </a:path>
                  </a:pathLst>
                </a:custGeom>
                <a:solidFill>
                  <a:srgbClr val="000000">
                    <a:alpha val="2352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5" name="Google Shape;795;p32"/>
                <p:cNvSpPr/>
                <p:nvPr/>
              </p:nvSpPr>
              <p:spPr>
                <a:xfrm>
                  <a:off x="1266484" y="294484"/>
                  <a:ext cx="9114629" cy="6380892"/>
                </a:xfrm>
                <a:custGeom>
                  <a:rect b="b" l="l" r="r" t="t"/>
                  <a:pathLst>
                    <a:path extrusionOk="0" h="6380892" w="9114629">
                      <a:moveTo>
                        <a:pt x="0" y="5984316"/>
                      </a:moveTo>
                      <a:cubicBezTo>
                        <a:pt x="0" y="6204070"/>
                        <a:pt x="177332" y="6380892"/>
                        <a:pt x="397468" y="6380892"/>
                      </a:cubicBezTo>
                      <a:lnTo>
                        <a:pt x="8717289" y="6380892"/>
                      </a:lnTo>
                      <a:cubicBezTo>
                        <a:pt x="8937679" y="6380892"/>
                        <a:pt x="9114629" y="6204070"/>
                        <a:pt x="9114629" y="5984316"/>
                      </a:cubicBezTo>
                      <a:lnTo>
                        <a:pt x="9114629" y="396578"/>
                      </a:lnTo>
                      <a:cubicBezTo>
                        <a:pt x="9114629" y="176824"/>
                        <a:pt x="8937679" y="2"/>
                        <a:pt x="8717289" y="2"/>
                      </a:cubicBezTo>
                      <a:lnTo>
                        <a:pt x="397468" y="2"/>
                      </a:lnTo>
                      <a:cubicBezTo>
                        <a:pt x="177459" y="-635"/>
                        <a:pt x="127" y="163575"/>
                        <a:pt x="127" y="383202"/>
                      </a:cubicBezTo>
                      <a:lnTo>
                        <a:pt x="127" y="5983679"/>
                      </a:lnTo>
                      <a:lnTo>
                        <a:pt x="0" y="5984316"/>
                      </a:lnTo>
                      <a:lnTo>
                        <a:pt x="0" y="5984316"/>
                      </a:lnTo>
                      <a:close/>
                      <a:moveTo>
                        <a:pt x="8663" y="5979475"/>
                      </a:moveTo>
                      <a:lnTo>
                        <a:pt x="8663" y="389826"/>
                      </a:lnTo>
                      <a:cubicBezTo>
                        <a:pt x="8663" y="170582"/>
                        <a:pt x="185740" y="6626"/>
                        <a:pt x="405494" y="6626"/>
                      </a:cubicBezTo>
                      <a:lnTo>
                        <a:pt x="8712066" y="6626"/>
                      </a:lnTo>
                      <a:cubicBezTo>
                        <a:pt x="8931692" y="6626"/>
                        <a:pt x="9108770" y="183066"/>
                        <a:pt x="9108770" y="402311"/>
                      </a:cubicBezTo>
                      <a:lnTo>
                        <a:pt x="9108770" y="5979348"/>
                      </a:lnTo>
                      <a:cubicBezTo>
                        <a:pt x="9108770" y="6198592"/>
                        <a:pt x="8931820" y="6375032"/>
                        <a:pt x="8712066" y="6375032"/>
                      </a:cubicBezTo>
                      <a:lnTo>
                        <a:pt x="405494" y="6375032"/>
                      </a:lnTo>
                      <a:cubicBezTo>
                        <a:pt x="185995" y="6375032"/>
                        <a:pt x="8918" y="6198465"/>
                        <a:pt x="8918" y="5979348"/>
                      </a:cubicBezTo>
                      <a:lnTo>
                        <a:pt x="8663" y="5979475"/>
                      </a:lnTo>
                      <a:close/>
                    </a:path>
                  </a:pathLst>
                </a:custGeom>
                <a:solidFill>
                  <a:srgbClr val="A6A7A7"/>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6" name="Google Shape;796;p32"/>
                <p:cNvSpPr/>
                <p:nvPr/>
              </p:nvSpPr>
              <p:spPr>
                <a:xfrm>
                  <a:off x="1217565" y="6135737"/>
                  <a:ext cx="434157" cy="588685"/>
                </a:xfrm>
                <a:custGeom>
                  <a:rect b="b" l="l" r="r" t="t"/>
                  <a:pathLst>
                    <a:path extrusionOk="0" h="588685" w="434157">
                      <a:moveTo>
                        <a:pt x="127" y="169561"/>
                      </a:moveTo>
                      <a:cubicBezTo>
                        <a:pt x="127" y="401799"/>
                        <a:pt x="187269" y="588686"/>
                        <a:pt x="419889" y="588686"/>
                      </a:cubicBezTo>
                      <a:lnTo>
                        <a:pt x="434157" y="574163"/>
                      </a:lnTo>
                      <a:cubicBezTo>
                        <a:pt x="202556" y="574163"/>
                        <a:pt x="16052" y="388041"/>
                        <a:pt x="16052" y="156949"/>
                      </a:cubicBezTo>
                      <a:lnTo>
                        <a:pt x="16052" y="0"/>
                      </a:lnTo>
                      <a:lnTo>
                        <a:pt x="0" y="0"/>
                      </a:lnTo>
                      <a:lnTo>
                        <a:pt x="127" y="169561"/>
                      </a:lnTo>
                      <a:lnTo>
                        <a:pt x="127" y="169561"/>
                      </a:lnTo>
                      <a:lnTo>
                        <a:pt x="127" y="169561"/>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7" name="Google Shape;797;p32"/>
                <p:cNvSpPr/>
                <p:nvPr/>
              </p:nvSpPr>
              <p:spPr>
                <a:xfrm>
                  <a:off x="1217565" y="251681"/>
                  <a:ext cx="843855" cy="3364719"/>
                </a:xfrm>
                <a:custGeom>
                  <a:rect b="b" l="l" r="r" t="t"/>
                  <a:pathLst>
                    <a:path extrusionOk="0" h="3364719" w="843855">
                      <a:moveTo>
                        <a:pt x="16052" y="432374"/>
                      </a:moveTo>
                      <a:cubicBezTo>
                        <a:pt x="16052" y="201027"/>
                        <a:pt x="202301" y="14778"/>
                        <a:pt x="433648" y="14778"/>
                      </a:cubicBezTo>
                      <a:lnTo>
                        <a:pt x="843855" y="14778"/>
                      </a:lnTo>
                      <a:lnTo>
                        <a:pt x="843855" y="0"/>
                      </a:lnTo>
                      <a:lnTo>
                        <a:pt x="419380" y="0"/>
                      </a:lnTo>
                      <a:cubicBezTo>
                        <a:pt x="187014" y="0"/>
                        <a:pt x="0" y="187269"/>
                        <a:pt x="0" y="419762"/>
                      </a:cubicBezTo>
                      <a:lnTo>
                        <a:pt x="0" y="3364720"/>
                      </a:lnTo>
                      <a:lnTo>
                        <a:pt x="16052" y="3364720"/>
                      </a:lnTo>
                      <a:lnTo>
                        <a:pt x="16052" y="432374"/>
                      </a:lnTo>
                      <a:lnTo>
                        <a:pt x="16052" y="432374"/>
                      </a:lnTo>
                      <a:lnTo>
                        <a:pt x="16052" y="432374"/>
                      </a:lnTo>
                      <a:close/>
                    </a:path>
                  </a:pathLst>
                </a:custGeom>
                <a:solidFill>
                  <a:srgbClr val="5D5E6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8" name="Google Shape;798;p32"/>
                <p:cNvSpPr/>
                <p:nvPr/>
              </p:nvSpPr>
              <p:spPr>
                <a:xfrm>
                  <a:off x="9999061" y="251681"/>
                  <a:ext cx="438743" cy="432628"/>
                </a:xfrm>
                <a:custGeom>
                  <a:rect b="b" l="l" r="r" t="t"/>
                  <a:pathLst>
                    <a:path extrusionOk="0" h="432628" w="438743">
                      <a:moveTo>
                        <a:pt x="0" y="14650"/>
                      </a:moveTo>
                      <a:cubicBezTo>
                        <a:pt x="231601" y="14650"/>
                        <a:pt x="417723" y="201027"/>
                        <a:pt x="417723" y="432629"/>
                      </a:cubicBezTo>
                      <a:lnTo>
                        <a:pt x="438744" y="419889"/>
                      </a:lnTo>
                      <a:cubicBezTo>
                        <a:pt x="438744" y="187269"/>
                        <a:pt x="251857" y="0"/>
                        <a:pt x="19618" y="0"/>
                      </a:cubicBezTo>
                      <a:lnTo>
                        <a:pt x="0" y="14650"/>
                      </a:lnTo>
                      <a:lnTo>
                        <a:pt x="0" y="14650"/>
                      </a:lnTo>
                      <a:lnTo>
                        <a:pt x="0" y="14650"/>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9" name="Google Shape;799;p32"/>
                <p:cNvSpPr/>
                <p:nvPr/>
              </p:nvSpPr>
              <p:spPr>
                <a:xfrm>
                  <a:off x="10000589" y="6291667"/>
                  <a:ext cx="438743" cy="432628"/>
                </a:xfrm>
                <a:custGeom>
                  <a:rect b="b" l="l" r="r" t="t"/>
                  <a:pathLst>
                    <a:path extrusionOk="0" h="432628" w="438743">
                      <a:moveTo>
                        <a:pt x="18854" y="432629"/>
                      </a:moveTo>
                      <a:cubicBezTo>
                        <a:pt x="251221" y="432629"/>
                        <a:pt x="438744" y="245360"/>
                        <a:pt x="438744" y="12612"/>
                      </a:cubicBezTo>
                      <a:lnTo>
                        <a:pt x="417087" y="0"/>
                      </a:lnTo>
                      <a:cubicBezTo>
                        <a:pt x="417087" y="231601"/>
                        <a:pt x="230965" y="418106"/>
                        <a:pt x="0" y="418106"/>
                      </a:cubicBezTo>
                      <a:lnTo>
                        <a:pt x="18854" y="432629"/>
                      </a:lnTo>
                      <a:lnTo>
                        <a:pt x="18854" y="432629"/>
                      </a:lnTo>
                      <a:lnTo>
                        <a:pt x="18854" y="432629"/>
                      </a:lnTo>
                      <a:close/>
                    </a:path>
                  </a:pathLst>
                </a:custGeom>
                <a:solidFill>
                  <a:srgbClr val="686A6E"/>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0" name="Google Shape;800;p32"/>
                <p:cNvSpPr/>
                <p:nvPr/>
              </p:nvSpPr>
              <p:spPr>
                <a:xfrm>
                  <a:off x="1194635" y="927377"/>
                  <a:ext cx="19873" cy="337847"/>
                </a:xfrm>
                <a:custGeom>
                  <a:rect b="b" l="l" r="r" t="t"/>
                  <a:pathLst>
                    <a:path extrusionOk="0" h="337847" w="19873">
                      <a:moveTo>
                        <a:pt x="0" y="328930"/>
                      </a:moveTo>
                      <a:lnTo>
                        <a:pt x="0" y="8918"/>
                      </a:lnTo>
                      <a:cubicBezTo>
                        <a:pt x="0" y="3949"/>
                        <a:pt x="4331" y="0"/>
                        <a:pt x="9555" y="0"/>
                      </a:cubicBezTo>
                      <a:lnTo>
                        <a:pt x="19873" y="0"/>
                      </a:lnTo>
                      <a:lnTo>
                        <a:pt x="19873" y="337848"/>
                      </a:lnTo>
                      <a:lnTo>
                        <a:pt x="9555" y="337848"/>
                      </a:lnTo>
                      <a:cubicBezTo>
                        <a:pt x="4331" y="337848"/>
                        <a:pt x="0" y="333899"/>
                        <a:pt x="0" y="328930"/>
                      </a:cubicBezTo>
                      <a:lnTo>
                        <a:pt x="0" y="328930"/>
                      </a:lnTo>
                      <a:close/>
                    </a:path>
                  </a:pathLst>
                </a:custGeom>
                <a:solidFill>
                  <a:srgbClr val="14141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01" name="Google Shape;801;p32"/>
                <p:cNvSpPr/>
                <p:nvPr/>
              </p:nvSpPr>
              <p:spPr>
                <a:xfrm>
                  <a:off x="1200749" y="925848"/>
                  <a:ext cx="13758" cy="339376"/>
                </a:xfrm>
                <a:custGeom>
                  <a:rect b="b" l="l" r="r" t="t"/>
                  <a:pathLst>
                    <a:path extrusionOk="0" h="339376" w="13758">
                      <a:moveTo>
                        <a:pt x="13759" y="339376"/>
                      </a:moveTo>
                      <a:lnTo>
                        <a:pt x="3057" y="339376"/>
                      </a:lnTo>
                      <a:cubicBezTo>
                        <a:pt x="1911" y="339376"/>
                        <a:pt x="1019" y="338994"/>
                        <a:pt x="0" y="338740"/>
                      </a:cubicBezTo>
                      <a:cubicBezTo>
                        <a:pt x="3949" y="337593"/>
                        <a:pt x="6879" y="334408"/>
                        <a:pt x="6879" y="330332"/>
                      </a:cubicBezTo>
                      <a:lnTo>
                        <a:pt x="6879" y="8918"/>
                      </a:lnTo>
                      <a:cubicBezTo>
                        <a:pt x="6879" y="4968"/>
                        <a:pt x="3949" y="1529"/>
                        <a:pt x="0" y="382"/>
                      </a:cubicBezTo>
                      <a:cubicBezTo>
                        <a:pt x="1019" y="127"/>
                        <a:pt x="1911" y="0"/>
                        <a:pt x="3057" y="0"/>
                      </a:cubicBezTo>
                      <a:lnTo>
                        <a:pt x="13759" y="0"/>
                      </a:lnTo>
                      <a:lnTo>
                        <a:pt x="13759" y="339376"/>
                      </a:lnTo>
                      <a:lnTo>
                        <a:pt x="13759" y="339376"/>
                      </a:lnTo>
                      <a:lnTo>
                        <a:pt x="13759" y="339376"/>
                      </a:lnTo>
                      <a:close/>
                    </a:path>
                  </a:pathLst>
                </a:custGeom>
                <a:solidFill>
                  <a:srgbClr val="404040"/>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grpSp>
        </p:grpSp>
        <p:sp>
          <p:nvSpPr>
            <p:cNvPr id="802" name="Google Shape;802;p32"/>
            <p:cNvSpPr/>
            <p:nvPr/>
          </p:nvSpPr>
          <p:spPr>
            <a:xfrm>
              <a:off x="2893720" y="349978"/>
              <a:ext cx="5332800" cy="40011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803" name="Google Shape;803;p32"/>
            <p:cNvSpPr/>
            <p:nvPr/>
          </p:nvSpPr>
          <p:spPr>
            <a:xfrm rot="5829469">
              <a:off x="2617236" y="2327108"/>
              <a:ext cx="65007" cy="65007"/>
            </a:xfrm>
            <a:prstGeom prst="ellipse">
              <a:avLst/>
            </a:prstGeom>
            <a:gradFill>
              <a:gsLst>
                <a:gs pos="0">
                  <a:srgbClr val="424242"/>
                </a:gs>
                <a:gs pos="100000">
                  <a:srgbClr val="010101"/>
                </a:gs>
              </a:gsLst>
              <a:lin ang="5400012" scaled="0"/>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04" name="Google Shape;804;p32"/>
          <p:cNvSpPr txBox="1"/>
          <p:nvPr>
            <p:ph type="title"/>
          </p:nvPr>
        </p:nvSpPr>
        <p:spPr>
          <a:xfrm>
            <a:off x="876425" y="1981100"/>
            <a:ext cx="5581500" cy="1264200"/>
          </a:xfrm>
          <a:prstGeom prst="rect">
            <a:avLst/>
          </a:prstGeom>
          <a:noFill/>
          <a:ln>
            <a:noFill/>
          </a:ln>
        </p:spPr>
        <p:txBody>
          <a:bodyPr anchorCtr="0" anchor="ctr" bIns="121900" lIns="121900" spcFirstLastPara="1" rIns="121900" wrap="square" tIns="121900">
            <a:noAutofit/>
          </a:bodyPr>
          <a:lstStyle/>
          <a:p>
            <a:pPr indent="0" lvl="0" marL="0" rtl="0" algn="r">
              <a:lnSpc>
                <a:spcPct val="100000"/>
              </a:lnSpc>
              <a:spcBef>
                <a:spcPts val="0"/>
              </a:spcBef>
              <a:spcAft>
                <a:spcPts val="0"/>
              </a:spcAft>
              <a:buSzPts val="4000"/>
              <a:buNone/>
            </a:pPr>
            <a:r>
              <a:rPr lang="en"/>
              <a:t>Presenting a website or an app?</a:t>
            </a:r>
            <a:endParaRPr/>
          </a:p>
        </p:txBody>
      </p:sp>
      <p:sp>
        <p:nvSpPr>
          <p:cNvPr id="805" name="Google Shape;805;p32"/>
          <p:cNvSpPr txBox="1"/>
          <p:nvPr>
            <p:ph idx="1" type="body"/>
          </p:nvPr>
        </p:nvSpPr>
        <p:spPr>
          <a:xfrm>
            <a:off x="876525" y="3438950"/>
            <a:ext cx="5581500" cy="1702500"/>
          </a:xfrm>
          <a:prstGeom prst="rect">
            <a:avLst/>
          </a:prstGeom>
          <a:noFill/>
          <a:ln>
            <a:noFill/>
          </a:ln>
        </p:spPr>
        <p:txBody>
          <a:bodyPr anchorCtr="0" anchor="t" bIns="121900" lIns="121900" spcFirstLastPara="1" rIns="121900" wrap="square" tIns="121900">
            <a:noAutofit/>
          </a:bodyPr>
          <a:lstStyle/>
          <a:p>
            <a:pPr indent="0" lvl="0" marL="0" rtl="0" algn="r">
              <a:lnSpc>
                <a:spcPct val="115000"/>
              </a:lnSpc>
              <a:spcBef>
                <a:spcPts val="0"/>
              </a:spcBef>
              <a:spcAft>
                <a:spcPts val="0"/>
              </a:spcAft>
              <a:buSzPts val="1900"/>
              <a:buNone/>
            </a:pPr>
            <a:r>
              <a:rPr lang="en"/>
              <a:t>If you are presenting a website, an internet product or an app, you can place a screenshot of it here.</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9" name="Shape 809"/>
        <p:cNvGrpSpPr/>
        <p:nvPr/>
      </p:nvGrpSpPr>
      <p:grpSpPr>
        <a:xfrm>
          <a:off x="0" y="0"/>
          <a:ext cx="0" cy="0"/>
          <a:chOff x="0" y="0"/>
          <a:chExt cx="0" cy="0"/>
        </a:xfrm>
      </p:grpSpPr>
      <p:sp>
        <p:nvSpPr>
          <p:cNvPr id="810" name="Google Shape;810;p33"/>
          <p:cNvSpPr txBox="1"/>
          <p:nvPr>
            <p:ph type="title"/>
          </p:nvPr>
        </p:nvSpPr>
        <p:spPr>
          <a:xfrm>
            <a:off x="2994200" y="1604575"/>
            <a:ext cx="5581500" cy="8967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6000"/>
              <a:t>Thank you!</a:t>
            </a:r>
            <a:endParaRPr sz="6000"/>
          </a:p>
        </p:txBody>
      </p:sp>
      <p:sp>
        <p:nvSpPr>
          <p:cNvPr id="811" name="Google Shape;811;p33"/>
          <p:cNvSpPr/>
          <p:nvPr/>
        </p:nvSpPr>
        <p:spPr>
          <a:xfrm>
            <a:off x="5678927" y="4547678"/>
            <a:ext cx="181070" cy="392601"/>
          </a:xfrm>
          <a:custGeom>
            <a:rect b="b" l="l" r="r" t="t"/>
            <a:pathLst>
              <a:path extrusionOk="0" h="17146" w="7907">
                <a:moveTo>
                  <a:pt x="5538" y="0"/>
                </a:moveTo>
                <a:cubicBezTo>
                  <a:pt x="2969" y="0"/>
                  <a:pt x="1802" y="1134"/>
                  <a:pt x="1802" y="3303"/>
                </a:cubicBezTo>
                <a:lnTo>
                  <a:pt x="1802" y="5604"/>
                </a:lnTo>
                <a:lnTo>
                  <a:pt x="0" y="5604"/>
                </a:lnTo>
                <a:lnTo>
                  <a:pt x="0" y="8540"/>
                </a:lnTo>
                <a:lnTo>
                  <a:pt x="1802" y="8540"/>
                </a:lnTo>
                <a:lnTo>
                  <a:pt x="1802" y="17146"/>
                </a:lnTo>
                <a:lnTo>
                  <a:pt x="5238" y="17146"/>
                </a:lnTo>
                <a:lnTo>
                  <a:pt x="5238" y="8473"/>
                </a:lnTo>
                <a:lnTo>
                  <a:pt x="7673" y="8473"/>
                </a:lnTo>
                <a:lnTo>
                  <a:pt x="7906" y="5604"/>
                </a:lnTo>
                <a:lnTo>
                  <a:pt x="5238" y="5604"/>
                </a:lnTo>
                <a:lnTo>
                  <a:pt x="5238" y="3936"/>
                </a:lnTo>
                <a:cubicBezTo>
                  <a:pt x="5238" y="3269"/>
                  <a:pt x="5404" y="3002"/>
                  <a:pt x="6038" y="3002"/>
                </a:cubicBezTo>
                <a:lnTo>
                  <a:pt x="7906" y="3002"/>
                </a:lnTo>
                <a:lnTo>
                  <a:pt x="7906" y="0"/>
                </a:ln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12" name="Google Shape;812;p33"/>
          <p:cNvGrpSpPr/>
          <p:nvPr/>
        </p:nvGrpSpPr>
        <p:grpSpPr>
          <a:xfrm>
            <a:off x="6212021" y="4538032"/>
            <a:ext cx="411848" cy="411918"/>
            <a:chOff x="5162200" y="4097750"/>
            <a:chExt cx="338385" cy="338414"/>
          </a:xfrm>
        </p:grpSpPr>
        <p:sp>
          <p:nvSpPr>
            <p:cNvPr id="813" name="Google Shape;813;p33"/>
            <p:cNvSpPr/>
            <p:nvPr/>
          </p:nvSpPr>
          <p:spPr>
            <a:xfrm>
              <a:off x="5162200" y="4097750"/>
              <a:ext cx="338385" cy="338414"/>
            </a:xfrm>
            <a:custGeom>
              <a:rect b="b" l="l" r="r" t="t"/>
              <a:pathLst>
                <a:path extrusionOk="0" h="11843" w="11842">
                  <a:moveTo>
                    <a:pt x="5938" y="1068"/>
                  </a:moveTo>
                  <a:cubicBezTo>
                    <a:pt x="7505" y="1068"/>
                    <a:pt x="7706" y="1068"/>
                    <a:pt x="8339" y="1101"/>
                  </a:cubicBezTo>
                  <a:cubicBezTo>
                    <a:pt x="8906" y="1135"/>
                    <a:pt x="9207" y="1201"/>
                    <a:pt x="9440" y="1301"/>
                  </a:cubicBezTo>
                  <a:cubicBezTo>
                    <a:pt x="9707" y="1401"/>
                    <a:pt x="9907" y="1535"/>
                    <a:pt x="10107" y="1735"/>
                  </a:cubicBezTo>
                  <a:cubicBezTo>
                    <a:pt x="10307" y="1935"/>
                    <a:pt x="10441" y="2135"/>
                    <a:pt x="10541" y="2435"/>
                  </a:cubicBezTo>
                  <a:cubicBezTo>
                    <a:pt x="10641" y="2636"/>
                    <a:pt x="10741" y="2936"/>
                    <a:pt x="10741" y="3536"/>
                  </a:cubicBezTo>
                  <a:cubicBezTo>
                    <a:pt x="10774" y="4137"/>
                    <a:pt x="10774" y="4337"/>
                    <a:pt x="10774" y="5905"/>
                  </a:cubicBezTo>
                  <a:cubicBezTo>
                    <a:pt x="10774" y="7506"/>
                    <a:pt x="10774" y="7706"/>
                    <a:pt x="10741" y="8306"/>
                  </a:cubicBezTo>
                  <a:cubicBezTo>
                    <a:pt x="10741" y="8907"/>
                    <a:pt x="10641" y="9207"/>
                    <a:pt x="10541" y="9407"/>
                  </a:cubicBezTo>
                  <a:cubicBezTo>
                    <a:pt x="10441" y="9707"/>
                    <a:pt x="10307" y="9907"/>
                    <a:pt x="10107" y="10108"/>
                  </a:cubicBezTo>
                  <a:cubicBezTo>
                    <a:pt x="9907" y="10308"/>
                    <a:pt x="9707" y="10441"/>
                    <a:pt x="9440" y="10541"/>
                  </a:cubicBezTo>
                  <a:cubicBezTo>
                    <a:pt x="9207" y="10608"/>
                    <a:pt x="8906" y="10708"/>
                    <a:pt x="8339" y="10741"/>
                  </a:cubicBezTo>
                  <a:cubicBezTo>
                    <a:pt x="7706" y="10775"/>
                    <a:pt x="7505" y="10775"/>
                    <a:pt x="5938" y="10775"/>
                  </a:cubicBezTo>
                  <a:cubicBezTo>
                    <a:pt x="4337" y="10775"/>
                    <a:pt x="4170" y="10775"/>
                    <a:pt x="3536" y="10741"/>
                  </a:cubicBezTo>
                  <a:cubicBezTo>
                    <a:pt x="2969" y="10708"/>
                    <a:pt x="2635" y="10608"/>
                    <a:pt x="2435" y="10541"/>
                  </a:cubicBezTo>
                  <a:cubicBezTo>
                    <a:pt x="2168" y="10441"/>
                    <a:pt x="1968" y="10308"/>
                    <a:pt x="1735" y="10108"/>
                  </a:cubicBezTo>
                  <a:cubicBezTo>
                    <a:pt x="1535" y="9874"/>
                    <a:pt x="1401" y="9674"/>
                    <a:pt x="1301" y="9407"/>
                  </a:cubicBezTo>
                  <a:cubicBezTo>
                    <a:pt x="1234" y="9207"/>
                    <a:pt x="1134" y="8907"/>
                    <a:pt x="1101" y="8306"/>
                  </a:cubicBezTo>
                  <a:cubicBezTo>
                    <a:pt x="1068" y="7706"/>
                    <a:pt x="1068" y="7506"/>
                    <a:pt x="1068" y="5905"/>
                  </a:cubicBezTo>
                  <a:cubicBezTo>
                    <a:pt x="1068" y="4337"/>
                    <a:pt x="1068" y="4137"/>
                    <a:pt x="1101" y="3536"/>
                  </a:cubicBezTo>
                  <a:cubicBezTo>
                    <a:pt x="1134" y="2936"/>
                    <a:pt x="1234" y="2636"/>
                    <a:pt x="1301" y="2435"/>
                  </a:cubicBezTo>
                  <a:cubicBezTo>
                    <a:pt x="1401" y="2135"/>
                    <a:pt x="1535" y="1935"/>
                    <a:pt x="1735" y="1735"/>
                  </a:cubicBezTo>
                  <a:cubicBezTo>
                    <a:pt x="1968" y="1535"/>
                    <a:pt x="2168" y="1401"/>
                    <a:pt x="2435" y="1301"/>
                  </a:cubicBezTo>
                  <a:cubicBezTo>
                    <a:pt x="2635" y="1235"/>
                    <a:pt x="2969" y="1135"/>
                    <a:pt x="3536" y="1101"/>
                  </a:cubicBezTo>
                  <a:cubicBezTo>
                    <a:pt x="4170" y="1068"/>
                    <a:pt x="4337" y="1068"/>
                    <a:pt x="5938" y="1068"/>
                  </a:cubicBezTo>
                  <a:close/>
                  <a:moveTo>
                    <a:pt x="5938" y="0"/>
                  </a:moveTo>
                  <a:cubicBezTo>
                    <a:pt x="4337" y="0"/>
                    <a:pt x="4103" y="0"/>
                    <a:pt x="3503" y="34"/>
                  </a:cubicBezTo>
                  <a:cubicBezTo>
                    <a:pt x="2869" y="67"/>
                    <a:pt x="2435" y="167"/>
                    <a:pt x="2035" y="301"/>
                  </a:cubicBezTo>
                  <a:cubicBezTo>
                    <a:pt x="1668" y="467"/>
                    <a:pt x="1334" y="668"/>
                    <a:pt x="1001" y="1001"/>
                  </a:cubicBezTo>
                  <a:cubicBezTo>
                    <a:pt x="667" y="1335"/>
                    <a:pt x="467" y="1635"/>
                    <a:pt x="300" y="2035"/>
                  </a:cubicBezTo>
                  <a:cubicBezTo>
                    <a:pt x="167" y="2402"/>
                    <a:pt x="67" y="2836"/>
                    <a:pt x="33" y="3470"/>
                  </a:cubicBezTo>
                  <a:cubicBezTo>
                    <a:pt x="0" y="4103"/>
                    <a:pt x="0" y="4303"/>
                    <a:pt x="0" y="5938"/>
                  </a:cubicBezTo>
                  <a:cubicBezTo>
                    <a:pt x="0" y="7539"/>
                    <a:pt x="0" y="7739"/>
                    <a:pt x="33" y="8373"/>
                  </a:cubicBezTo>
                  <a:cubicBezTo>
                    <a:pt x="67" y="9007"/>
                    <a:pt x="167" y="9440"/>
                    <a:pt x="300" y="9807"/>
                  </a:cubicBezTo>
                  <a:cubicBezTo>
                    <a:pt x="467" y="10208"/>
                    <a:pt x="667" y="10541"/>
                    <a:pt x="1001" y="10841"/>
                  </a:cubicBezTo>
                  <a:cubicBezTo>
                    <a:pt x="1334" y="11175"/>
                    <a:pt x="1668" y="11375"/>
                    <a:pt x="2035" y="11542"/>
                  </a:cubicBezTo>
                  <a:cubicBezTo>
                    <a:pt x="2435" y="11675"/>
                    <a:pt x="2869" y="11775"/>
                    <a:pt x="3503" y="11809"/>
                  </a:cubicBezTo>
                  <a:cubicBezTo>
                    <a:pt x="4103" y="11842"/>
                    <a:pt x="4337" y="11842"/>
                    <a:pt x="5938" y="11842"/>
                  </a:cubicBezTo>
                  <a:cubicBezTo>
                    <a:pt x="7539" y="11842"/>
                    <a:pt x="7739" y="11842"/>
                    <a:pt x="8373" y="11809"/>
                  </a:cubicBezTo>
                  <a:cubicBezTo>
                    <a:pt x="9007" y="11775"/>
                    <a:pt x="9440" y="11675"/>
                    <a:pt x="9807" y="11542"/>
                  </a:cubicBezTo>
                  <a:cubicBezTo>
                    <a:pt x="10207" y="11375"/>
                    <a:pt x="10541" y="11175"/>
                    <a:pt x="10875" y="10841"/>
                  </a:cubicBezTo>
                  <a:cubicBezTo>
                    <a:pt x="11208" y="10508"/>
                    <a:pt x="11408" y="10208"/>
                    <a:pt x="11542" y="9807"/>
                  </a:cubicBezTo>
                  <a:cubicBezTo>
                    <a:pt x="11708" y="9440"/>
                    <a:pt x="11775" y="9007"/>
                    <a:pt x="11809" y="8373"/>
                  </a:cubicBezTo>
                  <a:cubicBezTo>
                    <a:pt x="11842" y="7739"/>
                    <a:pt x="11842" y="7539"/>
                    <a:pt x="11842" y="5938"/>
                  </a:cubicBezTo>
                  <a:cubicBezTo>
                    <a:pt x="11842" y="4303"/>
                    <a:pt x="11842" y="4103"/>
                    <a:pt x="11809" y="3470"/>
                  </a:cubicBezTo>
                  <a:cubicBezTo>
                    <a:pt x="11809" y="2836"/>
                    <a:pt x="11708" y="2402"/>
                    <a:pt x="11542" y="2035"/>
                  </a:cubicBezTo>
                  <a:cubicBezTo>
                    <a:pt x="11408" y="1668"/>
                    <a:pt x="11175" y="1301"/>
                    <a:pt x="10875" y="1001"/>
                  </a:cubicBezTo>
                  <a:cubicBezTo>
                    <a:pt x="10541" y="668"/>
                    <a:pt x="10207" y="467"/>
                    <a:pt x="9807" y="301"/>
                  </a:cubicBezTo>
                  <a:cubicBezTo>
                    <a:pt x="9440" y="167"/>
                    <a:pt x="9007" y="67"/>
                    <a:pt x="8373" y="34"/>
                  </a:cubicBezTo>
                  <a:cubicBezTo>
                    <a:pt x="7739" y="0"/>
                    <a:pt x="7539" y="0"/>
                    <a:pt x="5938"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33"/>
            <p:cNvSpPr/>
            <p:nvPr/>
          </p:nvSpPr>
          <p:spPr>
            <a:xfrm>
              <a:off x="5245127" y="4179731"/>
              <a:ext cx="173507" cy="174450"/>
            </a:xfrm>
            <a:custGeom>
              <a:rect b="b" l="l" r="r" t="t"/>
              <a:pathLst>
                <a:path extrusionOk="0" h="6105" w="6072">
                  <a:moveTo>
                    <a:pt x="3036" y="1068"/>
                  </a:moveTo>
                  <a:cubicBezTo>
                    <a:pt x="4136" y="1068"/>
                    <a:pt x="5004" y="1968"/>
                    <a:pt x="5004" y="3036"/>
                  </a:cubicBezTo>
                  <a:cubicBezTo>
                    <a:pt x="5004" y="4136"/>
                    <a:pt x="4136" y="5037"/>
                    <a:pt x="3036" y="5037"/>
                  </a:cubicBezTo>
                  <a:cubicBezTo>
                    <a:pt x="1935" y="5037"/>
                    <a:pt x="1068" y="4136"/>
                    <a:pt x="1068" y="3036"/>
                  </a:cubicBezTo>
                  <a:cubicBezTo>
                    <a:pt x="1068" y="1968"/>
                    <a:pt x="1935" y="1068"/>
                    <a:pt x="3036" y="1068"/>
                  </a:cubicBezTo>
                  <a:close/>
                  <a:moveTo>
                    <a:pt x="3036" y="0"/>
                  </a:moveTo>
                  <a:cubicBezTo>
                    <a:pt x="1334" y="0"/>
                    <a:pt x="0" y="1368"/>
                    <a:pt x="0" y="3036"/>
                  </a:cubicBezTo>
                  <a:cubicBezTo>
                    <a:pt x="0" y="4737"/>
                    <a:pt x="1334" y="6104"/>
                    <a:pt x="3036" y="6104"/>
                  </a:cubicBezTo>
                  <a:cubicBezTo>
                    <a:pt x="4704" y="6104"/>
                    <a:pt x="6071" y="4737"/>
                    <a:pt x="6071" y="3036"/>
                  </a:cubicBezTo>
                  <a:cubicBezTo>
                    <a:pt x="6071" y="1368"/>
                    <a:pt x="4704" y="0"/>
                    <a:pt x="303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33"/>
            <p:cNvSpPr/>
            <p:nvPr/>
          </p:nvSpPr>
          <p:spPr>
            <a:xfrm>
              <a:off x="5401436" y="4155900"/>
              <a:ext cx="41034" cy="41005"/>
            </a:xfrm>
            <a:custGeom>
              <a:rect b="b" l="l" r="r" t="t"/>
              <a:pathLst>
                <a:path extrusionOk="0" h="1435" w="1436">
                  <a:moveTo>
                    <a:pt x="735" y="0"/>
                  </a:moveTo>
                  <a:cubicBezTo>
                    <a:pt x="334" y="0"/>
                    <a:pt x="1" y="334"/>
                    <a:pt x="1" y="734"/>
                  </a:cubicBezTo>
                  <a:cubicBezTo>
                    <a:pt x="1" y="1101"/>
                    <a:pt x="334" y="1435"/>
                    <a:pt x="735" y="1435"/>
                  </a:cubicBezTo>
                  <a:cubicBezTo>
                    <a:pt x="1135" y="1435"/>
                    <a:pt x="1435" y="1101"/>
                    <a:pt x="1435" y="734"/>
                  </a:cubicBezTo>
                  <a:cubicBezTo>
                    <a:pt x="1435" y="334"/>
                    <a:pt x="1102" y="0"/>
                    <a:pt x="7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6" name="Google Shape;816;p33"/>
          <p:cNvSpPr/>
          <p:nvPr/>
        </p:nvSpPr>
        <p:spPr>
          <a:xfrm>
            <a:off x="4946038" y="4589061"/>
            <a:ext cx="380848" cy="309834"/>
          </a:xfrm>
          <a:custGeom>
            <a:rect b="b" l="l" r="r" t="t"/>
            <a:pathLst>
              <a:path extrusionOk="0" h="13378" w="16446">
                <a:moveTo>
                  <a:pt x="11375" y="1"/>
                </a:moveTo>
                <a:cubicBezTo>
                  <a:pt x="9207" y="1"/>
                  <a:pt x="7606" y="2036"/>
                  <a:pt x="8106" y="4137"/>
                </a:cubicBezTo>
                <a:cubicBezTo>
                  <a:pt x="5304" y="4004"/>
                  <a:pt x="2802" y="2669"/>
                  <a:pt x="1135" y="635"/>
                </a:cubicBezTo>
                <a:lnTo>
                  <a:pt x="1135" y="635"/>
                </a:lnTo>
                <a:cubicBezTo>
                  <a:pt x="267" y="2136"/>
                  <a:pt x="701" y="4137"/>
                  <a:pt x="2202" y="5138"/>
                </a:cubicBezTo>
                <a:cubicBezTo>
                  <a:pt x="1635" y="5104"/>
                  <a:pt x="1135" y="4971"/>
                  <a:pt x="668" y="4704"/>
                </a:cubicBezTo>
                <a:lnTo>
                  <a:pt x="668" y="4704"/>
                </a:lnTo>
                <a:cubicBezTo>
                  <a:pt x="634" y="6272"/>
                  <a:pt x="1735" y="7740"/>
                  <a:pt x="3370" y="8040"/>
                </a:cubicBezTo>
                <a:cubicBezTo>
                  <a:pt x="3087" y="8121"/>
                  <a:pt x="2780" y="8165"/>
                  <a:pt x="2463" y="8165"/>
                </a:cubicBezTo>
                <a:cubicBezTo>
                  <a:pt x="2256" y="8165"/>
                  <a:pt x="2046" y="8146"/>
                  <a:pt x="1835" y="8107"/>
                </a:cubicBezTo>
                <a:lnTo>
                  <a:pt x="1835" y="8107"/>
                </a:lnTo>
                <a:cubicBezTo>
                  <a:pt x="2269" y="9441"/>
                  <a:pt x="3503" y="10408"/>
                  <a:pt x="5004" y="10442"/>
                </a:cubicBezTo>
                <a:cubicBezTo>
                  <a:pt x="3785" y="11406"/>
                  <a:pt x="2325" y="11888"/>
                  <a:pt x="808" y="11888"/>
                </a:cubicBezTo>
                <a:cubicBezTo>
                  <a:pt x="540" y="11888"/>
                  <a:pt x="271" y="11873"/>
                  <a:pt x="0" y="11843"/>
                </a:cubicBezTo>
                <a:lnTo>
                  <a:pt x="0" y="11843"/>
                </a:lnTo>
                <a:cubicBezTo>
                  <a:pt x="1502" y="12810"/>
                  <a:pt x="3269" y="13377"/>
                  <a:pt x="5171" y="13377"/>
                </a:cubicBezTo>
                <a:cubicBezTo>
                  <a:pt x="11442" y="13377"/>
                  <a:pt x="14978" y="8073"/>
                  <a:pt x="14744" y="3337"/>
                </a:cubicBezTo>
                <a:cubicBezTo>
                  <a:pt x="15411" y="2870"/>
                  <a:pt x="15979" y="2269"/>
                  <a:pt x="16446" y="1602"/>
                </a:cubicBezTo>
                <a:lnTo>
                  <a:pt x="16446" y="1602"/>
                </a:lnTo>
                <a:cubicBezTo>
                  <a:pt x="15812" y="1869"/>
                  <a:pt x="15178" y="2036"/>
                  <a:pt x="14511" y="2136"/>
                </a:cubicBezTo>
                <a:cubicBezTo>
                  <a:pt x="15178" y="1702"/>
                  <a:pt x="15712" y="1035"/>
                  <a:pt x="15979" y="268"/>
                </a:cubicBezTo>
                <a:lnTo>
                  <a:pt x="15979" y="268"/>
                </a:lnTo>
                <a:cubicBezTo>
                  <a:pt x="15311" y="635"/>
                  <a:pt x="14611" y="935"/>
                  <a:pt x="13844" y="1068"/>
                </a:cubicBezTo>
                <a:cubicBezTo>
                  <a:pt x="13210" y="434"/>
                  <a:pt x="12343" y="1"/>
                  <a:pt x="1137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33"/>
          <p:cNvSpPr txBox="1"/>
          <p:nvPr>
            <p:ph idx="1" type="body"/>
          </p:nvPr>
        </p:nvSpPr>
        <p:spPr>
          <a:xfrm>
            <a:off x="2994300" y="2662600"/>
            <a:ext cx="5581500" cy="19848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900"/>
              <a:buNone/>
            </a:pPr>
            <a:r>
              <a:rPr b="1" lang="en"/>
              <a:t>Do you have any questions?</a:t>
            </a:r>
            <a:endParaRPr b="1"/>
          </a:p>
          <a:p>
            <a:pPr indent="0" lvl="0" marL="0" rtl="0" algn="ctr">
              <a:lnSpc>
                <a:spcPct val="115000"/>
              </a:lnSpc>
              <a:spcBef>
                <a:spcPts val="0"/>
              </a:spcBef>
              <a:spcAft>
                <a:spcPts val="0"/>
              </a:spcAft>
              <a:buSzPts val="1900"/>
              <a:buNone/>
            </a:pPr>
            <a:r>
              <a:t/>
            </a:r>
            <a:endParaRPr/>
          </a:p>
          <a:p>
            <a:pPr indent="0" lvl="0" marL="0" rtl="0" algn="ctr">
              <a:lnSpc>
                <a:spcPct val="115000"/>
              </a:lnSpc>
              <a:spcBef>
                <a:spcPts val="0"/>
              </a:spcBef>
              <a:spcAft>
                <a:spcPts val="0"/>
              </a:spcAft>
              <a:buSzPts val="1900"/>
              <a:buNone/>
            </a:pPr>
            <a:r>
              <a:rPr lang="en"/>
              <a:t>hello@mail.com</a:t>
            </a:r>
            <a:endParaRPr/>
          </a:p>
          <a:p>
            <a:pPr indent="0" lvl="0" marL="0" rtl="0" algn="ctr">
              <a:lnSpc>
                <a:spcPct val="115000"/>
              </a:lnSpc>
              <a:spcBef>
                <a:spcPts val="0"/>
              </a:spcBef>
              <a:spcAft>
                <a:spcPts val="0"/>
              </a:spcAft>
              <a:buSzPts val="1900"/>
              <a:buNone/>
            </a:pPr>
            <a:r>
              <a:rPr lang="en"/>
              <a:t>555-111-222</a:t>
            </a:r>
            <a:endParaRPr/>
          </a:p>
          <a:p>
            <a:pPr indent="0" lvl="0" marL="0" rtl="0" algn="ctr">
              <a:lnSpc>
                <a:spcPct val="115000"/>
              </a:lnSpc>
              <a:spcBef>
                <a:spcPts val="0"/>
              </a:spcBef>
              <a:spcAft>
                <a:spcPts val="0"/>
              </a:spcAft>
              <a:buSzPts val="1900"/>
              <a:buNone/>
            </a:pPr>
            <a:r>
              <a:rPr lang="en"/>
              <a:t>mydomain.com</a:t>
            </a:r>
            <a:endParaRPr/>
          </a:p>
          <a:p>
            <a:pPr indent="0" lvl="0" marL="0" rtl="0" algn="ctr">
              <a:lnSpc>
                <a:spcPct val="115000"/>
              </a:lnSpc>
              <a:spcBef>
                <a:spcPts val="0"/>
              </a:spcBef>
              <a:spcAft>
                <a:spcPts val="0"/>
              </a:spcAft>
              <a:buSzPts val="19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34"/>
          <p:cNvSpPr txBox="1"/>
          <p:nvPr>
            <p:ph type="title"/>
          </p:nvPr>
        </p:nvSpPr>
        <p:spPr>
          <a:xfrm>
            <a:off x="415650" y="712714"/>
            <a:ext cx="11360700" cy="9774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8000"/>
              <a:buNone/>
            </a:pPr>
            <a:r>
              <a:rPr lang="en"/>
              <a:t>Certificate of Completion</a:t>
            </a:r>
            <a:endParaRPr/>
          </a:p>
        </p:txBody>
      </p:sp>
      <p:sp>
        <p:nvSpPr>
          <p:cNvPr id="823" name="Google Shape;823;p34"/>
          <p:cNvSpPr txBox="1"/>
          <p:nvPr>
            <p:ph idx="1" type="subTitle"/>
          </p:nvPr>
        </p:nvSpPr>
        <p:spPr>
          <a:xfrm>
            <a:off x="2187000" y="2606663"/>
            <a:ext cx="7818000" cy="945300"/>
          </a:xfrm>
          <a:prstGeom prst="rect">
            <a:avLst/>
          </a:prstGeom>
        </p:spPr>
        <p:txBody>
          <a:bodyPr anchorCtr="0" anchor="b" bIns="121900" lIns="121900" spcFirstLastPara="1" rIns="121900" wrap="square" tIns="121900">
            <a:noAutofit/>
          </a:bodyPr>
          <a:lstStyle/>
          <a:p>
            <a:pPr indent="0" lvl="0" marL="0" rtl="0" algn="ctr">
              <a:spcBef>
                <a:spcPts val="0"/>
              </a:spcBef>
              <a:spcAft>
                <a:spcPts val="0"/>
              </a:spcAft>
              <a:buSzPts val="6000"/>
              <a:buNone/>
            </a:pPr>
            <a:r>
              <a:rPr lang="en"/>
              <a:t>Anna Smith.</a:t>
            </a:r>
            <a:endParaRPr/>
          </a:p>
        </p:txBody>
      </p:sp>
      <p:sp>
        <p:nvSpPr>
          <p:cNvPr id="824" name="Google Shape;824;p34"/>
          <p:cNvSpPr txBox="1"/>
          <p:nvPr>
            <p:ph idx="2" type="subTitle"/>
          </p:nvPr>
        </p:nvSpPr>
        <p:spPr>
          <a:xfrm>
            <a:off x="3914250" y="3585963"/>
            <a:ext cx="4363500" cy="2982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1900"/>
              <a:buNone/>
            </a:pPr>
            <a:r>
              <a:rPr lang="en"/>
              <a:t>You have successfully completed</a:t>
            </a:r>
            <a:endParaRPr/>
          </a:p>
        </p:txBody>
      </p:sp>
      <p:sp>
        <p:nvSpPr>
          <p:cNvPr id="825" name="Google Shape;825;p34"/>
          <p:cNvSpPr txBox="1"/>
          <p:nvPr>
            <p:ph idx="3" type="title"/>
          </p:nvPr>
        </p:nvSpPr>
        <p:spPr>
          <a:xfrm>
            <a:off x="415650" y="3932264"/>
            <a:ext cx="11360700" cy="9774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a:t>This course.</a:t>
            </a:r>
            <a:endParaRPr/>
          </a:p>
        </p:txBody>
      </p:sp>
      <p:sp>
        <p:nvSpPr>
          <p:cNvPr id="826" name="Google Shape;826;p34"/>
          <p:cNvSpPr txBox="1"/>
          <p:nvPr>
            <p:ph idx="4" type="subTitle"/>
          </p:nvPr>
        </p:nvSpPr>
        <p:spPr>
          <a:xfrm>
            <a:off x="3914250" y="4957563"/>
            <a:ext cx="4363500" cy="2982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1900"/>
              <a:buNone/>
            </a:pPr>
            <a:r>
              <a:rPr lang="en"/>
              <a:t>Congratulations!</a:t>
            </a:r>
            <a:endParaRPr/>
          </a:p>
        </p:txBody>
      </p:sp>
      <p:pic>
        <p:nvPicPr>
          <p:cNvPr id="827" name="Google Shape;827;p34"/>
          <p:cNvPicPr preferRelativeResize="0"/>
          <p:nvPr/>
        </p:nvPicPr>
        <p:blipFill rotWithShape="1">
          <a:blip r:embed="rId3">
            <a:alphaModFix/>
          </a:blip>
          <a:srcRect b="0" l="0" r="0" t="0"/>
          <a:stretch/>
        </p:blipFill>
        <p:spPr>
          <a:xfrm>
            <a:off x="8539774" y="5069650"/>
            <a:ext cx="2097249" cy="1426502"/>
          </a:xfrm>
          <a:prstGeom prst="rect">
            <a:avLst/>
          </a:prstGeom>
          <a:noFill/>
          <a:ln>
            <a:noFill/>
          </a:ln>
          <a:effectLst>
            <a:outerShdw rotWithShape="0" algn="bl">
              <a:srgbClr val="000000"/>
            </a:outerShdw>
          </a:effectLst>
        </p:spPr>
      </p:pic>
      <p:sp>
        <p:nvSpPr>
          <p:cNvPr id="828" name="Google Shape;828;p34"/>
          <p:cNvSpPr txBox="1"/>
          <p:nvPr>
            <p:ph idx="5" type="subTitle"/>
          </p:nvPr>
        </p:nvSpPr>
        <p:spPr>
          <a:xfrm>
            <a:off x="996875" y="5847088"/>
            <a:ext cx="2981100" cy="2982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1900"/>
              <a:buNone/>
            </a:pPr>
            <a:r>
              <a:rPr lang="en"/>
              <a:t>Date</a:t>
            </a:r>
            <a:endParaRPr/>
          </a:p>
        </p:txBody>
      </p:sp>
      <p:sp>
        <p:nvSpPr>
          <p:cNvPr id="829" name="Google Shape;829;p34"/>
          <p:cNvSpPr txBox="1"/>
          <p:nvPr>
            <p:ph idx="6" type="subTitle"/>
          </p:nvPr>
        </p:nvSpPr>
        <p:spPr>
          <a:xfrm>
            <a:off x="8214050" y="5847088"/>
            <a:ext cx="2981100" cy="2982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1900"/>
              <a:buNone/>
            </a:pPr>
            <a:r>
              <a:rPr lang="en"/>
              <a:t>Signature</a:t>
            </a:r>
            <a:endParaRPr/>
          </a:p>
        </p:txBody>
      </p:sp>
      <p:sp>
        <p:nvSpPr>
          <p:cNvPr id="830" name="Google Shape;830;p34"/>
          <p:cNvSpPr txBox="1"/>
          <p:nvPr>
            <p:ph idx="7" type="subTitle"/>
          </p:nvPr>
        </p:nvSpPr>
        <p:spPr>
          <a:xfrm>
            <a:off x="996875" y="5548888"/>
            <a:ext cx="2981100" cy="298200"/>
          </a:xfrm>
          <a:prstGeom prst="rect">
            <a:avLst/>
          </a:prstGeom>
          <a:noFill/>
          <a:ln>
            <a:noFill/>
          </a:ln>
        </p:spPr>
        <p:txBody>
          <a:bodyPr anchorCtr="0" anchor="ctr" bIns="121900" lIns="121900" spcFirstLastPara="1" rIns="121900" wrap="square" tIns="121900">
            <a:noAutofit/>
          </a:bodyPr>
          <a:lstStyle/>
          <a:p>
            <a:pPr indent="0" lvl="0" marL="0" rtl="0" algn="ctr">
              <a:lnSpc>
                <a:spcPct val="115000"/>
              </a:lnSpc>
              <a:spcBef>
                <a:spcPts val="0"/>
              </a:spcBef>
              <a:spcAft>
                <a:spcPts val="0"/>
              </a:spcAft>
              <a:buSzPts val="1900"/>
              <a:buNone/>
            </a:pPr>
            <a:r>
              <a:rPr lang="en"/>
              <a:t>03/05/2023</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sp>
        <p:nvSpPr>
          <p:cNvPr id="835" name="Google Shape;835;p35"/>
          <p:cNvSpPr/>
          <p:nvPr/>
        </p:nvSpPr>
        <p:spPr>
          <a:xfrm>
            <a:off x="8838250" y="1275741"/>
            <a:ext cx="793051" cy="793051"/>
          </a:xfrm>
          <a:custGeom>
            <a:rect b="b" l="l" r="r" t="t"/>
            <a:pathLst>
              <a:path extrusionOk="0" h="793051" w="793051">
                <a:moveTo>
                  <a:pt x="0" y="396526"/>
                </a:moveTo>
                <a:cubicBezTo>
                  <a:pt x="0" y="177527"/>
                  <a:pt x="177537" y="0"/>
                  <a:pt x="396526" y="0"/>
                </a:cubicBezTo>
                <a:cubicBezTo>
                  <a:pt x="615525" y="0"/>
                  <a:pt x="793052" y="177527"/>
                  <a:pt x="793052" y="396526"/>
                </a:cubicBezTo>
                <a:cubicBezTo>
                  <a:pt x="793052" y="615515"/>
                  <a:pt x="615525" y="793052"/>
                  <a:pt x="396526" y="793052"/>
                </a:cubicBezTo>
                <a:cubicBezTo>
                  <a:pt x="177537" y="793052"/>
                  <a:pt x="0" y="615515"/>
                  <a:pt x="0" y="39652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6" name="Google Shape;836;p35"/>
          <p:cNvSpPr/>
          <p:nvPr/>
        </p:nvSpPr>
        <p:spPr>
          <a:xfrm>
            <a:off x="4078325" y="3906766"/>
            <a:ext cx="793051" cy="793051"/>
          </a:xfrm>
          <a:custGeom>
            <a:rect b="b" l="l" r="r" t="t"/>
            <a:pathLst>
              <a:path extrusionOk="0" h="793051" w="793051">
                <a:moveTo>
                  <a:pt x="0" y="396526"/>
                </a:moveTo>
                <a:cubicBezTo>
                  <a:pt x="0" y="177527"/>
                  <a:pt x="177537" y="0"/>
                  <a:pt x="396526" y="0"/>
                </a:cubicBezTo>
                <a:cubicBezTo>
                  <a:pt x="615525" y="0"/>
                  <a:pt x="793052" y="177527"/>
                  <a:pt x="793052" y="396526"/>
                </a:cubicBezTo>
                <a:cubicBezTo>
                  <a:pt x="793052" y="615515"/>
                  <a:pt x="615525" y="793052"/>
                  <a:pt x="396526" y="793052"/>
                </a:cubicBezTo>
                <a:cubicBezTo>
                  <a:pt x="177537" y="793052"/>
                  <a:pt x="0" y="615515"/>
                  <a:pt x="0" y="39652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37" name="Google Shape;837;p35"/>
          <p:cNvSpPr/>
          <p:nvPr/>
        </p:nvSpPr>
        <p:spPr>
          <a:xfrm>
            <a:off x="93250" y="1333266"/>
            <a:ext cx="793051" cy="793051"/>
          </a:xfrm>
          <a:custGeom>
            <a:rect b="b" l="l" r="r" t="t"/>
            <a:pathLst>
              <a:path extrusionOk="0" h="793051" w="793051">
                <a:moveTo>
                  <a:pt x="0" y="396526"/>
                </a:moveTo>
                <a:cubicBezTo>
                  <a:pt x="0" y="177527"/>
                  <a:pt x="177537" y="0"/>
                  <a:pt x="396526" y="0"/>
                </a:cubicBezTo>
                <a:cubicBezTo>
                  <a:pt x="615525" y="0"/>
                  <a:pt x="793052" y="177527"/>
                  <a:pt x="793052" y="396526"/>
                </a:cubicBezTo>
                <a:cubicBezTo>
                  <a:pt x="793052" y="615515"/>
                  <a:pt x="615525" y="793052"/>
                  <a:pt x="396526" y="793052"/>
                </a:cubicBezTo>
                <a:cubicBezTo>
                  <a:pt x="177537" y="793052"/>
                  <a:pt x="0" y="615515"/>
                  <a:pt x="0" y="39652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838" name="Google Shape;838;p35"/>
          <p:cNvGrpSpPr/>
          <p:nvPr/>
        </p:nvGrpSpPr>
        <p:grpSpPr>
          <a:xfrm>
            <a:off x="-27336" y="1347103"/>
            <a:ext cx="708221" cy="882720"/>
            <a:chOff x="6517214" y="3711578"/>
            <a:chExt cx="708221" cy="882720"/>
          </a:xfrm>
        </p:grpSpPr>
        <p:sp>
          <p:nvSpPr>
            <p:cNvPr id="839" name="Google Shape;839;p35"/>
            <p:cNvSpPr/>
            <p:nvPr/>
          </p:nvSpPr>
          <p:spPr>
            <a:xfrm>
              <a:off x="6517214" y="3711578"/>
              <a:ext cx="572633" cy="730853"/>
            </a:xfrm>
            <a:custGeom>
              <a:rect b="b" l="l" r="r" t="t"/>
              <a:pathLst>
                <a:path extrusionOk="0" h="730853" w="572633">
                  <a:moveTo>
                    <a:pt x="0" y="0"/>
                  </a:moveTo>
                  <a:cubicBezTo>
                    <a:pt x="51473" y="9087"/>
                    <a:pt x="96603" y="59550"/>
                    <a:pt x="136932" y="89478"/>
                  </a:cubicBezTo>
                  <a:cubicBezTo>
                    <a:pt x="265081" y="184576"/>
                    <a:pt x="377161" y="315859"/>
                    <a:pt x="453962" y="456448"/>
                  </a:cubicBezTo>
                  <a:cubicBezTo>
                    <a:pt x="487423" y="517703"/>
                    <a:pt x="507616" y="581292"/>
                    <a:pt x="533495" y="645357"/>
                  </a:cubicBezTo>
                  <a:cubicBezTo>
                    <a:pt x="543363" y="669789"/>
                    <a:pt x="554060" y="695125"/>
                    <a:pt x="565938" y="718604"/>
                  </a:cubicBezTo>
                  <a:cubicBezTo>
                    <a:pt x="566214" y="719147"/>
                    <a:pt x="572634" y="730853"/>
                    <a:pt x="572634" y="730853"/>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0" name="Google Shape;840;p35"/>
            <p:cNvSpPr/>
            <p:nvPr/>
          </p:nvSpPr>
          <p:spPr>
            <a:xfrm>
              <a:off x="6712333" y="3847642"/>
              <a:ext cx="13086" cy="103784"/>
            </a:xfrm>
            <a:custGeom>
              <a:rect b="b" l="l" r="r" t="t"/>
              <a:pathLst>
                <a:path extrusionOk="0" h="103784" w="13086">
                  <a:moveTo>
                    <a:pt x="0" y="0"/>
                  </a:moveTo>
                  <a:cubicBezTo>
                    <a:pt x="0" y="0"/>
                    <a:pt x="12497" y="29766"/>
                    <a:pt x="13011" y="63770"/>
                  </a:cubicBezTo>
                  <a:cubicBezTo>
                    <a:pt x="13526" y="97774"/>
                    <a:pt x="11230" y="103784"/>
                    <a:pt x="11230" y="103784"/>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1" name="Google Shape;841;p35"/>
            <p:cNvSpPr/>
            <p:nvPr/>
          </p:nvSpPr>
          <p:spPr>
            <a:xfrm>
              <a:off x="6918578" y="4081386"/>
              <a:ext cx="5712" cy="77435"/>
            </a:xfrm>
            <a:custGeom>
              <a:rect b="b" l="l" r="r" t="t"/>
              <a:pathLst>
                <a:path extrusionOk="0" h="77435" w="5712">
                  <a:moveTo>
                    <a:pt x="0" y="0"/>
                  </a:moveTo>
                  <a:cubicBezTo>
                    <a:pt x="0" y="0"/>
                    <a:pt x="7077" y="26699"/>
                    <a:pt x="5477" y="54178"/>
                  </a:cubicBezTo>
                  <a:cubicBezTo>
                    <a:pt x="3877" y="81658"/>
                    <a:pt x="476" y="77162"/>
                    <a:pt x="476" y="77162"/>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2" name="Google Shape;842;p35"/>
            <p:cNvSpPr/>
            <p:nvPr/>
          </p:nvSpPr>
          <p:spPr>
            <a:xfrm>
              <a:off x="7019629" y="4337380"/>
              <a:ext cx="23336" cy="84810"/>
            </a:xfrm>
            <a:custGeom>
              <a:rect b="b" l="l" r="r" t="t"/>
              <a:pathLst>
                <a:path extrusionOk="0" h="84810" w="23336">
                  <a:moveTo>
                    <a:pt x="23336" y="0"/>
                  </a:moveTo>
                  <a:cubicBezTo>
                    <a:pt x="23336" y="0"/>
                    <a:pt x="23489" y="20555"/>
                    <a:pt x="17650" y="41758"/>
                  </a:cubicBezTo>
                  <a:cubicBezTo>
                    <a:pt x="11821" y="62960"/>
                    <a:pt x="0" y="84811"/>
                    <a:pt x="0" y="84811"/>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3" name="Google Shape;843;p35"/>
            <p:cNvSpPr/>
            <p:nvPr/>
          </p:nvSpPr>
          <p:spPr>
            <a:xfrm>
              <a:off x="6973785" y="4172864"/>
              <a:ext cx="78905" cy="31430"/>
            </a:xfrm>
            <a:custGeom>
              <a:rect b="b" l="l" r="r" t="t"/>
              <a:pathLst>
                <a:path extrusionOk="0" h="31430" w="78905">
                  <a:moveTo>
                    <a:pt x="0" y="0"/>
                  </a:moveTo>
                  <a:cubicBezTo>
                    <a:pt x="0" y="0"/>
                    <a:pt x="25994" y="16250"/>
                    <a:pt x="45720" y="24098"/>
                  </a:cubicBezTo>
                  <a:cubicBezTo>
                    <a:pt x="65446" y="31956"/>
                    <a:pt x="78905" y="31423"/>
                    <a:pt x="78905" y="31423"/>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4" name="Google Shape;844;p35"/>
            <p:cNvSpPr/>
            <p:nvPr/>
          </p:nvSpPr>
          <p:spPr>
            <a:xfrm>
              <a:off x="6824319" y="3900325"/>
              <a:ext cx="84162" cy="58454"/>
            </a:xfrm>
            <a:custGeom>
              <a:rect b="b" l="l" r="r" t="t"/>
              <a:pathLst>
                <a:path extrusionOk="0" h="58454" w="84162">
                  <a:moveTo>
                    <a:pt x="0" y="58455"/>
                  </a:moveTo>
                  <a:cubicBezTo>
                    <a:pt x="28518" y="56274"/>
                    <a:pt x="72952" y="27489"/>
                    <a:pt x="84163" y="0"/>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5" name="Google Shape;845;p35"/>
            <p:cNvSpPr/>
            <p:nvPr/>
          </p:nvSpPr>
          <p:spPr>
            <a:xfrm>
              <a:off x="6604482" y="3947312"/>
              <a:ext cx="118577" cy="80991"/>
            </a:xfrm>
            <a:custGeom>
              <a:rect b="b" l="l" r="r" t="t"/>
              <a:pathLst>
                <a:path extrusionOk="0" h="80991" w="118577">
                  <a:moveTo>
                    <a:pt x="26156" y="78553"/>
                  </a:moveTo>
                  <a:cubicBezTo>
                    <a:pt x="18012" y="80086"/>
                    <a:pt x="0" y="80991"/>
                    <a:pt x="0" y="80991"/>
                  </a:cubicBezTo>
                  <a:cubicBezTo>
                    <a:pt x="0" y="80991"/>
                    <a:pt x="26813" y="58731"/>
                    <a:pt x="32718" y="51321"/>
                  </a:cubicBezTo>
                  <a:cubicBezTo>
                    <a:pt x="51340" y="27975"/>
                    <a:pt x="69390" y="14497"/>
                    <a:pt x="96870" y="3896"/>
                  </a:cubicBezTo>
                  <a:cubicBezTo>
                    <a:pt x="102384" y="1762"/>
                    <a:pt x="118577" y="0"/>
                    <a:pt x="118577" y="0"/>
                  </a:cubicBezTo>
                  <a:cubicBezTo>
                    <a:pt x="118577" y="0"/>
                    <a:pt x="117720" y="17393"/>
                    <a:pt x="114205" y="30794"/>
                  </a:cubicBezTo>
                  <a:cubicBezTo>
                    <a:pt x="102804" y="74229"/>
                    <a:pt x="51016" y="73895"/>
                    <a:pt x="26156" y="78553"/>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6" name="Google Shape;846;p35"/>
            <p:cNvSpPr/>
            <p:nvPr/>
          </p:nvSpPr>
          <p:spPr>
            <a:xfrm>
              <a:off x="6717738" y="3947217"/>
              <a:ext cx="71178" cy="116500"/>
            </a:xfrm>
            <a:custGeom>
              <a:rect b="b" l="l" r="r" t="t"/>
              <a:pathLst>
                <a:path extrusionOk="0" h="116500" w="71178">
                  <a:moveTo>
                    <a:pt x="41974" y="30347"/>
                  </a:moveTo>
                  <a:cubicBezTo>
                    <a:pt x="73844" y="55388"/>
                    <a:pt x="71120" y="116500"/>
                    <a:pt x="71120" y="116500"/>
                  </a:cubicBezTo>
                  <a:cubicBezTo>
                    <a:pt x="71120" y="116500"/>
                    <a:pt x="46145" y="106737"/>
                    <a:pt x="30048" y="93145"/>
                  </a:cubicBezTo>
                  <a:cubicBezTo>
                    <a:pt x="16085" y="81353"/>
                    <a:pt x="7188" y="65227"/>
                    <a:pt x="1121" y="47177"/>
                  </a:cubicBezTo>
                  <a:cubicBezTo>
                    <a:pt x="-3680" y="32890"/>
                    <a:pt x="8712" y="12859"/>
                    <a:pt x="5207" y="0"/>
                  </a:cubicBezTo>
                  <a:cubicBezTo>
                    <a:pt x="5207" y="0"/>
                    <a:pt x="24476" y="16593"/>
                    <a:pt x="41974" y="30347"/>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7" name="Google Shape;847;p35"/>
            <p:cNvSpPr/>
            <p:nvPr/>
          </p:nvSpPr>
          <p:spPr>
            <a:xfrm>
              <a:off x="6783724" y="4157126"/>
              <a:ext cx="136329" cy="72534"/>
            </a:xfrm>
            <a:custGeom>
              <a:rect b="b" l="l" r="r" t="t"/>
              <a:pathLst>
                <a:path extrusionOk="0" h="72534" w="136329">
                  <a:moveTo>
                    <a:pt x="135798" y="593"/>
                  </a:moveTo>
                  <a:cubicBezTo>
                    <a:pt x="138484" y="-2941"/>
                    <a:pt x="130197" y="10318"/>
                    <a:pt x="128654" y="14137"/>
                  </a:cubicBezTo>
                  <a:cubicBezTo>
                    <a:pt x="124015" y="25596"/>
                    <a:pt x="119548" y="40226"/>
                    <a:pt x="111042" y="49113"/>
                  </a:cubicBezTo>
                  <a:cubicBezTo>
                    <a:pt x="87639" y="73564"/>
                    <a:pt x="55597" y="72135"/>
                    <a:pt x="25117" y="72354"/>
                  </a:cubicBezTo>
                  <a:cubicBezTo>
                    <a:pt x="18964" y="72392"/>
                    <a:pt x="0" y="72535"/>
                    <a:pt x="0" y="72535"/>
                  </a:cubicBezTo>
                  <a:cubicBezTo>
                    <a:pt x="0" y="72535"/>
                    <a:pt x="9287" y="65201"/>
                    <a:pt x="11925" y="63286"/>
                  </a:cubicBezTo>
                  <a:cubicBezTo>
                    <a:pt x="20021" y="57419"/>
                    <a:pt x="30603" y="53952"/>
                    <a:pt x="40595" y="37931"/>
                  </a:cubicBezTo>
                  <a:cubicBezTo>
                    <a:pt x="53178" y="17757"/>
                    <a:pt x="75428" y="4384"/>
                    <a:pt x="99336" y="2298"/>
                  </a:cubicBezTo>
                  <a:cubicBezTo>
                    <a:pt x="109556" y="1412"/>
                    <a:pt x="131054" y="6832"/>
                    <a:pt x="135798" y="593"/>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8" name="Google Shape;848;p35"/>
            <p:cNvSpPr/>
            <p:nvPr/>
          </p:nvSpPr>
          <p:spPr>
            <a:xfrm>
              <a:off x="6899593" y="4153538"/>
              <a:ext cx="51151" cy="152123"/>
            </a:xfrm>
            <a:custGeom>
              <a:rect b="b" l="l" r="r" t="t"/>
              <a:pathLst>
                <a:path extrusionOk="0" h="152123" w="51151">
                  <a:moveTo>
                    <a:pt x="44531" y="46054"/>
                  </a:moveTo>
                  <a:cubicBezTo>
                    <a:pt x="65429" y="102527"/>
                    <a:pt x="30177" y="152124"/>
                    <a:pt x="30177" y="152124"/>
                  </a:cubicBezTo>
                  <a:cubicBezTo>
                    <a:pt x="30177" y="152124"/>
                    <a:pt x="26558" y="139884"/>
                    <a:pt x="24881" y="135779"/>
                  </a:cubicBezTo>
                  <a:cubicBezTo>
                    <a:pt x="20319" y="124616"/>
                    <a:pt x="12470" y="115519"/>
                    <a:pt x="6993" y="104966"/>
                  </a:cubicBezTo>
                  <a:cubicBezTo>
                    <a:pt x="-6914" y="78143"/>
                    <a:pt x="2802" y="48140"/>
                    <a:pt x="11327" y="21269"/>
                  </a:cubicBezTo>
                  <a:cubicBezTo>
                    <a:pt x="13118" y="15621"/>
                    <a:pt x="22319" y="0"/>
                    <a:pt x="22319" y="0"/>
                  </a:cubicBezTo>
                  <a:cubicBezTo>
                    <a:pt x="22319" y="0"/>
                    <a:pt x="42407" y="40310"/>
                    <a:pt x="44531" y="46054"/>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49" name="Google Shape;849;p35"/>
            <p:cNvSpPr/>
            <p:nvPr/>
          </p:nvSpPr>
          <p:spPr>
            <a:xfrm>
              <a:off x="6936628" y="4400397"/>
              <a:ext cx="92525" cy="63092"/>
            </a:xfrm>
            <a:custGeom>
              <a:rect b="b" l="l" r="r" t="t"/>
              <a:pathLst>
                <a:path extrusionOk="0" h="63092" w="92525">
                  <a:moveTo>
                    <a:pt x="79763" y="25451"/>
                  </a:moveTo>
                  <a:cubicBezTo>
                    <a:pt x="63636" y="46616"/>
                    <a:pt x="59160" y="57979"/>
                    <a:pt x="41481" y="61465"/>
                  </a:cubicBezTo>
                  <a:cubicBezTo>
                    <a:pt x="31832" y="63370"/>
                    <a:pt x="23041" y="63418"/>
                    <a:pt x="13354" y="62551"/>
                  </a:cubicBezTo>
                  <a:cubicBezTo>
                    <a:pt x="8906" y="62161"/>
                    <a:pt x="0" y="61475"/>
                    <a:pt x="0" y="61475"/>
                  </a:cubicBezTo>
                  <a:cubicBezTo>
                    <a:pt x="0" y="61475"/>
                    <a:pt x="4096" y="59970"/>
                    <a:pt x="6020" y="58970"/>
                  </a:cubicBezTo>
                  <a:cubicBezTo>
                    <a:pt x="14249" y="54693"/>
                    <a:pt x="21384" y="49159"/>
                    <a:pt x="26937" y="41587"/>
                  </a:cubicBezTo>
                  <a:cubicBezTo>
                    <a:pt x="43091" y="19565"/>
                    <a:pt x="61713" y="-6867"/>
                    <a:pt x="92526" y="1629"/>
                  </a:cubicBezTo>
                  <a:lnTo>
                    <a:pt x="79763" y="25451"/>
                  </a:ln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0" name="Google Shape;850;p35"/>
            <p:cNvSpPr/>
            <p:nvPr/>
          </p:nvSpPr>
          <p:spPr>
            <a:xfrm>
              <a:off x="7021096" y="4402474"/>
              <a:ext cx="41305" cy="115681"/>
            </a:xfrm>
            <a:custGeom>
              <a:rect b="b" l="l" r="r" t="t"/>
              <a:pathLst>
                <a:path extrusionOk="0" h="115681" w="41305">
                  <a:moveTo>
                    <a:pt x="22460" y="21479"/>
                  </a:moveTo>
                  <a:cubicBezTo>
                    <a:pt x="31718" y="35757"/>
                    <a:pt x="40643" y="53988"/>
                    <a:pt x="41243" y="71304"/>
                  </a:cubicBezTo>
                  <a:cubicBezTo>
                    <a:pt x="41682" y="83763"/>
                    <a:pt x="39786" y="94736"/>
                    <a:pt x="35690" y="106499"/>
                  </a:cubicBezTo>
                  <a:cubicBezTo>
                    <a:pt x="35566" y="106861"/>
                    <a:pt x="31499" y="115681"/>
                    <a:pt x="31499" y="115681"/>
                  </a:cubicBezTo>
                  <a:cubicBezTo>
                    <a:pt x="31499" y="115681"/>
                    <a:pt x="23832" y="105889"/>
                    <a:pt x="21870" y="102803"/>
                  </a:cubicBezTo>
                  <a:cubicBezTo>
                    <a:pt x="8801" y="82182"/>
                    <a:pt x="2010" y="64494"/>
                    <a:pt x="38" y="39957"/>
                  </a:cubicBezTo>
                  <a:cubicBezTo>
                    <a:pt x="-638" y="31623"/>
                    <a:pt x="7858" y="0"/>
                    <a:pt x="7858" y="0"/>
                  </a:cubicBezTo>
                  <a:cubicBezTo>
                    <a:pt x="7858" y="0"/>
                    <a:pt x="19012" y="16173"/>
                    <a:pt x="22460" y="21479"/>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1" name="Google Shape;851;p35"/>
            <p:cNvSpPr/>
            <p:nvPr/>
          </p:nvSpPr>
          <p:spPr>
            <a:xfrm>
              <a:off x="7081722" y="4425852"/>
              <a:ext cx="143713" cy="66985"/>
            </a:xfrm>
            <a:custGeom>
              <a:rect b="b" l="l" r="r" t="t"/>
              <a:pathLst>
                <a:path extrusionOk="0" h="66985" w="143713">
                  <a:moveTo>
                    <a:pt x="0" y="1425"/>
                  </a:moveTo>
                  <a:cubicBezTo>
                    <a:pt x="0" y="1425"/>
                    <a:pt x="39910" y="-3662"/>
                    <a:pt x="69304" y="5387"/>
                  </a:cubicBezTo>
                  <a:cubicBezTo>
                    <a:pt x="105033" y="16389"/>
                    <a:pt x="143713" y="66985"/>
                    <a:pt x="143713" y="66985"/>
                  </a:cubicBezTo>
                  <a:cubicBezTo>
                    <a:pt x="143713" y="66985"/>
                    <a:pt x="117329" y="57051"/>
                    <a:pt x="109118" y="55432"/>
                  </a:cubicBezTo>
                  <a:cubicBezTo>
                    <a:pt x="83134" y="50307"/>
                    <a:pt x="56265" y="44821"/>
                    <a:pt x="32614" y="32867"/>
                  </a:cubicBezTo>
                  <a:cubicBezTo>
                    <a:pt x="25327" y="29181"/>
                    <a:pt x="16745" y="23342"/>
                    <a:pt x="12249" y="16465"/>
                  </a:cubicBezTo>
                  <a:cubicBezTo>
                    <a:pt x="10735" y="14150"/>
                    <a:pt x="0" y="1425"/>
                    <a:pt x="0" y="1425"/>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2" name="Google Shape;852;p35"/>
            <p:cNvSpPr/>
            <p:nvPr/>
          </p:nvSpPr>
          <p:spPr>
            <a:xfrm>
              <a:off x="7078692" y="4434059"/>
              <a:ext cx="37650" cy="160239"/>
            </a:xfrm>
            <a:custGeom>
              <a:rect b="b" l="l" r="r" t="t"/>
              <a:pathLst>
                <a:path extrusionOk="0" h="160239" w="37650">
                  <a:moveTo>
                    <a:pt x="28767" y="37471"/>
                  </a:moveTo>
                  <a:cubicBezTo>
                    <a:pt x="41645" y="69837"/>
                    <a:pt x="39740" y="102689"/>
                    <a:pt x="28081" y="135122"/>
                  </a:cubicBezTo>
                  <a:cubicBezTo>
                    <a:pt x="26738" y="138827"/>
                    <a:pt x="19090" y="160239"/>
                    <a:pt x="19090" y="160239"/>
                  </a:cubicBezTo>
                  <a:cubicBezTo>
                    <a:pt x="19090" y="160239"/>
                    <a:pt x="15594" y="129969"/>
                    <a:pt x="13870" y="122025"/>
                  </a:cubicBezTo>
                  <a:cubicBezTo>
                    <a:pt x="8669" y="98012"/>
                    <a:pt x="-123" y="77095"/>
                    <a:pt x="1" y="52006"/>
                  </a:cubicBezTo>
                  <a:cubicBezTo>
                    <a:pt x="77" y="38414"/>
                    <a:pt x="6726" y="0"/>
                    <a:pt x="6726" y="0"/>
                  </a:cubicBezTo>
                  <a:cubicBezTo>
                    <a:pt x="6726" y="0"/>
                    <a:pt x="26614" y="32042"/>
                    <a:pt x="28767" y="37471"/>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3" name="Google Shape;853;p35"/>
            <p:cNvSpPr/>
            <p:nvPr/>
          </p:nvSpPr>
          <p:spPr>
            <a:xfrm>
              <a:off x="7051824" y="4204268"/>
              <a:ext cx="87677" cy="123224"/>
            </a:xfrm>
            <a:custGeom>
              <a:rect b="b" l="l" r="r" t="t"/>
              <a:pathLst>
                <a:path extrusionOk="0" h="123224" w="87677">
                  <a:moveTo>
                    <a:pt x="0" y="0"/>
                  </a:moveTo>
                  <a:cubicBezTo>
                    <a:pt x="0" y="0"/>
                    <a:pt x="8715" y="33604"/>
                    <a:pt x="10439" y="39948"/>
                  </a:cubicBezTo>
                  <a:cubicBezTo>
                    <a:pt x="17821" y="67246"/>
                    <a:pt x="45530" y="86039"/>
                    <a:pt x="66056" y="102565"/>
                  </a:cubicBezTo>
                  <a:cubicBezTo>
                    <a:pt x="72523" y="107775"/>
                    <a:pt x="87678" y="123225"/>
                    <a:pt x="87678" y="123225"/>
                  </a:cubicBezTo>
                  <a:cubicBezTo>
                    <a:pt x="87678" y="123225"/>
                    <a:pt x="82944" y="111157"/>
                    <a:pt x="81896" y="108461"/>
                  </a:cubicBezTo>
                  <a:cubicBezTo>
                    <a:pt x="78277" y="99155"/>
                    <a:pt x="73923" y="89897"/>
                    <a:pt x="72171" y="80048"/>
                  </a:cubicBezTo>
                  <a:cubicBezTo>
                    <a:pt x="64522" y="37005"/>
                    <a:pt x="0" y="0"/>
                    <a:pt x="0" y="0"/>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4" name="Google Shape;854;p35"/>
            <p:cNvSpPr/>
            <p:nvPr/>
          </p:nvSpPr>
          <p:spPr>
            <a:xfrm>
              <a:off x="7052691" y="4163671"/>
              <a:ext cx="140169" cy="47401"/>
            </a:xfrm>
            <a:custGeom>
              <a:rect b="b" l="l" r="r" t="t"/>
              <a:pathLst>
                <a:path extrusionOk="0" h="47401" w="140169">
                  <a:moveTo>
                    <a:pt x="0" y="38845"/>
                  </a:moveTo>
                  <a:cubicBezTo>
                    <a:pt x="0" y="38845"/>
                    <a:pt x="68237" y="48874"/>
                    <a:pt x="103251" y="47217"/>
                  </a:cubicBezTo>
                  <a:cubicBezTo>
                    <a:pt x="119453" y="46455"/>
                    <a:pt x="140170" y="34882"/>
                    <a:pt x="140170" y="34882"/>
                  </a:cubicBezTo>
                  <a:cubicBezTo>
                    <a:pt x="140170" y="34882"/>
                    <a:pt x="123844" y="30834"/>
                    <a:pt x="122967" y="30510"/>
                  </a:cubicBezTo>
                  <a:cubicBezTo>
                    <a:pt x="111738" y="26338"/>
                    <a:pt x="102194" y="15966"/>
                    <a:pt x="90735" y="10193"/>
                  </a:cubicBezTo>
                  <a:cubicBezTo>
                    <a:pt x="66627" y="-1951"/>
                    <a:pt x="55655" y="-3284"/>
                    <a:pt x="33499" y="6412"/>
                  </a:cubicBezTo>
                  <a:cubicBezTo>
                    <a:pt x="17545" y="13384"/>
                    <a:pt x="0" y="38845"/>
                    <a:pt x="0" y="38845"/>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5" name="Google Shape;855;p35"/>
            <p:cNvSpPr/>
            <p:nvPr/>
          </p:nvSpPr>
          <p:spPr>
            <a:xfrm>
              <a:off x="6908910" y="3830771"/>
              <a:ext cx="112219" cy="68892"/>
            </a:xfrm>
            <a:custGeom>
              <a:rect b="b" l="l" r="r" t="t"/>
              <a:pathLst>
                <a:path extrusionOk="0" h="68892" w="112219">
                  <a:moveTo>
                    <a:pt x="0" y="68887"/>
                  </a:moveTo>
                  <a:cubicBezTo>
                    <a:pt x="0" y="68887"/>
                    <a:pt x="31966" y="69116"/>
                    <a:pt x="40882" y="66696"/>
                  </a:cubicBezTo>
                  <a:cubicBezTo>
                    <a:pt x="67676" y="59429"/>
                    <a:pt x="83068" y="39007"/>
                    <a:pt x="97850" y="17556"/>
                  </a:cubicBezTo>
                  <a:cubicBezTo>
                    <a:pt x="99317" y="15433"/>
                    <a:pt x="112529" y="1783"/>
                    <a:pt x="112214" y="78"/>
                  </a:cubicBezTo>
                  <a:cubicBezTo>
                    <a:pt x="112081" y="-646"/>
                    <a:pt x="93069" y="3879"/>
                    <a:pt x="86459" y="4422"/>
                  </a:cubicBezTo>
                  <a:cubicBezTo>
                    <a:pt x="49388" y="7470"/>
                    <a:pt x="43415" y="9565"/>
                    <a:pt x="18802" y="37950"/>
                  </a:cubicBezTo>
                  <a:cubicBezTo>
                    <a:pt x="14478" y="42931"/>
                    <a:pt x="0" y="68887"/>
                    <a:pt x="0" y="68887"/>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6" name="Google Shape;856;p35"/>
            <p:cNvSpPr/>
            <p:nvPr/>
          </p:nvSpPr>
          <p:spPr>
            <a:xfrm>
              <a:off x="6872382" y="3756450"/>
              <a:ext cx="55330" cy="144151"/>
            </a:xfrm>
            <a:custGeom>
              <a:rect b="b" l="l" r="r" t="t"/>
              <a:pathLst>
                <a:path extrusionOk="0" h="144151" w="55330">
                  <a:moveTo>
                    <a:pt x="35976" y="144151"/>
                  </a:moveTo>
                  <a:cubicBezTo>
                    <a:pt x="35976" y="144151"/>
                    <a:pt x="15087" y="126959"/>
                    <a:pt x="7725" y="113767"/>
                  </a:cubicBezTo>
                  <a:cubicBezTo>
                    <a:pt x="-143" y="99660"/>
                    <a:pt x="3686" y="80429"/>
                    <a:pt x="4276" y="65380"/>
                  </a:cubicBezTo>
                  <a:cubicBezTo>
                    <a:pt x="5115" y="44425"/>
                    <a:pt x="0" y="0"/>
                    <a:pt x="0" y="0"/>
                  </a:cubicBezTo>
                  <a:cubicBezTo>
                    <a:pt x="0" y="0"/>
                    <a:pt x="16164" y="18021"/>
                    <a:pt x="20964" y="22698"/>
                  </a:cubicBezTo>
                  <a:cubicBezTo>
                    <a:pt x="39481" y="40767"/>
                    <a:pt x="51149" y="45901"/>
                    <a:pt x="54912" y="76267"/>
                  </a:cubicBezTo>
                  <a:cubicBezTo>
                    <a:pt x="58664" y="106632"/>
                    <a:pt x="35976" y="144151"/>
                    <a:pt x="35976" y="144151"/>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857" name="Google Shape;857;p35"/>
          <p:cNvSpPr/>
          <p:nvPr/>
        </p:nvSpPr>
        <p:spPr>
          <a:xfrm>
            <a:off x="3801146" y="1456597"/>
            <a:ext cx="679226" cy="679002"/>
          </a:xfrm>
          <a:custGeom>
            <a:rect b="b" l="l" r="r" t="t"/>
            <a:pathLst>
              <a:path extrusionOk="0" h="684133" w="597122">
                <a:moveTo>
                  <a:pt x="0" y="0"/>
                </a:moveTo>
                <a:lnTo>
                  <a:pt x="597122" y="0"/>
                </a:lnTo>
                <a:lnTo>
                  <a:pt x="597122" y="684133"/>
                </a:lnTo>
                <a:lnTo>
                  <a:pt x="0" y="684133"/>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58" name="Google Shape;858;p35"/>
          <p:cNvSpPr txBox="1"/>
          <p:nvPr>
            <p:ph type="title"/>
          </p:nvPr>
        </p:nvSpPr>
        <p:spPr>
          <a:xfrm>
            <a:off x="380025" y="192500"/>
            <a:ext cx="114321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5000"/>
              <a:buNone/>
            </a:pPr>
            <a:r>
              <a:rPr lang="en"/>
              <a:t>Today is Monday March 6th.</a:t>
            </a:r>
            <a:endParaRPr/>
          </a:p>
        </p:txBody>
      </p:sp>
      <p:sp>
        <p:nvSpPr>
          <p:cNvPr id="859" name="Google Shape;859;p35"/>
          <p:cNvSpPr txBox="1"/>
          <p:nvPr>
            <p:ph idx="2" type="title"/>
          </p:nvPr>
        </p:nvSpPr>
        <p:spPr>
          <a:xfrm>
            <a:off x="380025" y="1430150"/>
            <a:ext cx="3164700" cy="541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2500"/>
              <a:buNone/>
            </a:pPr>
            <a:r>
              <a:rPr lang="en" sz="2600">
                <a:solidFill>
                  <a:schemeClr val="lt1"/>
                </a:solidFill>
              </a:rPr>
              <a:t>A</a:t>
            </a:r>
            <a:r>
              <a:rPr lang="en" sz="2600"/>
              <a:t>nnouncements</a:t>
            </a:r>
            <a:endParaRPr sz="2600"/>
          </a:p>
        </p:txBody>
      </p:sp>
      <p:sp>
        <p:nvSpPr>
          <p:cNvPr id="860" name="Google Shape;860;p35"/>
          <p:cNvSpPr txBox="1"/>
          <p:nvPr>
            <p:ph idx="3" type="title"/>
          </p:nvPr>
        </p:nvSpPr>
        <p:spPr>
          <a:xfrm>
            <a:off x="3801150" y="1582550"/>
            <a:ext cx="4605000" cy="541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2500"/>
              <a:buNone/>
            </a:pPr>
            <a:r>
              <a:rPr lang="en" sz="2600">
                <a:solidFill>
                  <a:schemeClr val="accent6"/>
                </a:solidFill>
              </a:rPr>
              <a:t>Quote of the Day</a:t>
            </a:r>
            <a:endParaRPr sz="2600">
              <a:solidFill>
                <a:schemeClr val="accent6"/>
              </a:solidFill>
            </a:endParaRPr>
          </a:p>
        </p:txBody>
      </p:sp>
      <p:sp>
        <p:nvSpPr>
          <p:cNvPr id="861" name="Google Shape;861;p35"/>
          <p:cNvSpPr txBox="1"/>
          <p:nvPr>
            <p:ph idx="4" type="title"/>
          </p:nvPr>
        </p:nvSpPr>
        <p:spPr>
          <a:xfrm>
            <a:off x="3840480" y="4084300"/>
            <a:ext cx="4605000" cy="541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2500"/>
              <a:buNone/>
            </a:pPr>
            <a:r>
              <a:rPr lang="en" sz="2600">
                <a:solidFill>
                  <a:schemeClr val="lt1"/>
                </a:solidFill>
              </a:rPr>
              <a:t>W</a:t>
            </a:r>
            <a:r>
              <a:rPr lang="en" sz="2600">
                <a:solidFill>
                  <a:schemeClr val="accent6"/>
                </a:solidFill>
              </a:rPr>
              <a:t>ould you rather…</a:t>
            </a:r>
            <a:endParaRPr sz="2600">
              <a:solidFill>
                <a:schemeClr val="accent6"/>
              </a:solidFill>
            </a:endParaRPr>
          </a:p>
        </p:txBody>
      </p:sp>
      <p:sp>
        <p:nvSpPr>
          <p:cNvPr id="862" name="Google Shape;862;p35"/>
          <p:cNvSpPr txBox="1"/>
          <p:nvPr>
            <p:ph idx="5" type="title"/>
          </p:nvPr>
        </p:nvSpPr>
        <p:spPr>
          <a:xfrm>
            <a:off x="8647425" y="1430150"/>
            <a:ext cx="3164700" cy="541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2500"/>
              <a:buNone/>
            </a:pPr>
            <a:r>
              <a:rPr lang="en" sz="2600">
                <a:solidFill>
                  <a:schemeClr val="lt1"/>
                </a:solidFill>
              </a:rPr>
              <a:t>C</a:t>
            </a:r>
            <a:r>
              <a:rPr lang="en" sz="2600"/>
              <a:t>heck List</a:t>
            </a:r>
            <a:endParaRPr sz="2600"/>
          </a:p>
        </p:txBody>
      </p:sp>
      <p:sp>
        <p:nvSpPr>
          <p:cNvPr id="863" name="Google Shape;863;p35"/>
          <p:cNvSpPr txBox="1"/>
          <p:nvPr>
            <p:ph idx="1" type="subTitle"/>
          </p:nvPr>
        </p:nvSpPr>
        <p:spPr>
          <a:xfrm>
            <a:off x="581500" y="2160250"/>
            <a:ext cx="2658300" cy="39726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Lorem ipsum dolor sit amet, consectetuer adipiscing elit. </a:t>
            </a:r>
            <a:endParaRPr/>
          </a:p>
          <a:p>
            <a:pPr indent="0" lvl="0" marL="0" rtl="0" algn="l">
              <a:spcBef>
                <a:spcPts val="0"/>
              </a:spcBef>
              <a:spcAft>
                <a:spcPts val="0"/>
              </a:spcAft>
              <a:buSzPts val="1900"/>
              <a:buNone/>
            </a:pPr>
            <a:r>
              <a:rPr lang="en"/>
              <a:t>Aenean commodo ligula eget dolor. </a:t>
            </a:r>
            <a:endParaRPr/>
          </a:p>
          <a:p>
            <a:pPr indent="0" lvl="0" marL="0" rtl="0" algn="l">
              <a:spcBef>
                <a:spcPts val="0"/>
              </a:spcBef>
              <a:spcAft>
                <a:spcPts val="0"/>
              </a:spcAft>
              <a:buSzPts val="1900"/>
              <a:buNone/>
            </a:pPr>
            <a:r>
              <a:t/>
            </a:r>
            <a:endParaRPr/>
          </a:p>
          <a:p>
            <a:pPr indent="0" lvl="0" marL="0" rtl="0" algn="l">
              <a:spcBef>
                <a:spcPts val="0"/>
              </a:spcBef>
              <a:spcAft>
                <a:spcPts val="0"/>
              </a:spcAft>
              <a:buSzPts val="1900"/>
              <a:buNone/>
            </a:pPr>
            <a:r>
              <a:rPr lang="en"/>
              <a:t>Lorem ipsum dolor sit amet, consectetuer adipiscing elit. </a:t>
            </a:r>
            <a:endParaRPr/>
          </a:p>
          <a:p>
            <a:pPr indent="0" lvl="0" marL="0" rtl="0" algn="l">
              <a:spcBef>
                <a:spcPts val="0"/>
              </a:spcBef>
              <a:spcAft>
                <a:spcPts val="0"/>
              </a:spcAft>
              <a:buSzPts val="1900"/>
              <a:buNone/>
            </a:pPr>
            <a:r>
              <a:rPr lang="en"/>
              <a:t>Aenean commodo ligula eget dolor. Aenean massa.</a:t>
            </a:r>
            <a:endParaRPr/>
          </a:p>
        </p:txBody>
      </p:sp>
      <p:sp>
        <p:nvSpPr>
          <p:cNvPr id="864" name="Google Shape;864;p35"/>
          <p:cNvSpPr/>
          <p:nvPr>
            <p:ph idx="6" type="pic"/>
          </p:nvPr>
        </p:nvSpPr>
        <p:spPr>
          <a:xfrm>
            <a:off x="4552000" y="4849575"/>
            <a:ext cx="1499400" cy="1246800"/>
          </a:xfrm>
          <a:prstGeom prst="rect">
            <a:avLst/>
          </a:prstGeom>
          <a:noFill/>
          <a:ln>
            <a:noFill/>
          </a:ln>
        </p:spPr>
      </p:sp>
      <p:sp>
        <p:nvSpPr>
          <p:cNvPr id="865" name="Google Shape;865;p35"/>
          <p:cNvSpPr/>
          <p:nvPr>
            <p:ph idx="7" type="pic"/>
          </p:nvPr>
        </p:nvSpPr>
        <p:spPr>
          <a:xfrm>
            <a:off x="6248339" y="4849575"/>
            <a:ext cx="1499400" cy="1246800"/>
          </a:xfrm>
          <a:prstGeom prst="rect">
            <a:avLst/>
          </a:prstGeom>
          <a:noFill/>
          <a:ln>
            <a:noFill/>
          </a:ln>
        </p:spPr>
      </p:sp>
      <p:sp>
        <p:nvSpPr>
          <p:cNvPr id="866" name="Google Shape;866;p35"/>
          <p:cNvSpPr txBox="1"/>
          <p:nvPr>
            <p:ph idx="8" type="subTitle"/>
          </p:nvPr>
        </p:nvSpPr>
        <p:spPr>
          <a:xfrm>
            <a:off x="4220850" y="2312650"/>
            <a:ext cx="3775500" cy="9918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1900"/>
              <a:buNone/>
            </a:pPr>
            <a:r>
              <a:rPr lang="en"/>
              <a:t>Do the best you can until you know better. Then when you know better, do better.</a:t>
            </a:r>
            <a:endParaRPr/>
          </a:p>
        </p:txBody>
      </p:sp>
      <p:sp>
        <p:nvSpPr>
          <p:cNvPr id="867" name="Google Shape;867;p35"/>
          <p:cNvSpPr txBox="1"/>
          <p:nvPr>
            <p:ph idx="9" type="subTitle"/>
          </p:nvPr>
        </p:nvSpPr>
        <p:spPr>
          <a:xfrm>
            <a:off x="8838250" y="2160250"/>
            <a:ext cx="2848500" cy="3972600"/>
          </a:xfrm>
          <a:prstGeom prst="rect">
            <a:avLst/>
          </a:prstGeom>
        </p:spPr>
        <p:txBody>
          <a:bodyPr anchorCtr="0" anchor="t" bIns="121900" lIns="121900" spcFirstLastPara="1" rIns="121900" wrap="square" tIns="121900">
            <a:noAutofit/>
          </a:bodyPr>
          <a:lstStyle/>
          <a:p>
            <a:pPr indent="-349250" lvl="0" marL="457200" rtl="0" algn="l">
              <a:spcBef>
                <a:spcPts val="0"/>
              </a:spcBef>
              <a:spcAft>
                <a:spcPts val="0"/>
              </a:spcAft>
              <a:buClr>
                <a:schemeClr val="accent1"/>
              </a:buClr>
              <a:buSzPts val="1900"/>
              <a:buChar char="✓"/>
            </a:pPr>
            <a:r>
              <a:rPr lang="en"/>
              <a:t>Item number one.</a:t>
            </a:r>
            <a:endParaRPr/>
          </a:p>
          <a:p>
            <a:pPr indent="-349250" lvl="0" marL="457200" rtl="0" algn="l">
              <a:spcBef>
                <a:spcPts val="0"/>
              </a:spcBef>
              <a:spcAft>
                <a:spcPts val="0"/>
              </a:spcAft>
              <a:buClr>
                <a:schemeClr val="accent1"/>
              </a:buClr>
              <a:buSzPts val="1900"/>
              <a:buChar char="✓"/>
            </a:pPr>
            <a:r>
              <a:rPr lang="en"/>
              <a:t>Item number two.</a:t>
            </a:r>
            <a:endParaRPr/>
          </a:p>
          <a:p>
            <a:pPr indent="-349250" lvl="0" marL="457200" rtl="0" algn="l">
              <a:spcBef>
                <a:spcPts val="0"/>
              </a:spcBef>
              <a:spcAft>
                <a:spcPts val="0"/>
              </a:spcAft>
              <a:buClr>
                <a:schemeClr val="accent1"/>
              </a:buClr>
              <a:buSzPts val="1900"/>
              <a:buChar char="✓"/>
            </a:pPr>
            <a:r>
              <a:rPr lang="en"/>
              <a:t>Item number three.</a:t>
            </a:r>
            <a:endParaRPr/>
          </a:p>
          <a:p>
            <a:pPr indent="-349250" lvl="0" marL="457200" rtl="0" algn="l">
              <a:spcBef>
                <a:spcPts val="0"/>
              </a:spcBef>
              <a:spcAft>
                <a:spcPts val="0"/>
              </a:spcAft>
              <a:buClr>
                <a:schemeClr val="accent1"/>
              </a:buClr>
              <a:buSzPts val="1900"/>
              <a:buChar char="✓"/>
            </a:pPr>
            <a:r>
              <a:rPr lang="en"/>
              <a:t>Item number four.</a:t>
            </a:r>
            <a:endParaRPr/>
          </a:p>
          <a:p>
            <a:pPr indent="-349250" lvl="0" marL="457200" rtl="0" algn="l">
              <a:spcBef>
                <a:spcPts val="0"/>
              </a:spcBef>
              <a:spcAft>
                <a:spcPts val="0"/>
              </a:spcAft>
              <a:buClr>
                <a:schemeClr val="accent1"/>
              </a:buClr>
              <a:buSzPts val="1900"/>
              <a:buChar char="✓"/>
            </a:pPr>
            <a:r>
              <a:rPr lang="en"/>
              <a:t>Item number five.</a:t>
            </a:r>
            <a:endParaRPr/>
          </a:p>
          <a:p>
            <a:pPr indent="-349250" lvl="0" marL="457200" rtl="0" algn="l">
              <a:spcBef>
                <a:spcPts val="0"/>
              </a:spcBef>
              <a:spcAft>
                <a:spcPts val="0"/>
              </a:spcAft>
              <a:buClr>
                <a:schemeClr val="accent1"/>
              </a:buClr>
              <a:buSzPts val="1900"/>
              <a:buChar char="✓"/>
            </a:pPr>
            <a:r>
              <a:rPr lang="en"/>
              <a:t>Item number six.</a:t>
            </a:r>
            <a:endParaRPr/>
          </a:p>
          <a:p>
            <a:pPr indent="0" lvl="0" marL="457200" rtl="0" algn="l">
              <a:spcBef>
                <a:spcPts val="0"/>
              </a:spcBef>
              <a:spcAft>
                <a:spcPts val="0"/>
              </a:spcAft>
              <a:buNone/>
            </a:pPr>
            <a:r>
              <a:t/>
            </a:r>
            <a:endParaRPr/>
          </a:p>
        </p:txBody>
      </p:sp>
      <p:grpSp>
        <p:nvGrpSpPr>
          <p:cNvPr id="868" name="Google Shape;868;p35"/>
          <p:cNvGrpSpPr/>
          <p:nvPr/>
        </p:nvGrpSpPr>
        <p:grpSpPr>
          <a:xfrm rot="10800000">
            <a:off x="3901819" y="1627767"/>
            <a:ext cx="477891" cy="336651"/>
            <a:chOff x="621403" y="597265"/>
            <a:chExt cx="1588204" cy="1118814"/>
          </a:xfrm>
        </p:grpSpPr>
        <p:sp>
          <p:nvSpPr>
            <p:cNvPr id="869" name="Google Shape;869;p35"/>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35"/>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71" name="Google Shape;871;p35"/>
          <p:cNvSpPr txBox="1"/>
          <p:nvPr/>
        </p:nvSpPr>
        <p:spPr>
          <a:xfrm>
            <a:off x="3878775" y="3259150"/>
            <a:ext cx="4440900" cy="346200"/>
          </a:xfrm>
          <a:prstGeom prst="rect">
            <a:avLst/>
          </a:prstGeom>
          <a:noFill/>
          <a:ln>
            <a:noFill/>
          </a:ln>
        </p:spPr>
        <p:txBody>
          <a:bodyPr anchorCtr="0" anchor="t" bIns="91425" lIns="91425" spcFirstLastPara="1" rIns="91425" wrap="square" tIns="91425">
            <a:spAutoFit/>
          </a:bodyPr>
          <a:lstStyle/>
          <a:p>
            <a:pPr indent="0" lvl="0" marL="0" marR="0" rtl="0" algn="r">
              <a:lnSpc>
                <a:spcPct val="100000"/>
              </a:lnSpc>
              <a:spcBef>
                <a:spcPts val="0"/>
              </a:spcBef>
              <a:spcAft>
                <a:spcPts val="0"/>
              </a:spcAft>
              <a:buClr>
                <a:srgbClr val="000000"/>
              </a:buClr>
              <a:buSzPts val="1050"/>
              <a:buFont typeface="Arial"/>
              <a:buNone/>
            </a:pPr>
            <a:r>
              <a:rPr b="0" i="0" lang="en" sz="1050" u="none" cap="none" strike="noStrike">
                <a:solidFill>
                  <a:srgbClr val="181818"/>
                </a:solidFill>
                <a:latin typeface="Merriweather"/>
                <a:ea typeface="Merriweather"/>
                <a:cs typeface="Merriweather"/>
                <a:sym typeface="Merriweather"/>
              </a:rPr>
              <a:t>― </a:t>
            </a:r>
            <a:r>
              <a:rPr b="1" i="0" lang="en" sz="1050" u="none" cap="none" strike="noStrike">
                <a:solidFill>
                  <a:srgbClr val="333333"/>
                </a:solidFill>
                <a:latin typeface="Lato"/>
                <a:ea typeface="Lato"/>
                <a:cs typeface="Lato"/>
                <a:sym typeface="Lato"/>
              </a:rPr>
              <a:t>Maya Angelou</a:t>
            </a:r>
            <a:endParaRPr b="0" i="0" sz="1400" u="none" cap="none" strike="noStrike">
              <a:solidFill>
                <a:srgbClr val="000000"/>
              </a:solidFill>
              <a:latin typeface="Arial"/>
              <a:ea typeface="Arial"/>
              <a:cs typeface="Arial"/>
              <a:sym typeface="Arial"/>
            </a:endParaRPr>
          </a:p>
        </p:txBody>
      </p:sp>
      <p:grpSp>
        <p:nvGrpSpPr>
          <p:cNvPr id="872" name="Google Shape;872;p35"/>
          <p:cNvGrpSpPr/>
          <p:nvPr/>
        </p:nvGrpSpPr>
        <p:grpSpPr>
          <a:xfrm rot="-710841">
            <a:off x="8696082" y="1231702"/>
            <a:ext cx="548042" cy="849654"/>
            <a:chOff x="584502" y="627937"/>
            <a:chExt cx="759728" cy="1177840"/>
          </a:xfrm>
        </p:grpSpPr>
        <p:sp>
          <p:nvSpPr>
            <p:cNvPr id="873" name="Google Shape;873;p35"/>
            <p:cNvSpPr/>
            <p:nvPr/>
          </p:nvSpPr>
          <p:spPr>
            <a:xfrm>
              <a:off x="584502" y="627937"/>
              <a:ext cx="522188" cy="789315"/>
            </a:xfrm>
            <a:custGeom>
              <a:rect b="b" l="l" r="r" t="t"/>
              <a:pathLst>
                <a:path extrusionOk="0" h="789315" w="522188">
                  <a:moveTo>
                    <a:pt x="0" y="0"/>
                  </a:moveTo>
                  <a:cubicBezTo>
                    <a:pt x="0" y="0"/>
                    <a:pt x="14146" y="37011"/>
                    <a:pt x="64710" y="59462"/>
                  </a:cubicBezTo>
                  <a:cubicBezTo>
                    <a:pt x="115273" y="81911"/>
                    <a:pt x="163557" y="69739"/>
                    <a:pt x="193143" y="83979"/>
                  </a:cubicBezTo>
                  <a:cubicBezTo>
                    <a:pt x="246817" y="109812"/>
                    <a:pt x="281451" y="202916"/>
                    <a:pt x="350297" y="283310"/>
                  </a:cubicBezTo>
                  <a:cubicBezTo>
                    <a:pt x="444150" y="392904"/>
                    <a:pt x="455246" y="368320"/>
                    <a:pt x="480488" y="581509"/>
                  </a:cubicBezTo>
                  <a:cubicBezTo>
                    <a:pt x="496356" y="715573"/>
                    <a:pt x="522188" y="789316"/>
                    <a:pt x="522188" y="789316"/>
                  </a:cubicBezTo>
                </a:path>
              </a:pathLst>
            </a:cu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4" name="Google Shape;874;p35"/>
            <p:cNvSpPr/>
            <p:nvPr/>
          </p:nvSpPr>
          <p:spPr>
            <a:xfrm>
              <a:off x="742085" y="707218"/>
              <a:ext cx="79725" cy="425948"/>
            </a:xfrm>
            <a:custGeom>
              <a:rect b="b" l="l" r="r" t="t"/>
              <a:pathLst>
                <a:path extrusionOk="0" h="425948" w="79725">
                  <a:moveTo>
                    <a:pt x="21570" y="0"/>
                  </a:moveTo>
                  <a:cubicBezTo>
                    <a:pt x="21570" y="0"/>
                    <a:pt x="28414" y="32250"/>
                    <a:pt x="29327" y="39852"/>
                  </a:cubicBezTo>
                  <a:cubicBezTo>
                    <a:pt x="32041" y="62463"/>
                    <a:pt x="35429" y="85576"/>
                    <a:pt x="33178" y="108206"/>
                  </a:cubicBezTo>
                  <a:cubicBezTo>
                    <a:pt x="25216" y="188212"/>
                    <a:pt x="1840" y="267236"/>
                    <a:pt x="43" y="347380"/>
                  </a:cubicBezTo>
                  <a:cubicBezTo>
                    <a:pt x="-639" y="377793"/>
                    <a:pt x="6672" y="412902"/>
                    <a:pt x="28626" y="425828"/>
                  </a:cubicBezTo>
                  <a:cubicBezTo>
                    <a:pt x="32553" y="428142"/>
                    <a:pt x="22701" y="396776"/>
                    <a:pt x="25008" y="374021"/>
                  </a:cubicBezTo>
                  <a:cubicBezTo>
                    <a:pt x="27921" y="345284"/>
                    <a:pt x="32682" y="327415"/>
                    <a:pt x="47785" y="302450"/>
                  </a:cubicBezTo>
                  <a:cubicBezTo>
                    <a:pt x="132641" y="162185"/>
                    <a:pt x="21570" y="0"/>
                    <a:pt x="21570" y="0"/>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5" name="Google Shape;875;p35"/>
            <p:cNvSpPr/>
            <p:nvPr/>
          </p:nvSpPr>
          <p:spPr>
            <a:xfrm>
              <a:off x="810566" y="904270"/>
              <a:ext cx="128320" cy="336730"/>
            </a:xfrm>
            <a:custGeom>
              <a:rect b="b" l="l" r="r" t="t"/>
              <a:pathLst>
                <a:path extrusionOk="0" h="336730" w="128320">
                  <a:moveTo>
                    <a:pt x="118376" y="0"/>
                  </a:moveTo>
                  <a:cubicBezTo>
                    <a:pt x="118376" y="0"/>
                    <a:pt x="103519" y="46830"/>
                    <a:pt x="98498" y="58545"/>
                  </a:cubicBezTo>
                  <a:cubicBezTo>
                    <a:pt x="85299" y="89340"/>
                    <a:pt x="62631" y="113533"/>
                    <a:pt x="45766" y="141642"/>
                  </a:cubicBezTo>
                  <a:cubicBezTo>
                    <a:pt x="28788" y="169931"/>
                    <a:pt x="15814" y="203725"/>
                    <a:pt x="6617" y="235920"/>
                  </a:cubicBezTo>
                  <a:cubicBezTo>
                    <a:pt x="-1060" y="262780"/>
                    <a:pt x="2002" y="333923"/>
                    <a:pt x="224" y="336590"/>
                  </a:cubicBezTo>
                  <a:cubicBezTo>
                    <a:pt x="-1480" y="339142"/>
                    <a:pt x="6957" y="306291"/>
                    <a:pt x="10819" y="298566"/>
                  </a:cubicBezTo>
                  <a:cubicBezTo>
                    <a:pt x="24486" y="271229"/>
                    <a:pt x="32363" y="246369"/>
                    <a:pt x="56952" y="227928"/>
                  </a:cubicBezTo>
                  <a:cubicBezTo>
                    <a:pt x="106173" y="191010"/>
                    <a:pt x="137985" y="112162"/>
                    <a:pt x="125663" y="50554"/>
                  </a:cubicBezTo>
                  <a:cubicBezTo>
                    <a:pt x="122864" y="36559"/>
                    <a:pt x="118376" y="0"/>
                    <a:pt x="118376" y="0"/>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6" name="Google Shape;876;p35"/>
            <p:cNvSpPr/>
            <p:nvPr/>
          </p:nvSpPr>
          <p:spPr>
            <a:xfrm>
              <a:off x="885095" y="1017927"/>
              <a:ext cx="138627" cy="332384"/>
            </a:xfrm>
            <a:custGeom>
              <a:rect b="b" l="l" r="r" t="t"/>
              <a:pathLst>
                <a:path extrusionOk="0" h="332384" w="138627">
                  <a:moveTo>
                    <a:pt x="138623" y="0"/>
                  </a:moveTo>
                  <a:cubicBezTo>
                    <a:pt x="138623" y="0"/>
                    <a:pt x="129431" y="28261"/>
                    <a:pt x="107514" y="62427"/>
                  </a:cubicBezTo>
                  <a:cubicBezTo>
                    <a:pt x="73729" y="115110"/>
                    <a:pt x="27243" y="164325"/>
                    <a:pt x="9588" y="226123"/>
                  </a:cubicBezTo>
                  <a:cubicBezTo>
                    <a:pt x="2759" y="250022"/>
                    <a:pt x="0" y="273930"/>
                    <a:pt x="0" y="298828"/>
                  </a:cubicBezTo>
                  <a:cubicBezTo>
                    <a:pt x="0" y="308439"/>
                    <a:pt x="2659" y="317449"/>
                    <a:pt x="3995" y="326793"/>
                  </a:cubicBezTo>
                  <a:cubicBezTo>
                    <a:pt x="4260" y="328660"/>
                    <a:pt x="4794" y="332384"/>
                    <a:pt x="4794" y="332384"/>
                  </a:cubicBezTo>
                  <a:cubicBezTo>
                    <a:pt x="4794" y="332384"/>
                    <a:pt x="4463" y="327041"/>
                    <a:pt x="4794" y="324402"/>
                  </a:cubicBezTo>
                  <a:cubicBezTo>
                    <a:pt x="5658" y="317487"/>
                    <a:pt x="8377" y="310325"/>
                    <a:pt x="10386" y="303628"/>
                  </a:cubicBezTo>
                  <a:cubicBezTo>
                    <a:pt x="15458" y="286721"/>
                    <a:pt x="24298" y="264490"/>
                    <a:pt x="35953" y="250898"/>
                  </a:cubicBezTo>
                  <a:cubicBezTo>
                    <a:pt x="70205" y="210931"/>
                    <a:pt x="108495" y="177413"/>
                    <a:pt x="120640" y="124654"/>
                  </a:cubicBezTo>
                  <a:cubicBezTo>
                    <a:pt x="139423" y="43148"/>
                    <a:pt x="138623" y="0"/>
                    <a:pt x="138623" y="0"/>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7" name="Google Shape;877;p35"/>
            <p:cNvSpPr/>
            <p:nvPr/>
          </p:nvSpPr>
          <p:spPr>
            <a:xfrm>
              <a:off x="937306" y="1225076"/>
              <a:ext cx="132684" cy="338623"/>
            </a:xfrm>
            <a:custGeom>
              <a:rect b="b" l="l" r="r" t="t"/>
              <a:pathLst>
                <a:path extrusionOk="0" h="338623" w="132684">
                  <a:moveTo>
                    <a:pt x="129618" y="0"/>
                  </a:moveTo>
                  <a:cubicBezTo>
                    <a:pt x="129618" y="0"/>
                    <a:pt x="124246" y="12935"/>
                    <a:pt x="121255" y="16783"/>
                  </a:cubicBezTo>
                  <a:cubicBezTo>
                    <a:pt x="112578" y="27984"/>
                    <a:pt x="102824" y="37471"/>
                    <a:pt x="91937" y="46558"/>
                  </a:cubicBezTo>
                  <a:cubicBezTo>
                    <a:pt x="36254" y="93021"/>
                    <a:pt x="-3912" y="159820"/>
                    <a:pt x="303" y="233686"/>
                  </a:cubicBezTo>
                  <a:cubicBezTo>
                    <a:pt x="1686" y="257899"/>
                    <a:pt x="3419" y="281902"/>
                    <a:pt x="6214" y="305943"/>
                  </a:cubicBezTo>
                  <a:cubicBezTo>
                    <a:pt x="7112" y="313658"/>
                    <a:pt x="11165" y="338623"/>
                    <a:pt x="11165" y="338623"/>
                  </a:cubicBezTo>
                  <a:cubicBezTo>
                    <a:pt x="11165" y="338623"/>
                    <a:pt x="16470" y="258042"/>
                    <a:pt x="24862" y="237153"/>
                  </a:cubicBezTo>
                  <a:cubicBezTo>
                    <a:pt x="56590" y="158153"/>
                    <a:pt x="137638" y="111842"/>
                    <a:pt x="132447" y="20926"/>
                  </a:cubicBezTo>
                  <a:lnTo>
                    <a:pt x="129618" y="0"/>
                  </a:ln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8" name="Google Shape;878;p35"/>
            <p:cNvSpPr/>
            <p:nvPr/>
          </p:nvSpPr>
          <p:spPr>
            <a:xfrm>
              <a:off x="1036316" y="1411852"/>
              <a:ext cx="82642" cy="393925"/>
            </a:xfrm>
            <a:custGeom>
              <a:rect b="b" l="l" r="r" t="t"/>
              <a:pathLst>
                <a:path extrusionOk="0" h="393925" w="82642">
                  <a:moveTo>
                    <a:pt x="68612" y="0"/>
                  </a:moveTo>
                  <a:cubicBezTo>
                    <a:pt x="68612" y="0"/>
                    <a:pt x="37570" y="55988"/>
                    <a:pt x="29331" y="77419"/>
                  </a:cubicBezTo>
                  <a:cubicBezTo>
                    <a:pt x="3175" y="145409"/>
                    <a:pt x="-4331" y="199739"/>
                    <a:pt x="2251" y="272063"/>
                  </a:cubicBezTo>
                  <a:cubicBezTo>
                    <a:pt x="4556" y="297456"/>
                    <a:pt x="8223" y="330384"/>
                    <a:pt x="14938" y="354997"/>
                  </a:cubicBezTo>
                  <a:cubicBezTo>
                    <a:pt x="17548" y="364560"/>
                    <a:pt x="24254" y="393925"/>
                    <a:pt x="24254" y="393925"/>
                  </a:cubicBezTo>
                  <a:cubicBezTo>
                    <a:pt x="24254" y="393925"/>
                    <a:pt x="28512" y="376666"/>
                    <a:pt x="43104" y="301771"/>
                  </a:cubicBezTo>
                  <a:cubicBezTo>
                    <a:pt x="57706" y="226867"/>
                    <a:pt x="82642" y="173250"/>
                    <a:pt x="82642" y="94345"/>
                  </a:cubicBezTo>
                  <a:cubicBezTo>
                    <a:pt x="82642" y="69266"/>
                    <a:pt x="77699" y="47844"/>
                    <a:pt x="74184" y="23260"/>
                  </a:cubicBezTo>
                  <a:cubicBezTo>
                    <a:pt x="73822" y="20736"/>
                    <a:pt x="68612" y="0"/>
                    <a:pt x="68612" y="0"/>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79" name="Google Shape;879;p35"/>
            <p:cNvSpPr/>
            <p:nvPr/>
          </p:nvSpPr>
          <p:spPr>
            <a:xfrm>
              <a:off x="1077868" y="1296590"/>
              <a:ext cx="162896" cy="361683"/>
            </a:xfrm>
            <a:custGeom>
              <a:rect b="b" l="l" r="r" t="t"/>
              <a:pathLst>
                <a:path extrusionOk="0" h="361683" w="162896">
                  <a:moveTo>
                    <a:pt x="0" y="0"/>
                  </a:moveTo>
                  <a:cubicBezTo>
                    <a:pt x="0" y="0"/>
                    <a:pt x="65475" y="83106"/>
                    <a:pt x="71342" y="152143"/>
                  </a:cubicBezTo>
                  <a:cubicBezTo>
                    <a:pt x="76238" y="209769"/>
                    <a:pt x="98631" y="246278"/>
                    <a:pt x="114900" y="275130"/>
                  </a:cubicBezTo>
                  <a:cubicBezTo>
                    <a:pt x="131483" y="304514"/>
                    <a:pt x="162897" y="361683"/>
                    <a:pt x="162897" y="361683"/>
                  </a:cubicBezTo>
                  <a:cubicBezTo>
                    <a:pt x="162897" y="361683"/>
                    <a:pt x="150428" y="314173"/>
                    <a:pt x="149828" y="293808"/>
                  </a:cubicBezTo>
                  <a:cubicBezTo>
                    <a:pt x="148600" y="251908"/>
                    <a:pt x="142989" y="211712"/>
                    <a:pt x="131578" y="171164"/>
                  </a:cubicBezTo>
                  <a:cubicBezTo>
                    <a:pt x="118167" y="123511"/>
                    <a:pt x="86211" y="76762"/>
                    <a:pt x="48330" y="45434"/>
                  </a:cubicBezTo>
                  <a:cubicBezTo>
                    <a:pt x="36166" y="35385"/>
                    <a:pt x="23089" y="25117"/>
                    <a:pt x="12325" y="13287"/>
                  </a:cubicBezTo>
                  <a:cubicBezTo>
                    <a:pt x="8763" y="9373"/>
                    <a:pt x="0" y="0"/>
                    <a:pt x="0" y="0"/>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0" name="Google Shape;880;p35"/>
            <p:cNvSpPr/>
            <p:nvPr/>
          </p:nvSpPr>
          <p:spPr>
            <a:xfrm>
              <a:off x="1057598" y="1151296"/>
              <a:ext cx="286632" cy="272686"/>
            </a:xfrm>
            <a:custGeom>
              <a:rect b="b" l="l" r="r" t="t"/>
              <a:pathLst>
                <a:path extrusionOk="0" h="272686" w="286632">
                  <a:moveTo>
                    <a:pt x="0" y="0"/>
                  </a:moveTo>
                  <a:cubicBezTo>
                    <a:pt x="0" y="0"/>
                    <a:pt x="10906" y="43120"/>
                    <a:pt x="23089" y="60427"/>
                  </a:cubicBezTo>
                  <a:cubicBezTo>
                    <a:pt x="57703" y="109566"/>
                    <a:pt x="107613" y="121482"/>
                    <a:pt x="162373" y="139246"/>
                  </a:cubicBezTo>
                  <a:cubicBezTo>
                    <a:pt x="177403" y="144123"/>
                    <a:pt x="193472" y="145685"/>
                    <a:pt x="206169" y="156191"/>
                  </a:cubicBezTo>
                  <a:cubicBezTo>
                    <a:pt x="228971" y="175041"/>
                    <a:pt x="275358" y="260509"/>
                    <a:pt x="286321" y="272567"/>
                  </a:cubicBezTo>
                  <a:cubicBezTo>
                    <a:pt x="289951" y="276549"/>
                    <a:pt x="260804" y="179746"/>
                    <a:pt x="250784" y="157077"/>
                  </a:cubicBezTo>
                  <a:cubicBezTo>
                    <a:pt x="233201" y="117329"/>
                    <a:pt x="209207" y="85401"/>
                    <a:pt x="167945" y="66580"/>
                  </a:cubicBezTo>
                  <a:cubicBezTo>
                    <a:pt x="140237" y="53950"/>
                    <a:pt x="107575" y="60970"/>
                    <a:pt x="80210" y="50387"/>
                  </a:cubicBezTo>
                  <a:cubicBezTo>
                    <a:pt x="60055" y="42596"/>
                    <a:pt x="43215" y="32737"/>
                    <a:pt x="26451" y="19517"/>
                  </a:cubicBezTo>
                  <a:cubicBezTo>
                    <a:pt x="22565" y="16459"/>
                    <a:pt x="0" y="0"/>
                    <a:pt x="0" y="0"/>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1" name="Google Shape;881;p35"/>
            <p:cNvSpPr/>
            <p:nvPr/>
          </p:nvSpPr>
          <p:spPr>
            <a:xfrm>
              <a:off x="1034586" y="1039485"/>
              <a:ext cx="280625" cy="175799"/>
            </a:xfrm>
            <a:custGeom>
              <a:rect b="b" l="l" r="r" t="t"/>
              <a:pathLst>
                <a:path extrusionOk="0" h="175799" w="280625">
                  <a:moveTo>
                    <a:pt x="0" y="2540"/>
                  </a:moveTo>
                  <a:cubicBezTo>
                    <a:pt x="0" y="2540"/>
                    <a:pt x="74447" y="22190"/>
                    <a:pt x="84372" y="28705"/>
                  </a:cubicBezTo>
                  <a:cubicBezTo>
                    <a:pt x="100975" y="39582"/>
                    <a:pt x="124578" y="72244"/>
                    <a:pt x="135941" y="87855"/>
                  </a:cubicBezTo>
                  <a:cubicBezTo>
                    <a:pt x="152905" y="111153"/>
                    <a:pt x="169602" y="124383"/>
                    <a:pt x="194253" y="138661"/>
                  </a:cubicBezTo>
                  <a:cubicBezTo>
                    <a:pt x="212274" y="149091"/>
                    <a:pt x="229457" y="157359"/>
                    <a:pt x="249041" y="165255"/>
                  </a:cubicBezTo>
                  <a:cubicBezTo>
                    <a:pt x="259337" y="169399"/>
                    <a:pt x="280626" y="175799"/>
                    <a:pt x="280626" y="175799"/>
                  </a:cubicBezTo>
                  <a:cubicBezTo>
                    <a:pt x="280626" y="175799"/>
                    <a:pt x="264157" y="165998"/>
                    <a:pt x="253870" y="155597"/>
                  </a:cubicBezTo>
                  <a:cubicBezTo>
                    <a:pt x="236992" y="138528"/>
                    <a:pt x="225657" y="119278"/>
                    <a:pt x="214227" y="98018"/>
                  </a:cubicBezTo>
                  <a:cubicBezTo>
                    <a:pt x="195967" y="64033"/>
                    <a:pt x="153010" y="25371"/>
                    <a:pt x="107709" y="10512"/>
                  </a:cubicBezTo>
                  <a:cubicBezTo>
                    <a:pt x="54721" y="-6862"/>
                    <a:pt x="0" y="2540"/>
                    <a:pt x="0" y="2540"/>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2" name="Google Shape;882;p35"/>
            <p:cNvSpPr/>
            <p:nvPr/>
          </p:nvSpPr>
          <p:spPr>
            <a:xfrm>
              <a:off x="881383" y="838741"/>
              <a:ext cx="381783" cy="168793"/>
            </a:xfrm>
            <a:custGeom>
              <a:rect b="b" l="l" r="r" t="t"/>
              <a:pathLst>
                <a:path extrusionOk="0" h="168793" w="381783">
                  <a:moveTo>
                    <a:pt x="0" y="0"/>
                  </a:moveTo>
                  <a:cubicBezTo>
                    <a:pt x="0" y="0"/>
                    <a:pt x="51166" y="42776"/>
                    <a:pt x="69117" y="58041"/>
                  </a:cubicBezTo>
                  <a:cubicBezTo>
                    <a:pt x="123447" y="104240"/>
                    <a:pt x="188865" y="145010"/>
                    <a:pt x="260597" y="156897"/>
                  </a:cubicBezTo>
                  <a:cubicBezTo>
                    <a:pt x="287296" y="161326"/>
                    <a:pt x="313394" y="166850"/>
                    <a:pt x="340445" y="166260"/>
                  </a:cubicBezTo>
                  <a:cubicBezTo>
                    <a:pt x="351771" y="166012"/>
                    <a:pt x="381784" y="168793"/>
                    <a:pt x="381784" y="168793"/>
                  </a:cubicBezTo>
                  <a:cubicBezTo>
                    <a:pt x="381784" y="168793"/>
                    <a:pt x="361115" y="162640"/>
                    <a:pt x="351132" y="158621"/>
                  </a:cubicBezTo>
                  <a:cubicBezTo>
                    <a:pt x="331797" y="150829"/>
                    <a:pt x="312232" y="141438"/>
                    <a:pt x="296211" y="127807"/>
                  </a:cubicBezTo>
                  <a:cubicBezTo>
                    <a:pt x="244043" y="83440"/>
                    <a:pt x="186207" y="47360"/>
                    <a:pt x="122266" y="22223"/>
                  </a:cubicBezTo>
                  <a:cubicBezTo>
                    <a:pt x="82756" y="6689"/>
                    <a:pt x="0" y="0"/>
                    <a:pt x="0" y="0"/>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3" name="Google Shape;883;p35"/>
            <p:cNvSpPr/>
            <p:nvPr/>
          </p:nvSpPr>
          <p:spPr>
            <a:xfrm>
              <a:off x="817581" y="737339"/>
              <a:ext cx="391760" cy="175069"/>
            </a:xfrm>
            <a:custGeom>
              <a:rect b="b" l="l" r="r" t="t"/>
              <a:pathLst>
                <a:path extrusionOk="0" h="175069" w="391760">
                  <a:moveTo>
                    <a:pt x="0" y="8174"/>
                  </a:moveTo>
                  <a:cubicBezTo>
                    <a:pt x="0" y="8174"/>
                    <a:pt x="36889" y="10984"/>
                    <a:pt x="45169" y="12816"/>
                  </a:cubicBezTo>
                  <a:cubicBezTo>
                    <a:pt x="65027" y="17211"/>
                    <a:pt x="85666" y="29317"/>
                    <a:pt x="102911" y="39845"/>
                  </a:cubicBezTo>
                  <a:cubicBezTo>
                    <a:pt x="127091" y="54607"/>
                    <a:pt x="148368" y="74973"/>
                    <a:pt x="173305" y="88838"/>
                  </a:cubicBezTo>
                  <a:cubicBezTo>
                    <a:pt x="215338" y="112197"/>
                    <a:pt x="259763" y="126923"/>
                    <a:pt x="303921" y="144712"/>
                  </a:cubicBezTo>
                  <a:cubicBezTo>
                    <a:pt x="323342" y="152537"/>
                    <a:pt x="338611" y="162190"/>
                    <a:pt x="360576" y="169680"/>
                  </a:cubicBezTo>
                  <a:cubicBezTo>
                    <a:pt x="382531" y="177168"/>
                    <a:pt x="391760" y="174669"/>
                    <a:pt x="391760" y="174669"/>
                  </a:cubicBezTo>
                  <a:cubicBezTo>
                    <a:pt x="391760" y="174669"/>
                    <a:pt x="346869" y="153847"/>
                    <a:pt x="334601" y="144039"/>
                  </a:cubicBezTo>
                  <a:cubicBezTo>
                    <a:pt x="313132" y="126876"/>
                    <a:pt x="297996" y="101709"/>
                    <a:pt x="277699" y="83108"/>
                  </a:cubicBezTo>
                  <a:cubicBezTo>
                    <a:pt x="242875" y="51207"/>
                    <a:pt x="193088" y="16528"/>
                    <a:pt x="146577" y="4226"/>
                  </a:cubicBezTo>
                  <a:cubicBezTo>
                    <a:pt x="103374" y="-7204"/>
                    <a:pt x="0" y="8174"/>
                    <a:pt x="0" y="8174"/>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4" name="Google Shape;884;p35"/>
            <p:cNvSpPr/>
            <p:nvPr/>
          </p:nvSpPr>
          <p:spPr>
            <a:xfrm>
              <a:off x="757358" y="716459"/>
              <a:ext cx="31734" cy="413063"/>
            </a:xfrm>
            <a:custGeom>
              <a:rect b="b" l="l" r="r" t="t"/>
              <a:pathLst>
                <a:path extrusionOk="0" h="413063" w="31734">
                  <a:moveTo>
                    <a:pt x="11506" y="413063"/>
                  </a:moveTo>
                  <a:cubicBezTo>
                    <a:pt x="3226" y="407377"/>
                    <a:pt x="3681" y="393232"/>
                    <a:pt x="2081" y="384612"/>
                  </a:cubicBezTo>
                  <a:cubicBezTo>
                    <a:pt x="-3762" y="353122"/>
                    <a:pt x="3904" y="325785"/>
                    <a:pt x="10246" y="295029"/>
                  </a:cubicBezTo>
                  <a:cubicBezTo>
                    <a:pt x="23499" y="230775"/>
                    <a:pt x="34041" y="170792"/>
                    <a:pt x="31298" y="104837"/>
                  </a:cubicBezTo>
                  <a:cubicBezTo>
                    <a:pt x="29947" y="72372"/>
                    <a:pt x="24443" y="29347"/>
                    <a:pt x="8211" y="0"/>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5" name="Google Shape;885;p35"/>
            <p:cNvSpPr/>
            <p:nvPr/>
          </p:nvSpPr>
          <p:spPr>
            <a:xfrm>
              <a:off x="812043" y="919635"/>
              <a:ext cx="121285" cy="310013"/>
            </a:xfrm>
            <a:custGeom>
              <a:rect b="b" l="l" r="r" t="t"/>
              <a:pathLst>
                <a:path extrusionOk="0" h="310013" w="121285">
                  <a:moveTo>
                    <a:pt x="871" y="310013"/>
                  </a:moveTo>
                  <a:cubicBezTo>
                    <a:pt x="-6780" y="251691"/>
                    <a:pt x="37655" y="196789"/>
                    <a:pt x="68395" y="152089"/>
                  </a:cubicBezTo>
                  <a:cubicBezTo>
                    <a:pt x="92838" y="116541"/>
                    <a:pt x="124158" y="65621"/>
                    <a:pt x="121075" y="20374"/>
                  </a:cubicBezTo>
                  <a:cubicBezTo>
                    <a:pt x="120584" y="13173"/>
                    <a:pt x="116515" y="7052"/>
                    <a:pt x="115589" y="0"/>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6" name="Google Shape;886;p35"/>
            <p:cNvSpPr/>
            <p:nvPr/>
          </p:nvSpPr>
          <p:spPr>
            <a:xfrm>
              <a:off x="888811" y="1029452"/>
              <a:ext cx="131630" cy="313515"/>
            </a:xfrm>
            <a:custGeom>
              <a:rect b="b" l="l" r="r" t="t"/>
              <a:pathLst>
                <a:path extrusionOk="0" h="313515" w="131630">
                  <a:moveTo>
                    <a:pt x="0" y="313515"/>
                  </a:moveTo>
                  <a:cubicBezTo>
                    <a:pt x="0" y="313515"/>
                    <a:pt x="887" y="272044"/>
                    <a:pt x="12143" y="236325"/>
                  </a:cubicBezTo>
                  <a:cubicBezTo>
                    <a:pt x="23400" y="200597"/>
                    <a:pt x="29235" y="191176"/>
                    <a:pt x="45028" y="170621"/>
                  </a:cubicBezTo>
                  <a:cubicBezTo>
                    <a:pt x="84768" y="118872"/>
                    <a:pt x="110514" y="60989"/>
                    <a:pt x="131631" y="0"/>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7" name="Google Shape;887;p35"/>
            <p:cNvSpPr/>
            <p:nvPr/>
          </p:nvSpPr>
          <p:spPr>
            <a:xfrm>
              <a:off x="942863" y="1230382"/>
              <a:ext cx="124527" cy="301228"/>
            </a:xfrm>
            <a:custGeom>
              <a:rect b="b" l="l" r="r" t="t"/>
              <a:pathLst>
                <a:path extrusionOk="0" h="301228" w="124527">
                  <a:moveTo>
                    <a:pt x="2154" y="301228"/>
                  </a:moveTo>
                  <a:cubicBezTo>
                    <a:pt x="-2010" y="301228"/>
                    <a:pt x="1145" y="286179"/>
                    <a:pt x="1145" y="282397"/>
                  </a:cubicBezTo>
                  <a:cubicBezTo>
                    <a:pt x="1145" y="262118"/>
                    <a:pt x="164" y="241221"/>
                    <a:pt x="3499" y="221209"/>
                  </a:cubicBezTo>
                  <a:cubicBezTo>
                    <a:pt x="13599" y="160620"/>
                    <a:pt x="52195" y="121872"/>
                    <a:pt x="86199" y="73295"/>
                  </a:cubicBezTo>
                  <a:cubicBezTo>
                    <a:pt x="98620" y="55550"/>
                    <a:pt x="124527" y="22289"/>
                    <a:pt x="124527" y="0"/>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8" name="Google Shape;888;p35"/>
            <p:cNvSpPr/>
            <p:nvPr/>
          </p:nvSpPr>
          <p:spPr>
            <a:xfrm>
              <a:off x="1054876" y="1423987"/>
              <a:ext cx="48184" cy="376599"/>
            </a:xfrm>
            <a:custGeom>
              <a:rect b="b" l="l" r="r" t="t"/>
              <a:pathLst>
                <a:path extrusionOk="0" h="376599" w="48184">
                  <a:moveTo>
                    <a:pt x="3855" y="376599"/>
                  </a:moveTo>
                  <a:cubicBezTo>
                    <a:pt x="-3955" y="363512"/>
                    <a:pt x="2741" y="313754"/>
                    <a:pt x="1427" y="296151"/>
                  </a:cubicBezTo>
                  <a:cubicBezTo>
                    <a:pt x="-4050" y="222685"/>
                    <a:pt x="10209" y="149247"/>
                    <a:pt x="24677" y="77772"/>
                  </a:cubicBezTo>
                  <a:cubicBezTo>
                    <a:pt x="29382" y="54521"/>
                    <a:pt x="35383" y="20022"/>
                    <a:pt x="48185" y="0"/>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89" name="Google Shape;889;p35"/>
            <p:cNvSpPr/>
            <p:nvPr/>
          </p:nvSpPr>
          <p:spPr>
            <a:xfrm>
              <a:off x="1099232" y="1321669"/>
              <a:ext cx="132168" cy="309248"/>
            </a:xfrm>
            <a:custGeom>
              <a:rect b="b" l="l" r="r" t="t"/>
              <a:pathLst>
                <a:path extrusionOk="0" h="309248" w="132168">
                  <a:moveTo>
                    <a:pt x="0" y="0"/>
                  </a:moveTo>
                  <a:cubicBezTo>
                    <a:pt x="3562" y="486"/>
                    <a:pt x="41443" y="56283"/>
                    <a:pt x="46549" y="64180"/>
                  </a:cubicBezTo>
                  <a:cubicBezTo>
                    <a:pt x="83191" y="120882"/>
                    <a:pt x="102975" y="184185"/>
                    <a:pt x="118205" y="249498"/>
                  </a:cubicBezTo>
                  <a:cubicBezTo>
                    <a:pt x="122872" y="269548"/>
                    <a:pt x="130874" y="288541"/>
                    <a:pt x="132169" y="309248"/>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0" name="Google Shape;890;p35"/>
            <p:cNvSpPr/>
            <p:nvPr/>
          </p:nvSpPr>
          <p:spPr>
            <a:xfrm>
              <a:off x="1067638" y="1161515"/>
              <a:ext cx="269957" cy="253623"/>
            </a:xfrm>
            <a:custGeom>
              <a:rect b="b" l="l" r="r" t="t"/>
              <a:pathLst>
                <a:path extrusionOk="0" h="253623" w="269957">
                  <a:moveTo>
                    <a:pt x="0" y="392"/>
                  </a:moveTo>
                  <a:cubicBezTo>
                    <a:pt x="2524" y="-1532"/>
                    <a:pt x="1810" y="4154"/>
                    <a:pt x="2810" y="6154"/>
                  </a:cubicBezTo>
                  <a:cubicBezTo>
                    <a:pt x="5667" y="11860"/>
                    <a:pt x="11059" y="16136"/>
                    <a:pt x="15773" y="20299"/>
                  </a:cubicBezTo>
                  <a:cubicBezTo>
                    <a:pt x="28299" y="31348"/>
                    <a:pt x="43082" y="40368"/>
                    <a:pt x="56807" y="49731"/>
                  </a:cubicBezTo>
                  <a:cubicBezTo>
                    <a:pt x="74438" y="61761"/>
                    <a:pt x="99289" y="69629"/>
                    <a:pt x="119253" y="77420"/>
                  </a:cubicBezTo>
                  <a:cubicBezTo>
                    <a:pt x="155839" y="91689"/>
                    <a:pt x="182413" y="100719"/>
                    <a:pt x="220094" y="144772"/>
                  </a:cubicBezTo>
                  <a:cubicBezTo>
                    <a:pt x="257766" y="188825"/>
                    <a:pt x="269958" y="253623"/>
                    <a:pt x="269958" y="253623"/>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1" name="Google Shape;891;p35"/>
            <p:cNvSpPr/>
            <p:nvPr/>
          </p:nvSpPr>
          <p:spPr>
            <a:xfrm>
              <a:off x="1040891" y="1043507"/>
              <a:ext cx="269948" cy="170415"/>
            </a:xfrm>
            <a:custGeom>
              <a:rect b="b" l="l" r="r" t="t"/>
              <a:pathLst>
                <a:path extrusionOk="0" h="170415" w="269948">
                  <a:moveTo>
                    <a:pt x="0" y="1004"/>
                  </a:moveTo>
                  <a:cubicBezTo>
                    <a:pt x="18793" y="-2539"/>
                    <a:pt x="34519" y="4004"/>
                    <a:pt x="51406" y="9605"/>
                  </a:cubicBezTo>
                  <a:cubicBezTo>
                    <a:pt x="127892" y="34989"/>
                    <a:pt x="160620" y="72470"/>
                    <a:pt x="213541" y="128887"/>
                  </a:cubicBezTo>
                  <a:cubicBezTo>
                    <a:pt x="227819" y="144117"/>
                    <a:pt x="269948" y="170416"/>
                    <a:pt x="269948" y="170416"/>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2" name="Google Shape;892;p35"/>
            <p:cNvSpPr/>
            <p:nvPr/>
          </p:nvSpPr>
          <p:spPr>
            <a:xfrm>
              <a:off x="891043" y="846704"/>
              <a:ext cx="362417" cy="160011"/>
            </a:xfrm>
            <a:custGeom>
              <a:rect b="b" l="l" r="r" t="t"/>
              <a:pathLst>
                <a:path extrusionOk="0" h="160011" w="362417">
                  <a:moveTo>
                    <a:pt x="0" y="125"/>
                  </a:moveTo>
                  <a:cubicBezTo>
                    <a:pt x="12263" y="-2192"/>
                    <a:pt x="89793" y="28440"/>
                    <a:pt x="103185" y="35547"/>
                  </a:cubicBezTo>
                  <a:cubicBezTo>
                    <a:pt x="134580" y="52219"/>
                    <a:pt x="168698" y="64014"/>
                    <a:pt x="199045" y="82667"/>
                  </a:cubicBezTo>
                  <a:cubicBezTo>
                    <a:pt x="226420" y="99494"/>
                    <a:pt x="252328" y="120197"/>
                    <a:pt x="280969" y="134713"/>
                  </a:cubicBezTo>
                  <a:cubicBezTo>
                    <a:pt x="300867" y="144790"/>
                    <a:pt x="342225" y="150667"/>
                    <a:pt x="362418" y="160011"/>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3" name="Google Shape;893;p35"/>
            <p:cNvSpPr/>
            <p:nvPr/>
          </p:nvSpPr>
          <p:spPr>
            <a:xfrm>
              <a:off x="851613" y="746015"/>
              <a:ext cx="356252" cy="166234"/>
            </a:xfrm>
            <a:custGeom>
              <a:rect b="b" l="l" r="r" t="t"/>
              <a:pathLst>
                <a:path extrusionOk="0" h="166234" w="356252">
                  <a:moveTo>
                    <a:pt x="0" y="921"/>
                  </a:moveTo>
                  <a:cubicBezTo>
                    <a:pt x="80909" y="-12674"/>
                    <a:pt x="275299" y="128131"/>
                    <a:pt x="356252" y="166234"/>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894" name="Google Shape;894;p35"/>
          <p:cNvGrpSpPr/>
          <p:nvPr/>
        </p:nvGrpSpPr>
        <p:grpSpPr>
          <a:xfrm flipH="1" rot="-10317491">
            <a:off x="3817644" y="3812375"/>
            <a:ext cx="675609" cy="887206"/>
            <a:chOff x="3749116" y="2023694"/>
            <a:chExt cx="791581" cy="1039621"/>
          </a:xfrm>
        </p:grpSpPr>
        <p:sp>
          <p:nvSpPr>
            <p:cNvPr id="895" name="Google Shape;895;p35"/>
            <p:cNvSpPr/>
            <p:nvPr/>
          </p:nvSpPr>
          <p:spPr>
            <a:xfrm>
              <a:off x="3749116" y="2625556"/>
              <a:ext cx="228161" cy="437759"/>
            </a:xfrm>
            <a:custGeom>
              <a:rect b="b" l="l" r="r" t="t"/>
              <a:pathLst>
                <a:path extrusionOk="0" h="437759" w="228161">
                  <a:moveTo>
                    <a:pt x="0" y="437760"/>
                  </a:moveTo>
                  <a:cubicBezTo>
                    <a:pt x="0" y="361912"/>
                    <a:pt x="24946" y="321069"/>
                    <a:pt x="57769" y="255413"/>
                  </a:cubicBezTo>
                  <a:cubicBezTo>
                    <a:pt x="123892" y="123168"/>
                    <a:pt x="109452" y="144761"/>
                    <a:pt x="209502" y="18907"/>
                  </a:cubicBezTo>
                  <a:lnTo>
                    <a:pt x="228162" y="0"/>
                  </a:ln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6" name="Google Shape;896;p35"/>
            <p:cNvSpPr/>
            <p:nvPr/>
          </p:nvSpPr>
          <p:spPr>
            <a:xfrm>
              <a:off x="3795131" y="2277860"/>
              <a:ext cx="142602" cy="488638"/>
            </a:xfrm>
            <a:custGeom>
              <a:rect b="b" l="l" r="r" t="t"/>
              <a:pathLst>
                <a:path extrusionOk="0" h="488638" w="142602">
                  <a:moveTo>
                    <a:pt x="71047" y="488638"/>
                  </a:moveTo>
                  <a:cubicBezTo>
                    <a:pt x="71047" y="488638"/>
                    <a:pt x="64122" y="407837"/>
                    <a:pt x="58169" y="387054"/>
                  </a:cubicBezTo>
                  <a:cubicBezTo>
                    <a:pt x="42948" y="333933"/>
                    <a:pt x="18317" y="283022"/>
                    <a:pt x="8154" y="228348"/>
                  </a:cubicBezTo>
                  <a:cubicBezTo>
                    <a:pt x="515" y="187267"/>
                    <a:pt x="-743" y="145166"/>
                    <a:pt x="333" y="103637"/>
                  </a:cubicBezTo>
                  <a:cubicBezTo>
                    <a:pt x="1229" y="68843"/>
                    <a:pt x="43282" y="-38076"/>
                    <a:pt x="91945" y="14093"/>
                  </a:cubicBezTo>
                  <a:cubicBezTo>
                    <a:pt x="123825" y="48269"/>
                    <a:pt x="85192" y="116791"/>
                    <a:pt x="89954" y="161054"/>
                  </a:cubicBezTo>
                  <a:cubicBezTo>
                    <a:pt x="91469" y="175161"/>
                    <a:pt x="94745" y="190086"/>
                    <a:pt x="101013" y="202802"/>
                  </a:cubicBezTo>
                  <a:cubicBezTo>
                    <a:pt x="115348" y="231863"/>
                    <a:pt x="151343" y="262276"/>
                    <a:pt x="140646" y="298443"/>
                  </a:cubicBezTo>
                  <a:cubicBezTo>
                    <a:pt x="130664" y="332190"/>
                    <a:pt x="92364" y="374423"/>
                    <a:pt x="80125" y="420163"/>
                  </a:cubicBezTo>
                  <a:lnTo>
                    <a:pt x="71047" y="488638"/>
                  </a:ln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7" name="Google Shape;897;p35"/>
            <p:cNvSpPr/>
            <p:nvPr/>
          </p:nvSpPr>
          <p:spPr>
            <a:xfrm>
              <a:off x="3996632" y="2023694"/>
              <a:ext cx="270355" cy="585050"/>
            </a:xfrm>
            <a:custGeom>
              <a:rect b="b" l="l" r="r" t="t"/>
              <a:pathLst>
                <a:path extrusionOk="0" h="585050" w="270355">
                  <a:moveTo>
                    <a:pt x="0" y="585051"/>
                  </a:moveTo>
                  <a:cubicBezTo>
                    <a:pt x="0" y="585051"/>
                    <a:pt x="45168" y="485391"/>
                    <a:pt x="51683" y="456692"/>
                  </a:cubicBezTo>
                  <a:cubicBezTo>
                    <a:pt x="71828" y="368024"/>
                    <a:pt x="83706" y="279346"/>
                    <a:pt x="103527" y="190535"/>
                  </a:cubicBezTo>
                  <a:cubicBezTo>
                    <a:pt x="110262" y="160350"/>
                    <a:pt x="112776" y="125889"/>
                    <a:pt x="128578" y="98523"/>
                  </a:cubicBezTo>
                  <a:cubicBezTo>
                    <a:pt x="152648" y="56871"/>
                    <a:pt x="174936" y="7817"/>
                    <a:pt x="227848" y="1454"/>
                  </a:cubicBezTo>
                  <a:cubicBezTo>
                    <a:pt x="235620" y="521"/>
                    <a:pt x="246688" y="-1908"/>
                    <a:pt x="253813" y="2845"/>
                  </a:cubicBezTo>
                  <a:cubicBezTo>
                    <a:pt x="296313" y="31239"/>
                    <a:pt x="245040" y="130051"/>
                    <a:pt x="231924" y="164132"/>
                  </a:cubicBezTo>
                  <a:cubicBezTo>
                    <a:pt x="224114" y="184448"/>
                    <a:pt x="213141" y="208213"/>
                    <a:pt x="210807" y="229883"/>
                  </a:cubicBezTo>
                  <a:cubicBezTo>
                    <a:pt x="206912" y="266125"/>
                    <a:pt x="214903" y="310683"/>
                    <a:pt x="194072" y="342830"/>
                  </a:cubicBezTo>
                  <a:cubicBezTo>
                    <a:pt x="155286" y="402657"/>
                    <a:pt x="112976" y="424869"/>
                    <a:pt x="70933" y="478409"/>
                  </a:cubicBezTo>
                  <a:lnTo>
                    <a:pt x="0" y="585051"/>
                  </a:ln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8" name="Google Shape;898;p35"/>
            <p:cNvSpPr/>
            <p:nvPr/>
          </p:nvSpPr>
          <p:spPr>
            <a:xfrm>
              <a:off x="3977278" y="2259805"/>
              <a:ext cx="563419" cy="365751"/>
            </a:xfrm>
            <a:custGeom>
              <a:rect b="b" l="l" r="r" t="t"/>
              <a:pathLst>
                <a:path extrusionOk="0" h="365751" w="563419">
                  <a:moveTo>
                    <a:pt x="0" y="365751"/>
                  </a:moveTo>
                  <a:cubicBezTo>
                    <a:pt x="0" y="365751"/>
                    <a:pt x="22936" y="345692"/>
                    <a:pt x="27346" y="342158"/>
                  </a:cubicBezTo>
                  <a:cubicBezTo>
                    <a:pt x="58921" y="316859"/>
                    <a:pt x="91545" y="302305"/>
                    <a:pt x="127987" y="285141"/>
                  </a:cubicBezTo>
                  <a:cubicBezTo>
                    <a:pt x="182442" y="259491"/>
                    <a:pt x="235772" y="232640"/>
                    <a:pt x="289712" y="206027"/>
                  </a:cubicBezTo>
                  <a:cubicBezTo>
                    <a:pt x="353901" y="174365"/>
                    <a:pt x="428196" y="160345"/>
                    <a:pt x="494528" y="132779"/>
                  </a:cubicBezTo>
                  <a:cubicBezTo>
                    <a:pt x="524789" y="120206"/>
                    <a:pt x="579310" y="71867"/>
                    <a:pt x="558994" y="30062"/>
                  </a:cubicBezTo>
                  <a:cubicBezTo>
                    <a:pt x="529847" y="-29898"/>
                    <a:pt x="427587" y="14679"/>
                    <a:pt x="388125" y="36663"/>
                  </a:cubicBezTo>
                  <a:cubicBezTo>
                    <a:pt x="366817" y="48531"/>
                    <a:pt x="349205" y="65342"/>
                    <a:pt x="328898" y="78392"/>
                  </a:cubicBezTo>
                  <a:cubicBezTo>
                    <a:pt x="217599" y="149915"/>
                    <a:pt x="111614" y="221781"/>
                    <a:pt x="39691" y="333262"/>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899" name="Google Shape;899;p35"/>
            <p:cNvSpPr/>
            <p:nvPr/>
          </p:nvSpPr>
          <p:spPr>
            <a:xfrm>
              <a:off x="3831288" y="2586850"/>
              <a:ext cx="536810" cy="245132"/>
            </a:xfrm>
            <a:custGeom>
              <a:rect b="b" l="l" r="r" t="t"/>
              <a:pathLst>
                <a:path extrusionOk="0" h="245132" w="536810">
                  <a:moveTo>
                    <a:pt x="0" y="245132"/>
                  </a:moveTo>
                  <a:cubicBezTo>
                    <a:pt x="0" y="245132"/>
                    <a:pt x="32738" y="205127"/>
                    <a:pt x="45415" y="190240"/>
                  </a:cubicBezTo>
                  <a:cubicBezTo>
                    <a:pt x="127406" y="93952"/>
                    <a:pt x="250212" y="32096"/>
                    <a:pt x="372361" y="5236"/>
                  </a:cubicBezTo>
                  <a:cubicBezTo>
                    <a:pt x="411394" y="-3346"/>
                    <a:pt x="521284" y="-7785"/>
                    <a:pt x="534953" y="44984"/>
                  </a:cubicBezTo>
                  <a:cubicBezTo>
                    <a:pt x="545840" y="87046"/>
                    <a:pt x="506844" y="112754"/>
                    <a:pt x="470659" y="119564"/>
                  </a:cubicBezTo>
                  <a:cubicBezTo>
                    <a:pt x="441103" y="125136"/>
                    <a:pt x="411156" y="115173"/>
                    <a:pt x="382134" y="111011"/>
                  </a:cubicBezTo>
                  <a:cubicBezTo>
                    <a:pt x="335995" y="104400"/>
                    <a:pt x="268557" y="102848"/>
                    <a:pt x="228257" y="129794"/>
                  </a:cubicBezTo>
                  <a:cubicBezTo>
                    <a:pt x="209503" y="142338"/>
                    <a:pt x="195882" y="160693"/>
                    <a:pt x="177698" y="173600"/>
                  </a:cubicBezTo>
                  <a:cubicBezTo>
                    <a:pt x="146428" y="195822"/>
                    <a:pt x="109433" y="198098"/>
                    <a:pt x="73533" y="202479"/>
                  </a:cubicBezTo>
                  <a:cubicBezTo>
                    <a:pt x="55769" y="204642"/>
                    <a:pt x="0" y="245132"/>
                    <a:pt x="0" y="245132"/>
                  </a:cubicBezTo>
                  <a:close/>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0" name="Google Shape;900;p35"/>
            <p:cNvSpPr/>
            <p:nvPr/>
          </p:nvSpPr>
          <p:spPr>
            <a:xfrm>
              <a:off x="3836022" y="2634274"/>
              <a:ext cx="502034" cy="191945"/>
            </a:xfrm>
            <a:custGeom>
              <a:rect b="b" l="l" r="r" t="t"/>
              <a:pathLst>
                <a:path extrusionOk="0" h="191945" w="502034">
                  <a:moveTo>
                    <a:pt x="0" y="191946"/>
                  </a:moveTo>
                  <a:cubicBezTo>
                    <a:pt x="0" y="191946"/>
                    <a:pt x="35728" y="160389"/>
                    <a:pt x="46454" y="153246"/>
                  </a:cubicBezTo>
                  <a:cubicBezTo>
                    <a:pt x="75648" y="133795"/>
                    <a:pt x="109233" y="108706"/>
                    <a:pt x="143875" y="99534"/>
                  </a:cubicBezTo>
                  <a:cubicBezTo>
                    <a:pt x="191834" y="86837"/>
                    <a:pt x="226704" y="50195"/>
                    <a:pt x="268805" y="26534"/>
                  </a:cubicBezTo>
                  <a:cubicBezTo>
                    <a:pt x="317945" y="-1079"/>
                    <a:pt x="379609" y="-5051"/>
                    <a:pt x="433864" y="5084"/>
                  </a:cubicBezTo>
                  <a:cubicBezTo>
                    <a:pt x="452352" y="8532"/>
                    <a:pt x="502034" y="19467"/>
                    <a:pt x="502034" y="19467"/>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1" name="Google Shape;901;p35"/>
            <p:cNvSpPr/>
            <p:nvPr/>
          </p:nvSpPr>
          <p:spPr>
            <a:xfrm>
              <a:off x="4023902" y="2284475"/>
              <a:ext cx="509377" cy="298123"/>
            </a:xfrm>
            <a:custGeom>
              <a:rect b="b" l="l" r="r" t="t"/>
              <a:pathLst>
                <a:path extrusionOk="0" h="298123" w="509377">
                  <a:moveTo>
                    <a:pt x="0" y="298123"/>
                  </a:moveTo>
                  <a:cubicBezTo>
                    <a:pt x="0" y="298123"/>
                    <a:pt x="23898" y="274158"/>
                    <a:pt x="27937" y="270510"/>
                  </a:cubicBezTo>
                  <a:cubicBezTo>
                    <a:pt x="55064" y="245974"/>
                    <a:pt x="84982" y="227552"/>
                    <a:pt x="114433" y="206121"/>
                  </a:cubicBezTo>
                  <a:cubicBezTo>
                    <a:pt x="159658" y="173203"/>
                    <a:pt x="215503" y="131321"/>
                    <a:pt x="270881" y="118320"/>
                  </a:cubicBezTo>
                  <a:cubicBezTo>
                    <a:pt x="339528" y="102203"/>
                    <a:pt x="416385" y="90373"/>
                    <a:pt x="476050" y="50330"/>
                  </a:cubicBezTo>
                  <a:cubicBezTo>
                    <a:pt x="493100" y="38891"/>
                    <a:pt x="509378" y="0"/>
                    <a:pt x="509378" y="0"/>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2" name="Google Shape;902;p35"/>
            <p:cNvSpPr/>
            <p:nvPr/>
          </p:nvSpPr>
          <p:spPr>
            <a:xfrm>
              <a:off x="4022283" y="2030463"/>
              <a:ext cx="188864" cy="539724"/>
            </a:xfrm>
            <a:custGeom>
              <a:rect b="b" l="l" r="r" t="t"/>
              <a:pathLst>
                <a:path extrusionOk="0" h="539724" w="188864">
                  <a:moveTo>
                    <a:pt x="0" y="539725"/>
                  </a:moveTo>
                  <a:cubicBezTo>
                    <a:pt x="0" y="539725"/>
                    <a:pt x="19736" y="496338"/>
                    <a:pt x="24222" y="485985"/>
                  </a:cubicBezTo>
                  <a:cubicBezTo>
                    <a:pt x="38167" y="453819"/>
                    <a:pt x="49606" y="416948"/>
                    <a:pt x="59674" y="383591"/>
                  </a:cubicBezTo>
                  <a:cubicBezTo>
                    <a:pt x="77438" y="324736"/>
                    <a:pt x="95203" y="260490"/>
                    <a:pt x="121015" y="204464"/>
                  </a:cubicBezTo>
                  <a:cubicBezTo>
                    <a:pt x="134855" y="174422"/>
                    <a:pt x="154391" y="148171"/>
                    <a:pt x="166592" y="117272"/>
                  </a:cubicBezTo>
                  <a:cubicBezTo>
                    <a:pt x="179480" y="84658"/>
                    <a:pt x="200358" y="31509"/>
                    <a:pt x="180994" y="0"/>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3" name="Google Shape;903;p35"/>
            <p:cNvSpPr/>
            <p:nvPr/>
          </p:nvSpPr>
          <p:spPr>
            <a:xfrm>
              <a:off x="3830532" y="2290000"/>
              <a:ext cx="37918" cy="452885"/>
            </a:xfrm>
            <a:custGeom>
              <a:rect b="b" l="l" r="r" t="t"/>
              <a:pathLst>
                <a:path extrusionOk="0" h="452885" w="37918">
                  <a:moveTo>
                    <a:pt x="36856" y="452885"/>
                  </a:moveTo>
                  <a:cubicBezTo>
                    <a:pt x="36856" y="452885"/>
                    <a:pt x="30303" y="420252"/>
                    <a:pt x="30093" y="414585"/>
                  </a:cubicBezTo>
                  <a:cubicBezTo>
                    <a:pt x="28379" y="370218"/>
                    <a:pt x="41190" y="327441"/>
                    <a:pt x="37113" y="282759"/>
                  </a:cubicBezTo>
                  <a:cubicBezTo>
                    <a:pt x="33122" y="239125"/>
                    <a:pt x="14482" y="200139"/>
                    <a:pt x="5071" y="157734"/>
                  </a:cubicBezTo>
                  <a:cubicBezTo>
                    <a:pt x="-2130" y="125282"/>
                    <a:pt x="70" y="93012"/>
                    <a:pt x="1328" y="60341"/>
                  </a:cubicBezTo>
                  <a:cubicBezTo>
                    <a:pt x="2013" y="42339"/>
                    <a:pt x="4461" y="0"/>
                    <a:pt x="4461" y="0"/>
                  </a:cubicBezTo>
                </a:path>
              </a:pathLst>
            </a:custGeom>
            <a:noFill/>
            <a:ln cap="rnd"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904" name="Google Shape;904;p35"/>
          <p:cNvGrpSpPr/>
          <p:nvPr/>
        </p:nvGrpSpPr>
        <p:grpSpPr>
          <a:xfrm>
            <a:off x="11616193" y="153904"/>
            <a:ext cx="424466" cy="1068979"/>
            <a:chOff x="3749116" y="747756"/>
            <a:chExt cx="306076" cy="770824"/>
          </a:xfrm>
        </p:grpSpPr>
        <p:sp>
          <p:nvSpPr>
            <p:cNvPr id="905" name="Google Shape;905;p35"/>
            <p:cNvSpPr/>
            <p:nvPr/>
          </p:nvSpPr>
          <p:spPr>
            <a:xfrm>
              <a:off x="3749116" y="74775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6" name="Google Shape;906;p35"/>
            <p:cNvSpPr/>
            <p:nvPr/>
          </p:nvSpPr>
          <p:spPr>
            <a:xfrm>
              <a:off x="3749116" y="829591"/>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7" name="Google Shape;907;p35"/>
            <p:cNvSpPr/>
            <p:nvPr/>
          </p:nvSpPr>
          <p:spPr>
            <a:xfrm>
              <a:off x="3749116" y="911426"/>
              <a:ext cx="306076" cy="34312"/>
            </a:xfrm>
            <a:custGeom>
              <a:rect b="b" l="l" r="r" t="t"/>
              <a:pathLst>
                <a:path extrusionOk="0" h="34312" w="306076">
                  <a:moveTo>
                    <a:pt x="0" y="0"/>
                  </a:moveTo>
                  <a:lnTo>
                    <a:pt x="306076" y="0"/>
                  </a:lnTo>
                  <a:lnTo>
                    <a:pt x="306076" y="34313"/>
                  </a:lnTo>
                  <a:lnTo>
                    <a:pt x="0" y="34313"/>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8" name="Google Shape;908;p35"/>
            <p:cNvSpPr/>
            <p:nvPr/>
          </p:nvSpPr>
          <p:spPr>
            <a:xfrm>
              <a:off x="3749116" y="99325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09" name="Google Shape;909;p35"/>
            <p:cNvSpPr/>
            <p:nvPr/>
          </p:nvSpPr>
          <p:spPr>
            <a:xfrm>
              <a:off x="3749116" y="1075096"/>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0" name="Google Shape;910;p35"/>
            <p:cNvSpPr/>
            <p:nvPr/>
          </p:nvSpPr>
          <p:spPr>
            <a:xfrm>
              <a:off x="3749116" y="1156935"/>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1" name="Google Shape;911;p35"/>
            <p:cNvSpPr/>
            <p:nvPr/>
          </p:nvSpPr>
          <p:spPr>
            <a:xfrm>
              <a:off x="3749116" y="123876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2" name="Google Shape;912;p35"/>
            <p:cNvSpPr/>
            <p:nvPr/>
          </p:nvSpPr>
          <p:spPr>
            <a:xfrm>
              <a:off x="3749116" y="1320603"/>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3" name="Google Shape;913;p35"/>
            <p:cNvSpPr/>
            <p:nvPr/>
          </p:nvSpPr>
          <p:spPr>
            <a:xfrm>
              <a:off x="3749116" y="140243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914" name="Google Shape;914;p35"/>
            <p:cNvSpPr/>
            <p:nvPr/>
          </p:nvSpPr>
          <p:spPr>
            <a:xfrm>
              <a:off x="3749116" y="1484271"/>
              <a:ext cx="306076" cy="34309"/>
            </a:xfrm>
            <a:custGeom>
              <a:rect b="b" l="l" r="r" t="t"/>
              <a:pathLst>
                <a:path extrusionOk="0" h="34309"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915" name="Google Shape;915;p35"/>
          <p:cNvSpPr/>
          <p:nvPr/>
        </p:nvSpPr>
        <p:spPr>
          <a:xfrm>
            <a:off x="9859076" y="5715375"/>
            <a:ext cx="1863320" cy="541349"/>
          </a:xfrm>
          <a:custGeom>
            <a:rect b="b" l="l" r="r" t="t"/>
            <a:pathLst>
              <a:path extrusionOk="0" h="801999" w="342995">
                <a:moveTo>
                  <a:pt x="0" y="0"/>
                </a:moveTo>
                <a:lnTo>
                  <a:pt x="342995" y="0"/>
                </a:lnTo>
                <a:lnTo>
                  <a:pt x="342995" y="801999"/>
                </a:lnTo>
                <a:lnTo>
                  <a:pt x="0" y="801999"/>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9" name="Shape 919"/>
        <p:cNvGrpSpPr/>
        <p:nvPr/>
      </p:nvGrpSpPr>
      <p:grpSpPr>
        <a:xfrm>
          <a:off x="0" y="0"/>
          <a:ext cx="0" cy="0"/>
          <a:chOff x="0" y="0"/>
          <a:chExt cx="0" cy="0"/>
        </a:xfrm>
      </p:grpSpPr>
      <p:sp>
        <p:nvSpPr>
          <p:cNvPr id="920" name="Google Shape;920;p36"/>
          <p:cNvSpPr txBox="1"/>
          <p:nvPr>
            <p:ph type="title"/>
          </p:nvPr>
        </p:nvSpPr>
        <p:spPr>
          <a:xfrm>
            <a:off x="1594119" y="1768125"/>
            <a:ext cx="9003600" cy="9699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sz="5100"/>
              <a:t>Credits.</a:t>
            </a:r>
            <a:endParaRPr sz="5100"/>
          </a:p>
        </p:txBody>
      </p:sp>
      <p:sp>
        <p:nvSpPr>
          <p:cNvPr id="921" name="Google Shape;921;p36"/>
          <p:cNvSpPr txBox="1"/>
          <p:nvPr>
            <p:ph idx="1" type="body"/>
          </p:nvPr>
        </p:nvSpPr>
        <p:spPr>
          <a:xfrm>
            <a:off x="1594275" y="2997375"/>
            <a:ext cx="9003600" cy="1464000"/>
          </a:xfrm>
          <a:prstGeom prst="rect">
            <a:avLst/>
          </a:prstGeom>
          <a:noFill/>
          <a:ln>
            <a:noFill/>
          </a:ln>
        </p:spPr>
        <p:txBody>
          <a:bodyPr anchorCtr="0" anchor="t" bIns="121900" lIns="121900" spcFirstLastPara="1" rIns="121900" wrap="square" tIns="121900">
            <a:noAutofit/>
          </a:bodyPr>
          <a:lstStyle/>
          <a:p>
            <a:pPr indent="0" lvl="0" marL="0" rtl="0" algn="ctr">
              <a:lnSpc>
                <a:spcPct val="115000"/>
              </a:lnSpc>
              <a:spcBef>
                <a:spcPts val="0"/>
              </a:spcBef>
              <a:spcAft>
                <a:spcPts val="0"/>
              </a:spcAft>
              <a:buSzPts val="1900"/>
              <a:buNone/>
            </a:pPr>
            <a:r>
              <a:rPr lang="en" sz="1800"/>
              <a:t>Presentation Template: </a:t>
            </a:r>
            <a:r>
              <a:rPr lang="en" sz="1800" u="sng">
                <a:solidFill>
                  <a:schemeClr val="hlink"/>
                </a:solidFill>
                <a:hlinkClick r:id="rId3"/>
              </a:rPr>
              <a:t>SlidesMania</a:t>
            </a:r>
            <a:endParaRPr sz="1800"/>
          </a:p>
          <a:p>
            <a:pPr indent="0" lvl="0" marL="0" rtl="0" algn="ctr">
              <a:lnSpc>
                <a:spcPct val="115000"/>
              </a:lnSpc>
              <a:spcBef>
                <a:spcPts val="0"/>
              </a:spcBef>
              <a:spcAft>
                <a:spcPts val="0"/>
              </a:spcAft>
              <a:buSzPts val="1900"/>
              <a:buNone/>
            </a:pPr>
            <a:r>
              <a:rPr lang="en" sz="1800"/>
              <a:t>Sample Images: </a:t>
            </a:r>
            <a:r>
              <a:rPr lang="en" sz="1800" u="sng">
                <a:solidFill>
                  <a:schemeClr val="hlink"/>
                </a:solidFill>
                <a:hlinkClick r:id="rId4"/>
              </a:rPr>
              <a:t>Unsplash</a:t>
            </a:r>
            <a:endParaRPr sz="1800"/>
          </a:p>
          <a:p>
            <a:pPr indent="0" lvl="0" marL="0" rtl="0" algn="ctr">
              <a:lnSpc>
                <a:spcPct val="115000"/>
              </a:lnSpc>
              <a:spcBef>
                <a:spcPts val="0"/>
              </a:spcBef>
              <a:spcAft>
                <a:spcPts val="0"/>
              </a:spcAft>
              <a:buSzPts val="1900"/>
              <a:buNone/>
            </a:pPr>
            <a:r>
              <a:rPr lang="en" sz="1800"/>
              <a:t>Fonts used in this presentation: Nunito and </a:t>
            </a:r>
            <a:r>
              <a:rPr lang="en" sz="1800">
                <a:latin typeface="Yeseva One"/>
                <a:ea typeface="Yeseva One"/>
                <a:cs typeface="Yeseva One"/>
                <a:sym typeface="Yeseva One"/>
              </a:rPr>
              <a:t>Yeseva One.</a:t>
            </a:r>
            <a:endParaRPr sz="1800">
              <a:latin typeface="Yeseva One"/>
              <a:ea typeface="Yeseva One"/>
              <a:cs typeface="Yeseva One"/>
              <a:sym typeface="Yeseva On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19"/>
          <p:cNvSpPr txBox="1"/>
          <p:nvPr>
            <p:ph type="title"/>
          </p:nvPr>
        </p:nvSpPr>
        <p:spPr>
          <a:xfrm>
            <a:off x="5553527" y="1583975"/>
            <a:ext cx="5841900" cy="13248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7000"/>
              <a:buNone/>
            </a:pPr>
            <a:r>
              <a:rPr lang="en"/>
              <a:t>Hello! I’m...</a:t>
            </a:r>
            <a:endParaRPr/>
          </a:p>
        </p:txBody>
      </p:sp>
      <p:sp>
        <p:nvSpPr>
          <p:cNvPr id="588" name="Google Shape;588;p19"/>
          <p:cNvSpPr txBox="1"/>
          <p:nvPr>
            <p:ph idx="1" type="body"/>
          </p:nvPr>
        </p:nvSpPr>
        <p:spPr>
          <a:xfrm>
            <a:off x="5553500" y="2988275"/>
            <a:ext cx="5841900" cy="22359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Here is where you introduce yourself.</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You can add your name, title and a little background. Right click the image and replace it with your own.</a:t>
            </a:r>
            <a:endParaRPr/>
          </a:p>
        </p:txBody>
      </p:sp>
      <p:pic>
        <p:nvPicPr>
          <p:cNvPr id="589" name="Google Shape;589;p19"/>
          <p:cNvPicPr preferRelativeResize="0"/>
          <p:nvPr>
            <p:ph idx="2" type="pic"/>
          </p:nvPr>
        </p:nvPicPr>
        <p:blipFill rotWithShape="1">
          <a:blip r:embed="rId3">
            <a:alphaModFix/>
          </a:blip>
          <a:srcRect b="0" l="10986" r="10986" t="0"/>
          <a:stretch/>
        </p:blipFill>
        <p:spPr>
          <a:xfrm>
            <a:off x="1906100" y="1616850"/>
            <a:ext cx="3205200" cy="3205200"/>
          </a:xfrm>
          <a:prstGeom prst="ellipse">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5" name="Shape 925"/>
        <p:cNvGrpSpPr/>
        <p:nvPr/>
      </p:nvGrpSpPr>
      <p:grpSpPr>
        <a:xfrm>
          <a:off x="0" y="0"/>
          <a:ext cx="0" cy="0"/>
          <a:chOff x="0" y="0"/>
          <a:chExt cx="0" cy="0"/>
        </a:xfrm>
      </p:grpSpPr>
      <p:sp>
        <p:nvSpPr>
          <p:cNvPr id="926" name="Google Shape;926;p37"/>
          <p:cNvSpPr txBox="1"/>
          <p:nvPr>
            <p:ph type="title"/>
          </p:nvPr>
        </p:nvSpPr>
        <p:spPr>
          <a:xfrm>
            <a:off x="415650" y="421101"/>
            <a:ext cx="11360700" cy="991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5000"/>
              <a:buNone/>
            </a:pPr>
            <a:r>
              <a:rPr lang="en" sz="5000"/>
              <a:t>Editable Icons</a:t>
            </a:r>
            <a:endParaRPr sz="5000"/>
          </a:p>
        </p:txBody>
      </p:sp>
      <p:grpSp>
        <p:nvGrpSpPr>
          <p:cNvPr id="927" name="Google Shape;927;p37"/>
          <p:cNvGrpSpPr/>
          <p:nvPr/>
        </p:nvGrpSpPr>
        <p:grpSpPr>
          <a:xfrm>
            <a:off x="3570764" y="1773752"/>
            <a:ext cx="405160" cy="253589"/>
            <a:chOff x="4797800" y="1994125"/>
            <a:chExt cx="306475" cy="186025"/>
          </a:xfrm>
        </p:grpSpPr>
        <p:sp>
          <p:nvSpPr>
            <p:cNvPr id="928" name="Google Shape;928;p37"/>
            <p:cNvSpPr/>
            <p:nvPr/>
          </p:nvSpPr>
          <p:spPr>
            <a:xfrm>
              <a:off x="4837950" y="1994125"/>
              <a:ext cx="226175" cy="152575"/>
            </a:xfrm>
            <a:custGeom>
              <a:rect b="b" l="l" r="r" t="t"/>
              <a:pathLst>
                <a:path extrusionOk="0" h="6103" w="9047">
                  <a:moveTo>
                    <a:pt x="8244" y="786"/>
                  </a:moveTo>
                  <a:lnTo>
                    <a:pt x="8244" y="5318"/>
                  </a:lnTo>
                  <a:lnTo>
                    <a:pt x="803" y="5318"/>
                  </a:lnTo>
                  <a:lnTo>
                    <a:pt x="803" y="786"/>
                  </a:lnTo>
                  <a:close/>
                  <a:moveTo>
                    <a:pt x="536" y="1"/>
                  </a:moveTo>
                  <a:cubicBezTo>
                    <a:pt x="232" y="1"/>
                    <a:pt x="0" y="233"/>
                    <a:pt x="0" y="518"/>
                  </a:cubicBezTo>
                  <a:lnTo>
                    <a:pt x="0" y="6103"/>
                  </a:lnTo>
                  <a:lnTo>
                    <a:pt x="9047" y="6103"/>
                  </a:lnTo>
                  <a:lnTo>
                    <a:pt x="9047" y="518"/>
                  </a:lnTo>
                  <a:cubicBezTo>
                    <a:pt x="9047" y="233"/>
                    <a:pt x="8815" y="1"/>
                    <a:pt x="851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37"/>
            <p:cNvSpPr/>
            <p:nvPr/>
          </p:nvSpPr>
          <p:spPr>
            <a:xfrm>
              <a:off x="4797800" y="2160075"/>
              <a:ext cx="306475" cy="20075"/>
            </a:xfrm>
            <a:custGeom>
              <a:rect b="b" l="l" r="r" t="t"/>
              <a:pathLst>
                <a:path extrusionOk="0" h="803" w="12259">
                  <a:moveTo>
                    <a:pt x="1" y="0"/>
                  </a:moveTo>
                  <a:lnTo>
                    <a:pt x="1" y="268"/>
                  </a:lnTo>
                  <a:cubicBezTo>
                    <a:pt x="1" y="571"/>
                    <a:pt x="250" y="803"/>
                    <a:pt x="536" y="803"/>
                  </a:cubicBezTo>
                  <a:lnTo>
                    <a:pt x="11723" y="803"/>
                  </a:lnTo>
                  <a:cubicBezTo>
                    <a:pt x="12026" y="803"/>
                    <a:pt x="12258" y="571"/>
                    <a:pt x="12258" y="268"/>
                  </a:cubicBezTo>
                  <a:lnTo>
                    <a:pt x="12258" y="0"/>
                  </a:lnTo>
                  <a:lnTo>
                    <a:pt x="6923" y="0"/>
                  </a:lnTo>
                  <a:lnTo>
                    <a:pt x="6923" y="125"/>
                  </a:lnTo>
                  <a:cubicBezTo>
                    <a:pt x="6923" y="214"/>
                    <a:pt x="6870" y="268"/>
                    <a:pt x="6799" y="268"/>
                  </a:cubicBezTo>
                  <a:lnTo>
                    <a:pt x="5460" y="268"/>
                  </a:lnTo>
                  <a:cubicBezTo>
                    <a:pt x="5389" y="268"/>
                    <a:pt x="5336" y="214"/>
                    <a:pt x="5336" y="125"/>
                  </a:cubicBezTo>
                  <a:lnTo>
                    <a:pt x="533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0" name="Google Shape;930;p37"/>
          <p:cNvSpPr/>
          <p:nvPr/>
        </p:nvSpPr>
        <p:spPr>
          <a:xfrm>
            <a:off x="3013572" y="1789650"/>
            <a:ext cx="351487" cy="308322"/>
          </a:xfrm>
          <a:custGeom>
            <a:rect b="b" l="l" r="r" t="t"/>
            <a:pathLst>
              <a:path extrusionOk="0" h="9047" w="10635">
                <a:moveTo>
                  <a:pt x="9850" y="803"/>
                </a:moveTo>
                <a:lnTo>
                  <a:pt x="9850" y="6656"/>
                </a:lnTo>
                <a:lnTo>
                  <a:pt x="804" y="6656"/>
                </a:lnTo>
                <a:lnTo>
                  <a:pt x="804" y="803"/>
                </a:lnTo>
                <a:close/>
                <a:moveTo>
                  <a:pt x="536" y="0"/>
                </a:moveTo>
                <a:cubicBezTo>
                  <a:pt x="250" y="0"/>
                  <a:pt x="1" y="250"/>
                  <a:pt x="1" y="536"/>
                </a:cubicBezTo>
                <a:lnTo>
                  <a:pt x="1" y="6923"/>
                </a:lnTo>
                <a:cubicBezTo>
                  <a:pt x="1" y="7227"/>
                  <a:pt x="250" y="7459"/>
                  <a:pt x="536" y="7459"/>
                </a:cubicBezTo>
                <a:lnTo>
                  <a:pt x="4265" y="7459"/>
                </a:lnTo>
                <a:lnTo>
                  <a:pt x="4265" y="8261"/>
                </a:lnTo>
                <a:lnTo>
                  <a:pt x="2927" y="8261"/>
                </a:lnTo>
                <a:lnTo>
                  <a:pt x="2927" y="9047"/>
                </a:lnTo>
                <a:lnTo>
                  <a:pt x="7709" y="9047"/>
                </a:lnTo>
                <a:lnTo>
                  <a:pt x="7709" y="8261"/>
                </a:lnTo>
                <a:lnTo>
                  <a:pt x="6388" y="8261"/>
                </a:lnTo>
                <a:lnTo>
                  <a:pt x="6388" y="7459"/>
                </a:lnTo>
                <a:lnTo>
                  <a:pt x="10100" y="7459"/>
                </a:lnTo>
                <a:cubicBezTo>
                  <a:pt x="10403" y="7459"/>
                  <a:pt x="10635" y="7227"/>
                  <a:pt x="10635" y="6923"/>
                </a:cubicBezTo>
                <a:lnTo>
                  <a:pt x="10635" y="536"/>
                </a:lnTo>
                <a:cubicBezTo>
                  <a:pt x="10635" y="250"/>
                  <a:pt x="10403" y="0"/>
                  <a:pt x="1010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37"/>
          <p:cNvSpPr/>
          <p:nvPr/>
        </p:nvSpPr>
        <p:spPr>
          <a:xfrm>
            <a:off x="2598483" y="1706244"/>
            <a:ext cx="211156" cy="398327"/>
          </a:xfrm>
          <a:custGeom>
            <a:rect b="b" l="l" r="r" t="t"/>
            <a:pathLst>
              <a:path extrusionOk="0" h="11688" w="6389">
                <a:moveTo>
                  <a:pt x="3730" y="518"/>
                </a:moveTo>
                <a:cubicBezTo>
                  <a:pt x="3873" y="518"/>
                  <a:pt x="3998" y="643"/>
                  <a:pt x="3998" y="785"/>
                </a:cubicBezTo>
                <a:cubicBezTo>
                  <a:pt x="3998" y="946"/>
                  <a:pt x="3873" y="1053"/>
                  <a:pt x="3730" y="1053"/>
                </a:cubicBezTo>
                <a:lnTo>
                  <a:pt x="2659" y="1053"/>
                </a:lnTo>
                <a:cubicBezTo>
                  <a:pt x="2517" y="1053"/>
                  <a:pt x="2392" y="946"/>
                  <a:pt x="2392" y="785"/>
                </a:cubicBezTo>
                <a:cubicBezTo>
                  <a:pt x="2392" y="643"/>
                  <a:pt x="2517" y="518"/>
                  <a:pt x="2659" y="518"/>
                </a:cubicBezTo>
                <a:close/>
                <a:moveTo>
                  <a:pt x="5586" y="1588"/>
                </a:moveTo>
                <a:lnTo>
                  <a:pt x="5586" y="10099"/>
                </a:lnTo>
                <a:lnTo>
                  <a:pt x="804" y="10099"/>
                </a:lnTo>
                <a:lnTo>
                  <a:pt x="804" y="1588"/>
                </a:lnTo>
                <a:close/>
                <a:moveTo>
                  <a:pt x="268" y="0"/>
                </a:moveTo>
                <a:cubicBezTo>
                  <a:pt x="126" y="0"/>
                  <a:pt x="1" y="125"/>
                  <a:pt x="1" y="250"/>
                </a:cubicBezTo>
                <a:lnTo>
                  <a:pt x="1" y="11420"/>
                </a:lnTo>
                <a:cubicBezTo>
                  <a:pt x="1" y="11562"/>
                  <a:pt x="126" y="11687"/>
                  <a:pt x="268" y="11687"/>
                </a:cubicBezTo>
                <a:lnTo>
                  <a:pt x="6121" y="11687"/>
                </a:lnTo>
                <a:cubicBezTo>
                  <a:pt x="6264" y="11687"/>
                  <a:pt x="6388" y="11562"/>
                  <a:pt x="6388" y="11420"/>
                </a:cubicBezTo>
                <a:lnTo>
                  <a:pt x="6388" y="250"/>
                </a:lnTo>
                <a:cubicBezTo>
                  <a:pt x="6388" y="125"/>
                  <a:pt x="626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37"/>
          <p:cNvSpPr/>
          <p:nvPr/>
        </p:nvSpPr>
        <p:spPr>
          <a:xfrm>
            <a:off x="4125519" y="1774124"/>
            <a:ext cx="352082" cy="253589"/>
          </a:xfrm>
          <a:custGeom>
            <a:rect b="b" l="l" r="r" t="t"/>
            <a:pathLst>
              <a:path extrusionOk="0" h="7441" w="10653">
                <a:moveTo>
                  <a:pt x="5317" y="268"/>
                </a:moveTo>
                <a:cubicBezTo>
                  <a:pt x="5406" y="268"/>
                  <a:pt x="5460" y="322"/>
                  <a:pt x="5460" y="393"/>
                </a:cubicBezTo>
                <a:cubicBezTo>
                  <a:pt x="5460" y="482"/>
                  <a:pt x="5406" y="518"/>
                  <a:pt x="5317" y="518"/>
                </a:cubicBezTo>
                <a:cubicBezTo>
                  <a:pt x="5246" y="518"/>
                  <a:pt x="5192" y="482"/>
                  <a:pt x="5192" y="393"/>
                </a:cubicBezTo>
                <a:cubicBezTo>
                  <a:pt x="5192" y="322"/>
                  <a:pt x="5246" y="268"/>
                  <a:pt x="5317" y="268"/>
                </a:cubicBezTo>
                <a:close/>
                <a:moveTo>
                  <a:pt x="9849" y="786"/>
                </a:moveTo>
                <a:lnTo>
                  <a:pt x="9849" y="6638"/>
                </a:lnTo>
                <a:lnTo>
                  <a:pt x="785" y="6638"/>
                </a:lnTo>
                <a:lnTo>
                  <a:pt x="785" y="786"/>
                </a:lnTo>
                <a:close/>
                <a:moveTo>
                  <a:pt x="5977" y="6906"/>
                </a:moveTo>
                <a:cubicBezTo>
                  <a:pt x="6067" y="6906"/>
                  <a:pt x="6120" y="6959"/>
                  <a:pt x="6120" y="7031"/>
                </a:cubicBezTo>
                <a:cubicBezTo>
                  <a:pt x="6120" y="7120"/>
                  <a:pt x="6067" y="7173"/>
                  <a:pt x="5977" y="7173"/>
                </a:cubicBezTo>
                <a:lnTo>
                  <a:pt x="4657" y="7173"/>
                </a:lnTo>
                <a:cubicBezTo>
                  <a:pt x="4586" y="7173"/>
                  <a:pt x="4514" y="7120"/>
                  <a:pt x="4514" y="7031"/>
                </a:cubicBezTo>
                <a:cubicBezTo>
                  <a:pt x="4514" y="6959"/>
                  <a:pt x="4586" y="6906"/>
                  <a:pt x="4657" y="6906"/>
                </a:cubicBezTo>
                <a:close/>
                <a:moveTo>
                  <a:pt x="535" y="1"/>
                </a:moveTo>
                <a:cubicBezTo>
                  <a:pt x="232" y="1"/>
                  <a:pt x="0" y="233"/>
                  <a:pt x="0" y="518"/>
                </a:cubicBezTo>
                <a:lnTo>
                  <a:pt x="0" y="6906"/>
                </a:lnTo>
                <a:cubicBezTo>
                  <a:pt x="0" y="7209"/>
                  <a:pt x="232" y="7441"/>
                  <a:pt x="535" y="7441"/>
                </a:cubicBezTo>
                <a:lnTo>
                  <a:pt x="10117" y="7441"/>
                </a:lnTo>
                <a:cubicBezTo>
                  <a:pt x="10402" y="7441"/>
                  <a:pt x="10652" y="7209"/>
                  <a:pt x="10652" y="6906"/>
                </a:cubicBezTo>
                <a:lnTo>
                  <a:pt x="10652" y="518"/>
                </a:lnTo>
                <a:cubicBezTo>
                  <a:pt x="10652" y="233"/>
                  <a:pt x="10402" y="1"/>
                  <a:pt x="1011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37"/>
          <p:cNvSpPr/>
          <p:nvPr/>
        </p:nvSpPr>
        <p:spPr>
          <a:xfrm>
            <a:off x="4629024" y="1731262"/>
            <a:ext cx="333805" cy="339335"/>
          </a:xfrm>
          <a:custGeom>
            <a:rect b="b" l="l" r="r" t="t"/>
            <a:pathLst>
              <a:path extrusionOk="0" h="9957" w="10100">
                <a:moveTo>
                  <a:pt x="8762" y="1464"/>
                </a:moveTo>
                <a:lnTo>
                  <a:pt x="8762" y="6245"/>
                </a:lnTo>
                <a:lnTo>
                  <a:pt x="1321" y="6245"/>
                </a:lnTo>
                <a:lnTo>
                  <a:pt x="1321" y="1464"/>
                </a:lnTo>
                <a:close/>
                <a:moveTo>
                  <a:pt x="5050" y="0"/>
                </a:moveTo>
                <a:cubicBezTo>
                  <a:pt x="4907" y="0"/>
                  <a:pt x="4783" y="125"/>
                  <a:pt x="4783" y="268"/>
                </a:cubicBezTo>
                <a:lnTo>
                  <a:pt x="4783" y="536"/>
                </a:lnTo>
                <a:lnTo>
                  <a:pt x="251" y="536"/>
                </a:lnTo>
                <a:cubicBezTo>
                  <a:pt x="126" y="536"/>
                  <a:pt x="1" y="661"/>
                  <a:pt x="1" y="803"/>
                </a:cubicBezTo>
                <a:cubicBezTo>
                  <a:pt x="1" y="946"/>
                  <a:pt x="126" y="1053"/>
                  <a:pt x="251" y="1053"/>
                </a:cubicBezTo>
                <a:lnTo>
                  <a:pt x="518" y="1053"/>
                </a:lnTo>
                <a:lnTo>
                  <a:pt x="518" y="6513"/>
                </a:lnTo>
                <a:lnTo>
                  <a:pt x="251" y="6513"/>
                </a:lnTo>
                <a:cubicBezTo>
                  <a:pt x="126" y="6513"/>
                  <a:pt x="1" y="6638"/>
                  <a:pt x="1" y="6781"/>
                </a:cubicBezTo>
                <a:cubicBezTo>
                  <a:pt x="1" y="6923"/>
                  <a:pt x="126" y="7048"/>
                  <a:pt x="251" y="7048"/>
                </a:cubicBezTo>
                <a:lnTo>
                  <a:pt x="4319" y="7048"/>
                </a:lnTo>
                <a:lnTo>
                  <a:pt x="2285" y="9100"/>
                </a:lnTo>
                <a:cubicBezTo>
                  <a:pt x="2178" y="9207"/>
                  <a:pt x="2178" y="9368"/>
                  <a:pt x="2285" y="9475"/>
                </a:cubicBezTo>
                <a:cubicBezTo>
                  <a:pt x="2338" y="9528"/>
                  <a:pt x="2405" y="9555"/>
                  <a:pt x="2472" y="9555"/>
                </a:cubicBezTo>
                <a:cubicBezTo>
                  <a:pt x="2539" y="9555"/>
                  <a:pt x="2606" y="9528"/>
                  <a:pt x="2659" y="9475"/>
                </a:cubicBezTo>
                <a:lnTo>
                  <a:pt x="4783" y="7334"/>
                </a:lnTo>
                <a:lnTo>
                  <a:pt x="4783" y="9707"/>
                </a:lnTo>
                <a:cubicBezTo>
                  <a:pt x="4783" y="9850"/>
                  <a:pt x="4907" y="9957"/>
                  <a:pt x="5050" y="9957"/>
                </a:cubicBezTo>
                <a:cubicBezTo>
                  <a:pt x="5193" y="9957"/>
                  <a:pt x="5318" y="9850"/>
                  <a:pt x="5318" y="9707"/>
                </a:cubicBezTo>
                <a:lnTo>
                  <a:pt x="5318" y="7334"/>
                </a:lnTo>
                <a:lnTo>
                  <a:pt x="7441" y="9475"/>
                </a:lnTo>
                <a:cubicBezTo>
                  <a:pt x="7495" y="9520"/>
                  <a:pt x="7562" y="9542"/>
                  <a:pt x="7628" y="9542"/>
                </a:cubicBezTo>
                <a:cubicBezTo>
                  <a:pt x="7695" y="9542"/>
                  <a:pt x="7762" y="9520"/>
                  <a:pt x="7816" y="9475"/>
                </a:cubicBezTo>
                <a:cubicBezTo>
                  <a:pt x="7923" y="9350"/>
                  <a:pt x="7923" y="9189"/>
                  <a:pt x="7816" y="9082"/>
                </a:cubicBezTo>
                <a:lnTo>
                  <a:pt x="5782" y="7048"/>
                </a:lnTo>
                <a:lnTo>
                  <a:pt x="9832" y="7048"/>
                </a:lnTo>
                <a:cubicBezTo>
                  <a:pt x="9975" y="7048"/>
                  <a:pt x="10100" y="6923"/>
                  <a:pt x="10100" y="6781"/>
                </a:cubicBezTo>
                <a:cubicBezTo>
                  <a:pt x="10100" y="6638"/>
                  <a:pt x="9975" y="6513"/>
                  <a:pt x="9832" y="6513"/>
                </a:cubicBezTo>
                <a:lnTo>
                  <a:pt x="9564" y="6513"/>
                </a:lnTo>
                <a:lnTo>
                  <a:pt x="9564" y="1053"/>
                </a:lnTo>
                <a:lnTo>
                  <a:pt x="9832" y="1053"/>
                </a:lnTo>
                <a:cubicBezTo>
                  <a:pt x="9975" y="1053"/>
                  <a:pt x="10100" y="946"/>
                  <a:pt x="10100" y="803"/>
                </a:cubicBezTo>
                <a:cubicBezTo>
                  <a:pt x="10100" y="661"/>
                  <a:pt x="9975" y="536"/>
                  <a:pt x="9832" y="536"/>
                </a:cubicBezTo>
                <a:lnTo>
                  <a:pt x="5318" y="536"/>
                </a:lnTo>
                <a:lnTo>
                  <a:pt x="5318" y="268"/>
                </a:lnTo>
                <a:cubicBezTo>
                  <a:pt x="5318" y="125"/>
                  <a:pt x="5193"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37"/>
          <p:cNvSpPr/>
          <p:nvPr/>
        </p:nvSpPr>
        <p:spPr>
          <a:xfrm>
            <a:off x="5618340" y="1764938"/>
            <a:ext cx="299003" cy="280956"/>
          </a:xfrm>
          <a:custGeom>
            <a:rect b="b" l="l" r="r" t="t"/>
            <a:pathLst>
              <a:path extrusionOk="0" h="8244" w="9047">
                <a:moveTo>
                  <a:pt x="464" y="1"/>
                </a:moveTo>
                <a:cubicBezTo>
                  <a:pt x="196" y="1"/>
                  <a:pt x="0" y="215"/>
                  <a:pt x="0" y="464"/>
                </a:cubicBezTo>
                <a:lnTo>
                  <a:pt x="0" y="5960"/>
                </a:lnTo>
                <a:cubicBezTo>
                  <a:pt x="0" y="6210"/>
                  <a:pt x="196" y="6406"/>
                  <a:pt x="464" y="6406"/>
                </a:cubicBezTo>
                <a:lnTo>
                  <a:pt x="5424" y="6406"/>
                </a:lnTo>
                <a:lnTo>
                  <a:pt x="7244" y="8244"/>
                </a:lnTo>
                <a:lnTo>
                  <a:pt x="7244" y="6424"/>
                </a:lnTo>
                <a:lnTo>
                  <a:pt x="8600" y="6424"/>
                </a:lnTo>
                <a:cubicBezTo>
                  <a:pt x="8850" y="6424"/>
                  <a:pt x="9046" y="6210"/>
                  <a:pt x="9046" y="5960"/>
                </a:cubicBezTo>
                <a:lnTo>
                  <a:pt x="9046" y="464"/>
                </a:lnTo>
                <a:cubicBezTo>
                  <a:pt x="9046" y="215"/>
                  <a:pt x="8850" y="1"/>
                  <a:pt x="860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35" name="Google Shape;935;p37"/>
          <p:cNvGrpSpPr/>
          <p:nvPr/>
        </p:nvGrpSpPr>
        <p:grpSpPr>
          <a:xfrm>
            <a:off x="6164058" y="1777777"/>
            <a:ext cx="352082" cy="254203"/>
            <a:chOff x="4250025" y="2848800"/>
            <a:chExt cx="266325" cy="186475"/>
          </a:xfrm>
        </p:grpSpPr>
        <p:sp>
          <p:nvSpPr>
            <p:cNvPr id="936" name="Google Shape;936;p37"/>
            <p:cNvSpPr/>
            <p:nvPr/>
          </p:nvSpPr>
          <p:spPr>
            <a:xfrm>
              <a:off x="4250025" y="2848800"/>
              <a:ext cx="166425" cy="149900"/>
            </a:xfrm>
            <a:custGeom>
              <a:rect b="b" l="l" r="r" t="t"/>
              <a:pathLst>
                <a:path extrusionOk="0" h="5996" w="6657">
                  <a:moveTo>
                    <a:pt x="536" y="0"/>
                  </a:moveTo>
                  <a:cubicBezTo>
                    <a:pt x="233" y="0"/>
                    <a:pt x="1" y="250"/>
                    <a:pt x="1" y="535"/>
                  </a:cubicBezTo>
                  <a:lnTo>
                    <a:pt x="1" y="4122"/>
                  </a:lnTo>
                  <a:cubicBezTo>
                    <a:pt x="1" y="4425"/>
                    <a:pt x="233" y="4657"/>
                    <a:pt x="536" y="4657"/>
                  </a:cubicBezTo>
                  <a:lnTo>
                    <a:pt x="1321" y="4657"/>
                  </a:lnTo>
                  <a:lnTo>
                    <a:pt x="1321" y="5995"/>
                  </a:lnTo>
                  <a:lnTo>
                    <a:pt x="2659" y="4657"/>
                  </a:lnTo>
                  <a:lnTo>
                    <a:pt x="3462" y="4657"/>
                  </a:lnTo>
                  <a:lnTo>
                    <a:pt x="3462" y="1998"/>
                  </a:lnTo>
                  <a:cubicBezTo>
                    <a:pt x="3462" y="1427"/>
                    <a:pt x="3944" y="928"/>
                    <a:pt x="4515" y="928"/>
                  </a:cubicBezTo>
                  <a:lnTo>
                    <a:pt x="6656" y="928"/>
                  </a:ln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37"/>
            <p:cNvSpPr/>
            <p:nvPr/>
          </p:nvSpPr>
          <p:spPr>
            <a:xfrm>
              <a:off x="4349950" y="2885375"/>
              <a:ext cx="166400" cy="149900"/>
            </a:xfrm>
            <a:custGeom>
              <a:rect b="b" l="l" r="r" t="t"/>
              <a:pathLst>
                <a:path extrusionOk="0" h="5996" w="6656">
                  <a:moveTo>
                    <a:pt x="518" y="0"/>
                  </a:moveTo>
                  <a:cubicBezTo>
                    <a:pt x="232" y="0"/>
                    <a:pt x="1" y="250"/>
                    <a:pt x="1" y="535"/>
                  </a:cubicBezTo>
                  <a:lnTo>
                    <a:pt x="1" y="4122"/>
                  </a:lnTo>
                  <a:cubicBezTo>
                    <a:pt x="1" y="4425"/>
                    <a:pt x="232" y="4657"/>
                    <a:pt x="518" y="4657"/>
                  </a:cubicBezTo>
                  <a:lnTo>
                    <a:pt x="3979" y="4657"/>
                  </a:lnTo>
                  <a:lnTo>
                    <a:pt x="5318" y="5995"/>
                  </a:lnTo>
                  <a:lnTo>
                    <a:pt x="5318" y="4657"/>
                  </a:lnTo>
                  <a:lnTo>
                    <a:pt x="6121" y="4657"/>
                  </a:lnTo>
                  <a:cubicBezTo>
                    <a:pt x="6424" y="4657"/>
                    <a:pt x="6656" y="4425"/>
                    <a:pt x="6656" y="4122"/>
                  </a:cubicBezTo>
                  <a:lnTo>
                    <a:pt x="6656" y="535"/>
                  </a:lnTo>
                  <a:cubicBezTo>
                    <a:pt x="6656" y="250"/>
                    <a:pt x="6424" y="0"/>
                    <a:pt x="612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8" name="Google Shape;938;p37"/>
          <p:cNvGrpSpPr/>
          <p:nvPr/>
        </p:nvGrpSpPr>
        <p:grpSpPr>
          <a:xfrm>
            <a:off x="6761406" y="1741891"/>
            <a:ext cx="343224" cy="326555"/>
            <a:chOff x="4707700" y="2822475"/>
            <a:chExt cx="259625" cy="239550"/>
          </a:xfrm>
        </p:grpSpPr>
        <p:sp>
          <p:nvSpPr>
            <p:cNvPr id="939" name="Google Shape;939;p37"/>
            <p:cNvSpPr/>
            <p:nvPr/>
          </p:nvSpPr>
          <p:spPr>
            <a:xfrm>
              <a:off x="4707700" y="2822475"/>
              <a:ext cx="259625" cy="176225"/>
            </a:xfrm>
            <a:custGeom>
              <a:rect b="b" l="l" r="r" t="t"/>
              <a:pathLst>
                <a:path extrusionOk="0" h="7049" w="10385">
                  <a:moveTo>
                    <a:pt x="5335" y="0"/>
                  </a:moveTo>
                  <a:cubicBezTo>
                    <a:pt x="4729" y="0"/>
                    <a:pt x="4193" y="429"/>
                    <a:pt x="4051" y="1000"/>
                  </a:cubicBezTo>
                  <a:cubicBezTo>
                    <a:pt x="3801" y="643"/>
                    <a:pt x="3408" y="393"/>
                    <a:pt x="2944" y="393"/>
                  </a:cubicBezTo>
                  <a:cubicBezTo>
                    <a:pt x="2195" y="393"/>
                    <a:pt x="1606" y="1000"/>
                    <a:pt x="1606" y="1731"/>
                  </a:cubicBezTo>
                  <a:cubicBezTo>
                    <a:pt x="1606" y="1838"/>
                    <a:pt x="1624" y="1927"/>
                    <a:pt x="1642" y="2034"/>
                  </a:cubicBezTo>
                  <a:cubicBezTo>
                    <a:pt x="1535" y="1999"/>
                    <a:pt x="1446" y="1981"/>
                    <a:pt x="1339" y="1981"/>
                  </a:cubicBezTo>
                  <a:cubicBezTo>
                    <a:pt x="607" y="1981"/>
                    <a:pt x="0" y="2588"/>
                    <a:pt x="0" y="3319"/>
                  </a:cubicBezTo>
                  <a:cubicBezTo>
                    <a:pt x="0" y="4051"/>
                    <a:pt x="607" y="4657"/>
                    <a:pt x="1339" y="4657"/>
                  </a:cubicBezTo>
                  <a:lnTo>
                    <a:pt x="1356" y="4657"/>
                  </a:lnTo>
                  <a:cubicBezTo>
                    <a:pt x="1428" y="5335"/>
                    <a:pt x="1999" y="5853"/>
                    <a:pt x="2677" y="5853"/>
                  </a:cubicBezTo>
                  <a:cubicBezTo>
                    <a:pt x="2980" y="5853"/>
                    <a:pt x="3266" y="5746"/>
                    <a:pt x="3480" y="5567"/>
                  </a:cubicBezTo>
                  <a:lnTo>
                    <a:pt x="3480" y="5567"/>
                  </a:lnTo>
                  <a:cubicBezTo>
                    <a:pt x="3480" y="5621"/>
                    <a:pt x="3462" y="5656"/>
                    <a:pt x="3462" y="5710"/>
                  </a:cubicBezTo>
                  <a:cubicBezTo>
                    <a:pt x="3462" y="6442"/>
                    <a:pt x="4068" y="7048"/>
                    <a:pt x="4800" y="7048"/>
                  </a:cubicBezTo>
                  <a:cubicBezTo>
                    <a:pt x="5496" y="7048"/>
                    <a:pt x="6067" y="6513"/>
                    <a:pt x="6138" y="5835"/>
                  </a:cubicBezTo>
                  <a:cubicBezTo>
                    <a:pt x="6370" y="6174"/>
                    <a:pt x="6763" y="6388"/>
                    <a:pt x="7191" y="6388"/>
                  </a:cubicBezTo>
                  <a:cubicBezTo>
                    <a:pt x="7922" y="6388"/>
                    <a:pt x="8529" y="5781"/>
                    <a:pt x="8529" y="5050"/>
                  </a:cubicBezTo>
                  <a:lnTo>
                    <a:pt x="8529" y="4925"/>
                  </a:lnTo>
                  <a:cubicBezTo>
                    <a:pt x="8690" y="4996"/>
                    <a:pt x="8868" y="5050"/>
                    <a:pt x="9064" y="5050"/>
                  </a:cubicBezTo>
                  <a:cubicBezTo>
                    <a:pt x="9796" y="5050"/>
                    <a:pt x="10385" y="4443"/>
                    <a:pt x="10385" y="3712"/>
                  </a:cubicBezTo>
                  <a:cubicBezTo>
                    <a:pt x="10385" y="2980"/>
                    <a:pt x="9796" y="2391"/>
                    <a:pt x="9064" y="2391"/>
                  </a:cubicBezTo>
                  <a:cubicBezTo>
                    <a:pt x="8957" y="2391"/>
                    <a:pt x="8868" y="2409"/>
                    <a:pt x="8761" y="2427"/>
                  </a:cubicBezTo>
                  <a:cubicBezTo>
                    <a:pt x="8779" y="2338"/>
                    <a:pt x="8797" y="2231"/>
                    <a:pt x="8797" y="2124"/>
                  </a:cubicBezTo>
                  <a:cubicBezTo>
                    <a:pt x="8797" y="1392"/>
                    <a:pt x="8190" y="785"/>
                    <a:pt x="7459" y="785"/>
                  </a:cubicBezTo>
                  <a:cubicBezTo>
                    <a:pt x="7155" y="785"/>
                    <a:pt x="6870" y="892"/>
                    <a:pt x="6638" y="1071"/>
                  </a:cubicBezTo>
                  <a:cubicBezTo>
                    <a:pt x="6531" y="464"/>
                    <a:pt x="5995" y="0"/>
                    <a:pt x="533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37"/>
            <p:cNvSpPr/>
            <p:nvPr/>
          </p:nvSpPr>
          <p:spPr>
            <a:xfrm>
              <a:off x="4754525" y="2991975"/>
              <a:ext cx="39725" cy="39725"/>
            </a:xfrm>
            <a:custGeom>
              <a:rect b="b" l="l" r="r" t="t"/>
              <a:pathLst>
                <a:path extrusionOk="0" h="1589" w="1589">
                  <a:moveTo>
                    <a:pt x="804" y="1"/>
                  </a:moveTo>
                  <a:cubicBezTo>
                    <a:pt x="358" y="1"/>
                    <a:pt x="1" y="357"/>
                    <a:pt x="1" y="803"/>
                  </a:cubicBezTo>
                  <a:cubicBezTo>
                    <a:pt x="1" y="1232"/>
                    <a:pt x="358" y="1589"/>
                    <a:pt x="804" y="1589"/>
                  </a:cubicBezTo>
                  <a:cubicBezTo>
                    <a:pt x="1232" y="1589"/>
                    <a:pt x="1589" y="1232"/>
                    <a:pt x="1589" y="803"/>
                  </a:cubicBezTo>
                  <a:cubicBezTo>
                    <a:pt x="1589" y="357"/>
                    <a:pt x="1232"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37"/>
            <p:cNvSpPr/>
            <p:nvPr/>
          </p:nvSpPr>
          <p:spPr>
            <a:xfrm>
              <a:off x="4719750" y="3031675"/>
              <a:ext cx="29900" cy="30350"/>
            </a:xfrm>
            <a:custGeom>
              <a:rect b="b" l="l" r="r" t="t"/>
              <a:pathLst>
                <a:path extrusionOk="0" h="1214" w="1196">
                  <a:moveTo>
                    <a:pt x="589" y="1"/>
                  </a:moveTo>
                  <a:cubicBezTo>
                    <a:pt x="268" y="1"/>
                    <a:pt x="0" y="286"/>
                    <a:pt x="0" y="607"/>
                  </a:cubicBezTo>
                  <a:cubicBezTo>
                    <a:pt x="0" y="946"/>
                    <a:pt x="268" y="1214"/>
                    <a:pt x="589" y="1214"/>
                  </a:cubicBezTo>
                  <a:cubicBezTo>
                    <a:pt x="928" y="1214"/>
                    <a:pt x="1196" y="946"/>
                    <a:pt x="1196" y="607"/>
                  </a:cubicBezTo>
                  <a:cubicBezTo>
                    <a:pt x="1196" y="286"/>
                    <a:pt x="928" y="1"/>
                    <a:pt x="58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2" name="Google Shape;942;p37"/>
          <p:cNvSpPr/>
          <p:nvPr/>
        </p:nvSpPr>
        <p:spPr>
          <a:xfrm>
            <a:off x="7235378" y="1745476"/>
            <a:ext cx="340878" cy="320045"/>
          </a:xfrm>
          <a:custGeom>
            <a:rect b="b" l="l" r="r" t="t"/>
            <a:pathLst>
              <a:path extrusionOk="0" h="9391" w="10314">
                <a:moveTo>
                  <a:pt x="5157" y="1"/>
                </a:moveTo>
                <a:cubicBezTo>
                  <a:pt x="4568" y="1"/>
                  <a:pt x="4086" y="482"/>
                  <a:pt x="4086" y="1071"/>
                </a:cubicBezTo>
                <a:cubicBezTo>
                  <a:pt x="4086" y="1553"/>
                  <a:pt x="4425" y="1963"/>
                  <a:pt x="4889" y="2088"/>
                </a:cubicBezTo>
                <a:lnTo>
                  <a:pt x="4889" y="3926"/>
                </a:lnTo>
                <a:cubicBezTo>
                  <a:pt x="4497" y="3997"/>
                  <a:pt x="4176" y="4229"/>
                  <a:pt x="3997" y="4550"/>
                </a:cubicBezTo>
                <a:lnTo>
                  <a:pt x="2284" y="3837"/>
                </a:lnTo>
                <a:cubicBezTo>
                  <a:pt x="2338" y="3373"/>
                  <a:pt x="2088" y="2891"/>
                  <a:pt x="1624" y="2695"/>
                </a:cubicBezTo>
                <a:cubicBezTo>
                  <a:pt x="1490" y="2643"/>
                  <a:pt x="1353" y="2618"/>
                  <a:pt x="1219" y="2618"/>
                </a:cubicBezTo>
                <a:cubicBezTo>
                  <a:pt x="798" y="2618"/>
                  <a:pt x="404" y="2860"/>
                  <a:pt x="214" y="3266"/>
                </a:cubicBezTo>
                <a:cubicBezTo>
                  <a:pt x="0" y="3819"/>
                  <a:pt x="250" y="4443"/>
                  <a:pt x="803" y="4675"/>
                </a:cubicBezTo>
                <a:cubicBezTo>
                  <a:pt x="932" y="4727"/>
                  <a:pt x="1067" y="4752"/>
                  <a:pt x="1201" y="4752"/>
                </a:cubicBezTo>
                <a:cubicBezTo>
                  <a:pt x="1529" y="4752"/>
                  <a:pt x="1849" y="4603"/>
                  <a:pt x="2052" y="4336"/>
                </a:cubicBezTo>
                <a:lnTo>
                  <a:pt x="3801" y="5050"/>
                </a:lnTo>
                <a:cubicBezTo>
                  <a:pt x="3801" y="5086"/>
                  <a:pt x="3801" y="5157"/>
                  <a:pt x="3801" y="5211"/>
                </a:cubicBezTo>
                <a:cubicBezTo>
                  <a:pt x="3801" y="5514"/>
                  <a:pt x="3890" y="5799"/>
                  <a:pt x="4051" y="6014"/>
                </a:cubicBezTo>
                <a:lnTo>
                  <a:pt x="2677" y="7423"/>
                </a:lnTo>
                <a:cubicBezTo>
                  <a:pt x="2506" y="7319"/>
                  <a:pt x="2313" y="7268"/>
                  <a:pt x="2122" y="7268"/>
                </a:cubicBezTo>
                <a:cubicBezTo>
                  <a:pt x="1854" y="7268"/>
                  <a:pt x="1590" y="7368"/>
                  <a:pt x="1392" y="7566"/>
                </a:cubicBezTo>
                <a:cubicBezTo>
                  <a:pt x="964" y="7994"/>
                  <a:pt x="964" y="8654"/>
                  <a:pt x="1392" y="9082"/>
                </a:cubicBezTo>
                <a:cubicBezTo>
                  <a:pt x="1597" y="9288"/>
                  <a:pt x="1869" y="9390"/>
                  <a:pt x="2141" y="9390"/>
                </a:cubicBezTo>
                <a:cubicBezTo>
                  <a:pt x="2414" y="9390"/>
                  <a:pt x="2686" y="9288"/>
                  <a:pt x="2891" y="9082"/>
                </a:cubicBezTo>
                <a:cubicBezTo>
                  <a:pt x="3230" y="8726"/>
                  <a:pt x="3283" y="8190"/>
                  <a:pt x="3051" y="7780"/>
                </a:cubicBezTo>
                <a:lnTo>
                  <a:pt x="4461" y="6370"/>
                </a:lnTo>
                <a:cubicBezTo>
                  <a:pt x="4657" y="6495"/>
                  <a:pt x="4889" y="6549"/>
                  <a:pt x="5121" y="6549"/>
                </a:cubicBezTo>
                <a:lnTo>
                  <a:pt x="5175" y="6549"/>
                </a:lnTo>
                <a:cubicBezTo>
                  <a:pt x="5407" y="6549"/>
                  <a:pt x="5639" y="6495"/>
                  <a:pt x="5853" y="6370"/>
                </a:cubicBezTo>
                <a:lnTo>
                  <a:pt x="7244" y="7780"/>
                </a:lnTo>
                <a:cubicBezTo>
                  <a:pt x="7013" y="8190"/>
                  <a:pt x="7066" y="8726"/>
                  <a:pt x="7405" y="9082"/>
                </a:cubicBezTo>
                <a:cubicBezTo>
                  <a:pt x="7619" y="9288"/>
                  <a:pt x="7896" y="9390"/>
                  <a:pt x="8170" y="9390"/>
                </a:cubicBezTo>
                <a:cubicBezTo>
                  <a:pt x="8444" y="9390"/>
                  <a:pt x="8716" y="9288"/>
                  <a:pt x="8922" y="9082"/>
                </a:cubicBezTo>
                <a:cubicBezTo>
                  <a:pt x="9332" y="8672"/>
                  <a:pt x="9332" y="7994"/>
                  <a:pt x="8922" y="7584"/>
                </a:cubicBezTo>
                <a:cubicBezTo>
                  <a:pt x="8720" y="7382"/>
                  <a:pt x="8450" y="7282"/>
                  <a:pt x="8174" y="7282"/>
                </a:cubicBezTo>
                <a:cubicBezTo>
                  <a:pt x="7985" y="7282"/>
                  <a:pt x="7793" y="7329"/>
                  <a:pt x="7619" y="7423"/>
                </a:cubicBezTo>
                <a:lnTo>
                  <a:pt x="6245" y="6031"/>
                </a:lnTo>
                <a:cubicBezTo>
                  <a:pt x="6406" y="5799"/>
                  <a:pt x="6513" y="5532"/>
                  <a:pt x="6513" y="5228"/>
                </a:cubicBezTo>
                <a:cubicBezTo>
                  <a:pt x="6513" y="5175"/>
                  <a:pt x="6513" y="5104"/>
                  <a:pt x="6495" y="5068"/>
                </a:cubicBezTo>
                <a:lnTo>
                  <a:pt x="8244" y="4336"/>
                </a:lnTo>
                <a:cubicBezTo>
                  <a:pt x="8450" y="4607"/>
                  <a:pt x="8777" y="4766"/>
                  <a:pt x="9118" y="4766"/>
                </a:cubicBezTo>
                <a:cubicBezTo>
                  <a:pt x="9249" y="4766"/>
                  <a:pt x="9382" y="4743"/>
                  <a:pt x="9510" y="4693"/>
                </a:cubicBezTo>
                <a:cubicBezTo>
                  <a:pt x="10046" y="4443"/>
                  <a:pt x="10313" y="3837"/>
                  <a:pt x="10081" y="3284"/>
                </a:cubicBezTo>
                <a:cubicBezTo>
                  <a:pt x="9906" y="2878"/>
                  <a:pt x="9504" y="2636"/>
                  <a:pt x="9079" y="2636"/>
                </a:cubicBezTo>
                <a:cubicBezTo>
                  <a:pt x="8944" y="2636"/>
                  <a:pt x="8806" y="2661"/>
                  <a:pt x="8672" y="2713"/>
                </a:cubicBezTo>
                <a:cubicBezTo>
                  <a:pt x="8226" y="2891"/>
                  <a:pt x="7958" y="3373"/>
                  <a:pt x="8030" y="3855"/>
                </a:cubicBezTo>
                <a:lnTo>
                  <a:pt x="6317" y="4568"/>
                </a:lnTo>
                <a:cubicBezTo>
                  <a:pt x="6120" y="4247"/>
                  <a:pt x="5781" y="3997"/>
                  <a:pt x="5407" y="3944"/>
                </a:cubicBezTo>
                <a:lnTo>
                  <a:pt x="5407" y="2088"/>
                </a:lnTo>
                <a:cubicBezTo>
                  <a:pt x="5871" y="1963"/>
                  <a:pt x="6210" y="1553"/>
                  <a:pt x="6210" y="1071"/>
                </a:cubicBezTo>
                <a:cubicBezTo>
                  <a:pt x="6210" y="482"/>
                  <a:pt x="5746" y="1"/>
                  <a:pt x="515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37"/>
          <p:cNvSpPr/>
          <p:nvPr/>
        </p:nvSpPr>
        <p:spPr>
          <a:xfrm>
            <a:off x="7758873" y="1778333"/>
            <a:ext cx="352082" cy="254203"/>
          </a:xfrm>
          <a:custGeom>
            <a:rect b="b" l="l" r="r" t="t"/>
            <a:pathLst>
              <a:path extrusionOk="0" h="7459" w="10653">
                <a:moveTo>
                  <a:pt x="9475" y="803"/>
                </a:moveTo>
                <a:lnTo>
                  <a:pt x="5514" y="4657"/>
                </a:lnTo>
                <a:cubicBezTo>
                  <a:pt x="5460" y="4711"/>
                  <a:pt x="5394" y="4737"/>
                  <a:pt x="5327" y="4737"/>
                </a:cubicBezTo>
                <a:cubicBezTo>
                  <a:pt x="5260" y="4737"/>
                  <a:pt x="5193" y="4711"/>
                  <a:pt x="5139" y="4657"/>
                </a:cubicBezTo>
                <a:lnTo>
                  <a:pt x="1196" y="803"/>
                </a:lnTo>
                <a:close/>
                <a:moveTo>
                  <a:pt x="804" y="1160"/>
                </a:moveTo>
                <a:lnTo>
                  <a:pt x="3409" y="3693"/>
                </a:lnTo>
                <a:lnTo>
                  <a:pt x="804" y="6299"/>
                </a:lnTo>
                <a:lnTo>
                  <a:pt x="804" y="1160"/>
                </a:lnTo>
                <a:close/>
                <a:moveTo>
                  <a:pt x="9850" y="1178"/>
                </a:moveTo>
                <a:lnTo>
                  <a:pt x="9850" y="6299"/>
                </a:lnTo>
                <a:lnTo>
                  <a:pt x="7263" y="3693"/>
                </a:lnTo>
                <a:lnTo>
                  <a:pt x="9850" y="1178"/>
                </a:lnTo>
                <a:close/>
                <a:moveTo>
                  <a:pt x="6906" y="4068"/>
                </a:moveTo>
                <a:lnTo>
                  <a:pt x="9493" y="6655"/>
                </a:lnTo>
                <a:lnTo>
                  <a:pt x="1196" y="6655"/>
                </a:lnTo>
                <a:lnTo>
                  <a:pt x="3783" y="4068"/>
                </a:lnTo>
                <a:lnTo>
                  <a:pt x="4782" y="5032"/>
                </a:lnTo>
                <a:cubicBezTo>
                  <a:pt x="4943" y="5192"/>
                  <a:pt x="5139" y="5264"/>
                  <a:pt x="5353" y="5264"/>
                </a:cubicBezTo>
                <a:cubicBezTo>
                  <a:pt x="5550" y="5264"/>
                  <a:pt x="5746" y="5192"/>
                  <a:pt x="5907" y="5032"/>
                </a:cubicBezTo>
                <a:lnTo>
                  <a:pt x="6906" y="4068"/>
                </a:lnTo>
                <a:close/>
                <a:moveTo>
                  <a:pt x="1" y="0"/>
                </a:moveTo>
                <a:lnTo>
                  <a:pt x="1" y="7458"/>
                </a:lnTo>
                <a:lnTo>
                  <a:pt x="10653" y="7458"/>
                </a:lnTo>
                <a:lnTo>
                  <a:pt x="10653"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4" name="Google Shape;944;p37"/>
          <p:cNvGrpSpPr/>
          <p:nvPr/>
        </p:nvGrpSpPr>
        <p:grpSpPr>
          <a:xfrm>
            <a:off x="8396572" y="1705391"/>
            <a:ext cx="351487" cy="398940"/>
            <a:chOff x="6425500" y="2795700"/>
            <a:chExt cx="265875" cy="292650"/>
          </a:xfrm>
        </p:grpSpPr>
        <p:sp>
          <p:nvSpPr>
            <p:cNvPr id="945" name="Google Shape;945;p37"/>
            <p:cNvSpPr/>
            <p:nvPr/>
          </p:nvSpPr>
          <p:spPr>
            <a:xfrm>
              <a:off x="6425500" y="2795700"/>
              <a:ext cx="265875" cy="292650"/>
            </a:xfrm>
            <a:custGeom>
              <a:rect b="b" l="l" r="r" t="t"/>
              <a:pathLst>
                <a:path extrusionOk="0" h="11706" w="10635">
                  <a:moveTo>
                    <a:pt x="7976" y="2124"/>
                  </a:moveTo>
                  <a:lnTo>
                    <a:pt x="7976" y="6567"/>
                  </a:lnTo>
                  <a:lnTo>
                    <a:pt x="6781" y="7709"/>
                  </a:lnTo>
                  <a:cubicBezTo>
                    <a:pt x="6343" y="7379"/>
                    <a:pt x="5826" y="7214"/>
                    <a:pt x="5311" y="7214"/>
                  </a:cubicBezTo>
                  <a:cubicBezTo>
                    <a:pt x="4796" y="7214"/>
                    <a:pt x="4283" y="7379"/>
                    <a:pt x="3854" y="7709"/>
                  </a:cubicBezTo>
                  <a:lnTo>
                    <a:pt x="2659" y="6567"/>
                  </a:lnTo>
                  <a:lnTo>
                    <a:pt x="2659" y="2124"/>
                  </a:lnTo>
                  <a:close/>
                  <a:moveTo>
                    <a:pt x="785" y="5514"/>
                  </a:moveTo>
                  <a:lnTo>
                    <a:pt x="3444" y="8048"/>
                  </a:lnTo>
                  <a:lnTo>
                    <a:pt x="785" y="10581"/>
                  </a:lnTo>
                  <a:lnTo>
                    <a:pt x="785" y="5514"/>
                  </a:lnTo>
                  <a:close/>
                  <a:moveTo>
                    <a:pt x="9832" y="5532"/>
                  </a:moveTo>
                  <a:lnTo>
                    <a:pt x="9832" y="10599"/>
                  </a:lnTo>
                  <a:lnTo>
                    <a:pt x="7173" y="8066"/>
                  </a:lnTo>
                  <a:lnTo>
                    <a:pt x="9832" y="5532"/>
                  </a:lnTo>
                  <a:close/>
                  <a:moveTo>
                    <a:pt x="5317" y="7749"/>
                  </a:moveTo>
                  <a:cubicBezTo>
                    <a:pt x="5781" y="7749"/>
                    <a:pt x="6245" y="7914"/>
                    <a:pt x="6602" y="8244"/>
                  </a:cubicBezTo>
                  <a:lnTo>
                    <a:pt x="6781" y="8423"/>
                  </a:lnTo>
                  <a:lnTo>
                    <a:pt x="9403" y="10903"/>
                  </a:lnTo>
                  <a:lnTo>
                    <a:pt x="1232" y="10903"/>
                  </a:lnTo>
                  <a:lnTo>
                    <a:pt x="3854" y="8423"/>
                  </a:lnTo>
                  <a:lnTo>
                    <a:pt x="4033" y="8244"/>
                  </a:lnTo>
                  <a:cubicBezTo>
                    <a:pt x="4390" y="7914"/>
                    <a:pt x="4854" y="7749"/>
                    <a:pt x="5317" y="7749"/>
                  </a:cubicBezTo>
                  <a:close/>
                  <a:moveTo>
                    <a:pt x="5317" y="1"/>
                  </a:moveTo>
                  <a:lnTo>
                    <a:pt x="3712" y="1339"/>
                  </a:lnTo>
                  <a:lnTo>
                    <a:pt x="1856" y="1339"/>
                  </a:lnTo>
                  <a:lnTo>
                    <a:pt x="1856" y="2499"/>
                  </a:lnTo>
                  <a:lnTo>
                    <a:pt x="0" y="4283"/>
                  </a:lnTo>
                  <a:lnTo>
                    <a:pt x="0" y="11706"/>
                  </a:lnTo>
                  <a:lnTo>
                    <a:pt x="10635" y="11706"/>
                  </a:lnTo>
                  <a:lnTo>
                    <a:pt x="10635" y="4283"/>
                  </a:lnTo>
                  <a:lnTo>
                    <a:pt x="8761" y="2499"/>
                  </a:lnTo>
                  <a:lnTo>
                    <a:pt x="8761" y="1339"/>
                  </a:lnTo>
                  <a:lnTo>
                    <a:pt x="6905" y="1339"/>
                  </a:lnTo>
                  <a:lnTo>
                    <a:pt x="5317"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37"/>
            <p:cNvSpPr/>
            <p:nvPr/>
          </p:nvSpPr>
          <p:spPr>
            <a:xfrm>
              <a:off x="6515150" y="2868425"/>
              <a:ext cx="86575" cy="87000"/>
            </a:xfrm>
            <a:custGeom>
              <a:rect b="b" l="l" r="r" t="t"/>
              <a:pathLst>
                <a:path extrusionOk="0" h="3480" w="3463">
                  <a:moveTo>
                    <a:pt x="1731" y="1338"/>
                  </a:moveTo>
                  <a:cubicBezTo>
                    <a:pt x="1963" y="1338"/>
                    <a:pt x="2160" y="1517"/>
                    <a:pt x="2160" y="1767"/>
                  </a:cubicBezTo>
                  <a:cubicBezTo>
                    <a:pt x="2160" y="1999"/>
                    <a:pt x="1963" y="2195"/>
                    <a:pt x="1731" y="2195"/>
                  </a:cubicBezTo>
                  <a:cubicBezTo>
                    <a:pt x="1500" y="2195"/>
                    <a:pt x="1303" y="1981"/>
                    <a:pt x="1303" y="1767"/>
                  </a:cubicBezTo>
                  <a:cubicBezTo>
                    <a:pt x="1303" y="1517"/>
                    <a:pt x="1500" y="1338"/>
                    <a:pt x="1731" y="1338"/>
                  </a:cubicBezTo>
                  <a:close/>
                  <a:moveTo>
                    <a:pt x="1749" y="0"/>
                  </a:moveTo>
                  <a:cubicBezTo>
                    <a:pt x="786" y="0"/>
                    <a:pt x="19" y="767"/>
                    <a:pt x="19" y="1731"/>
                  </a:cubicBezTo>
                  <a:cubicBezTo>
                    <a:pt x="1" y="2694"/>
                    <a:pt x="768" y="3462"/>
                    <a:pt x="1731" y="3479"/>
                  </a:cubicBezTo>
                  <a:cubicBezTo>
                    <a:pt x="2035" y="3479"/>
                    <a:pt x="2320" y="3408"/>
                    <a:pt x="2588" y="3265"/>
                  </a:cubicBezTo>
                  <a:cubicBezTo>
                    <a:pt x="2695" y="3212"/>
                    <a:pt x="2731" y="3069"/>
                    <a:pt x="2695" y="2962"/>
                  </a:cubicBezTo>
                  <a:cubicBezTo>
                    <a:pt x="2646" y="2888"/>
                    <a:pt x="2562" y="2848"/>
                    <a:pt x="2480" y="2848"/>
                  </a:cubicBezTo>
                  <a:cubicBezTo>
                    <a:pt x="2444" y="2848"/>
                    <a:pt x="2407" y="2856"/>
                    <a:pt x="2374" y="2873"/>
                  </a:cubicBezTo>
                  <a:cubicBezTo>
                    <a:pt x="2178" y="2980"/>
                    <a:pt x="1963" y="3033"/>
                    <a:pt x="1731" y="3033"/>
                  </a:cubicBezTo>
                  <a:cubicBezTo>
                    <a:pt x="1018" y="3033"/>
                    <a:pt x="429" y="2445"/>
                    <a:pt x="447" y="1749"/>
                  </a:cubicBezTo>
                  <a:cubicBezTo>
                    <a:pt x="447" y="1035"/>
                    <a:pt x="1036" y="446"/>
                    <a:pt x="1749" y="446"/>
                  </a:cubicBezTo>
                  <a:cubicBezTo>
                    <a:pt x="2445" y="446"/>
                    <a:pt x="3034" y="1017"/>
                    <a:pt x="3034" y="1749"/>
                  </a:cubicBezTo>
                  <a:lnTo>
                    <a:pt x="3034" y="2159"/>
                  </a:lnTo>
                  <a:cubicBezTo>
                    <a:pt x="2784" y="2159"/>
                    <a:pt x="2606" y="1981"/>
                    <a:pt x="2606" y="1749"/>
                  </a:cubicBezTo>
                  <a:cubicBezTo>
                    <a:pt x="2606" y="1321"/>
                    <a:pt x="2320" y="946"/>
                    <a:pt x="1892" y="874"/>
                  </a:cubicBezTo>
                  <a:cubicBezTo>
                    <a:pt x="1836" y="862"/>
                    <a:pt x="1778" y="855"/>
                    <a:pt x="1721" y="855"/>
                  </a:cubicBezTo>
                  <a:cubicBezTo>
                    <a:pt x="1382" y="855"/>
                    <a:pt x="1051" y="1074"/>
                    <a:pt x="929" y="1410"/>
                  </a:cubicBezTo>
                  <a:cubicBezTo>
                    <a:pt x="786" y="1784"/>
                    <a:pt x="929" y="2248"/>
                    <a:pt x="1285" y="2462"/>
                  </a:cubicBezTo>
                  <a:cubicBezTo>
                    <a:pt x="1423" y="2545"/>
                    <a:pt x="1575" y="2585"/>
                    <a:pt x="1728" y="2585"/>
                  </a:cubicBezTo>
                  <a:cubicBezTo>
                    <a:pt x="1972" y="2585"/>
                    <a:pt x="2216" y="2482"/>
                    <a:pt x="2392" y="2284"/>
                  </a:cubicBezTo>
                  <a:cubicBezTo>
                    <a:pt x="2552" y="2480"/>
                    <a:pt x="2784" y="2587"/>
                    <a:pt x="3052" y="2587"/>
                  </a:cubicBezTo>
                  <a:cubicBezTo>
                    <a:pt x="3284" y="2587"/>
                    <a:pt x="3462" y="2391"/>
                    <a:pt x="3462" y="2141"/>
                  </a:cubicBezTo>
                  <a:lnTo>
                    <a:pt x="3462" y="1731"/>
                  </a:lnTo>
                  <a:cubicBezTo>
                    <a:pt x="3462" y="767"/>
                    <a:pt x="2695" y="0"/>
                    <a:pt x="174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7" name="Google Shape;947;p37"/>
          <p:cNvSpPr/>
          <p:nvPr/>
        </p:nvSpPr>
        <p:spPr>
          <a:xfrm>
            <a:off x="8894278" y="1737892"/>
            <a:ext cx="352677" cy="335654"/>
          </a:xfrm>
          <a:custGeom>
            <a:rect b="b" l="l" r="r" t="t"/>
            <a:pathLst>
              <a:path extrusionOk="0" h="9849" w="10671">
                <a:moveTo>
                  <a:pt x="8726" y="1430"/>
                </a:moveTo>
                <a:lnTo>
                  <a:pt x="3391" y="6426"/>
                </a:lnTo>
                <a:lnTo>
                  <a:pt x="946" y="5588"/>
                </a:lnTo>
                <a:lnTo>
                  <a:pt x="8726" y="1430"/>
                </a:lnTo>
                <a:close/>
                <a:moveTo>
                  <a:pt x="9957" y="1216"/>
                </a:moveTo>
                <a:lnTo>
                  <a:pt x="8833" y="8282"/>
                </a:lnTo>
                <a:lnTo>
                  <a:pt x="6442" y="7461"/>
                </a:lnTo>
                <a:lnTo>
                  <a:pt x="6424" y="7461"/>
                </a:lnTo>
                <a:lnTo>
                  <a:pt x="5478" y="7122"/>
                </a:lnTo>
                <a:lnTo>
                  <a:pt x="9957" y="1216"/>
                </a:lnTo>
                <a:close/>
                <a:moveTo>
                  <a:pt x="8761" y="2001"/>
                </a:moveTo>
                <a:lnTo>
                  <a:pt x="4943" y="6944"/>
                </a:lnTo>
                <a:lnTo>
                  <a:pt x="4782" y="7158"/>
                </a:lnTo>
                <a:cubicBezTo>
                  <a:pt x="4765" y="7176"/>
                  <a:pt x="4747" y="7211"/>
                  <a:pt x="4729" y="7265"/>
                </a:cubicBezTo>
                <a:lnTo>
                  <a:pt x="4693" y="7425"/>
                </a:lnTo>
                <a:lnTo>
                  <a:pt x="4426" y="8639"/>
                </a:lnTo>
                <a:lnTo>
                  <a:pt x="3783" y="6783"/>
                </a:lnTo>
                <a:lnTo>
                  <a:pt x="8761" y="2001"/>
                </a:lnTo>
                <a:close/>
                <a:moveTo>
                  <a:pt x="5211" y="7622"/>
                </a:moveTo>
                <a:lnTo>
                  <a:pt x="5853" y="7836"/>
                </a:lnTo>
                <a:lnTo>
                  <a:pt x="4961" y="8710"/>
                </a:lnTo>
                <a:lnTo>
                  <a:pt x="4961" y="8710"/>
                </a:lnTo>
                <a:lnTo>
                  <a:pt x="5211" y="7622"/>
                </a:lnTo>
                <a:close/>
                <a:moveTo>
                  <a:pt x="10390" y="0"/>
                </a:moveTo>
                <a:cubicBezTo>
                  <a:pt x="10342" y="0"/>
                  <a:pt x="10292" y="14"/>
                  <a:pt x="10242" y="39"/>
                </a:cubicBezTo>
                <a:lnTo>
                  <a:pt x="161" y="5391"/>
                </a:lnTo>
                <a:cubicBezTo>
                  <a:pt x="72" y="5445"/>
                  <a:pt x="1" y="5552"/>
                  <a:pt x="1" y="5641"/>
                </a:cubicBezTo>
                <a:cubicBezTo>
                  <a:pt x="1" y="5748"/>
                  <a:pt x="90" y="5855"/>
                  <a:pt x="179" y="5873"/>
                </a:cubicBezTo>
                <a:lnTo>
                  <a:pt x="2945" y="6819"/>
                </a:lnTo>
                <a:lnTo>
                  <a:pt x="3301" y="6944"/>
                </a:lnTo>
                <a:lnTo>
                  <a:pt x="3373" y="7176"/>
                </a:lnTo>
                <a:lnTo>
                  <a:pt x="4194" y="9638"/>
                </a:lnTo>
                <a:lnTo>
                  <a:pt x="4194" y="9656"/>
                </a:lnTo>
                <a:lnTo>
                  <a:pt x="4194" y="9674"/>
                </a:lnTo>
                <a:cubicBezTo>
                  <a:pt x="4229" y="9745"/>
                  <a:pt x="4301" y="9816"/>
                  <a:pt x="4390" y="9834"/>
                </a:cubicBezTo>
                <a:cubicBezTo>
                  <a:pt x="4419" y="9844"/>
                  <a:pt x="4446" y="9848"/>
                  <a:pt x="4472" y="9848"/>
                </a:cubicBezTo>
                <a:cubicBezTo>
                  <a:pt x="4543" y="9848"/>
                  <a:pt x="4605" y="9815"/>
                  <a:pt x="4658" y="9763"/>
                </a:cubicBezTo>
                <a:lnTo>
                  <a:pt x="4747" y="9674"/>
                </a:lnTo>
                <a:lnTo>
                  <a:pt x="6424" y="8032"/>
                </a:lnTo>
                <a:lnTo>
                  <a:pt x="8975" y="8906"/>
                </a:lnTo>
                <a:cubicBezTo>
                  <a:pt x="9001" y="8919"/>
                  <a:pt x="9028" y="8925"/>
                  <a:pt x="9056" y="8925"/>
                </a:cubicBezTo>
                <a:cubicBezTo>
                  <a:pt x="9106" y="8925"/>
                  <a:pt x="9155" y="8905"/>
                  <a:pt x="9190" y="8871"/>
                </a:cubicBezTo>
                <a:cubicBezTo>
                  <a:pt x="9261" y="8835"/>
                  <a:pt x="9314" y="8764"/>
                  <a:pt x="9332" y="8692"/>
                </a:cubicBezTo>
                <a:lnTo>
                  <a:pt x="10653" y="324"/>
                </a:lnTo>
                <a:cubicBezTo>
                  <a:pt x="10670" y="199"/>
                  <a:pt x="10617" y="110"/>
                  <a:pt x="10546" y="56"/>
                </a:cubicBezTo>
                <a:cubicBezTo>
                  <a:pt x="10498" y="18"/>
                  <a:pt x="10445" y="0"/>
                  <a:pt x="1039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48" name="Google Shape;948;p37"/>
          <p:cNvGrpSpPr/>
          <p:nvPr/>
        </p:nvGrpSpPr>
        <p:grpSpPr>
          <a:xfrm>
            <a:off x="9474618" y="1760035"/>
            <a:ext cx="350297" cy="290464"/>
            <a:chOff x="5549875" y="2418425"/>
            <a:chExt cx="264975" cy="213075"/>
          </a:xfrm>
        </p:grpSpPr>
        <p:sp>
          <p:nvSpPr>
            <p:cNvPr id="949" name="Google Shape;949;p37"/>
            <p:cNvSpPr/>
            <p:nvPr/>
          </p:nvSpPr>
          <p:spPr>
            <a:xfrm>
              <a:off x="5549875" y="2576925"/>
              <a:ext cx="42400" cy="54575"/>
            </a:xfrm>
            <a:custGeom>
              <a:rect b="b" l="l" r="r" t="t"/>
              <a:pathLst>
                <a:path extrusionOk="0" h="2183" w="1696">
                  <a:moveTo>
                    <a:pt x="448" y="0"/>
                  </a:moveTo>
                  <a:cubicBezTo>
                    <a:pt x="379" y="0"/>
                    <a:pt x="311" y="20"/>
                    <a:pt x="250" y="62"/>
                  </a:cubicBezTo>
                  <a:cubicBezTo>
                    <a:pt x="54" y="169"/>
                    <a:pt x="0" y="419"/>
                    <a:pt x="107" y="598"/>
                  </a:cubicBezTo>
                  <a:lnTo>
                    <a:pt x="910" y="1989"/>
                  </a:lnTo>
                  <a:cubicBezTo>
                    <a:pt x="971" y="2111"/>
                    <a:pt x="1114" y="2182"/>
                    <a:pt x="1255" y="2182"/>
                  </a:cubicBezTo>
                  <a:cubicBezTo>
                    <a:pt x="1322" y="2182"/>
                    <a:pt x="1388" y="2167"/>
                    <a:pt x="1446" y="2132"/>
                  </a:cubicBezTo>
                  <a:cubicBezTo>
                    <a:pt x="1624" y="2025"/>
                    <a:pt x="1695" y="1775"/>
                    <a:pt x="1588" y="1579"/>
                  </a:cubicBezTo>
                  <a:lnTo>
                    <a:pt x="785" y="205"/>
                  </a:lnTo>
                  <a:cubicBezTo>
                    <a:pt x="715" y="75"/>
                    <a:pt x="581" y="0"/>
                    <a:pt x="44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37"/>
            <p:cNvSpPr/>
            <p:nvPr/>
          </p:nvSpPr>
          <p:spPr>
            <a:xfrm>
              <a:off x="5576175" y="2418425"/>
              <a:ext cx="238675" cy="211200"/>
            </a:xfrm>
            <a:custGeom>
              <a:rect b="b" l="l" r="r" t="t"/>
              <a:pathLst>
                <a:path extrusionOk="0" h="8448" w="9547">
                  <a:moveTo>
                    <a:pt x="5693" y="6724"/>
                  </a:moveTo>
                  <a:lnTo>
                    <a:pt x="5568" y="7348"/>
                  </a:lnTo>
                  <a:lnTo>
                    <a:pt x="3730" y="7883"/>
                  </a:lnTo>
                  <a:lnTo>
                    <a:pt x="3284" y="7402"/>
                  </a:lnTo>
                  <a:lnTo>
                    <a:pt x="5693" y="6724"/>
                  </a:lnTo>
                  <a:close/>
                  <a:moveTo>
                    <a:pt x="6248" y="1"/>
                  </a:moveTo>
                  <a:cubicBezTo>
                    <a:pt x="6184" y="1"/>
                    <a:pt x="6119" y="24"/>
                    <a:pt x="6067" y="68"/>
                  </a:cubicBezTo>
                  <a:lnTo>
                    <a:pt x="1" y="5921"/>
                  </a:lnTo>
                  <a:lnTo>
                    <a:pt x="1196" y="8008"/>
                  </a:lnTo>
                  <a:lnTo>
                    <a:pt x="2713" y="7580"/>
                  </a:lnTo>
                  <a:lnTo>
                    <a:pt x="3391" y="8312"/>
                  </a:lnTo>
                  <a:cubicBezTo>
                    <a:pt x="3476" y="8396"/>
                    <a:pt x="3583" y="8448"/>
                    <a:pt x="3703" y="8448"/>
                  </a:cubicBezTo>
                  <a:cubicBezTo>
                    <a:pt x="3735" y="8448"/>
                    <a:pt x="3768" y="8444"/>
                    <a:pt x="3801" y="8437"/>
                  </a:cubicBezTo>
                  <a:lnTo>
                    <a:pt x="5800" y="7866"/>
                  </a:lnTo>
                  <a:cubicBezTo>
                    <a:pt x="5836" y="7848"/>
                    <a:pt x="5871" y="7830"/>
                    <a:pt x="5889" y="7812"/>
                  </a:cubicBezTo>
                  <a:cubicBezTo>
                    <a:pt x="5996" y="7758"/>
                    <a:pt x="6067" y="7651"/>
                    <a:pt x="6085" y="7544"/>
                  </a:cubicBezTo>
                  <a:lnTo>
                    <a:pt x="6264" y="6563"/>
                  </a:lnTo>
                  <a:lnTo>
                    <a:pt x="9315" y="5707"/>
                  </a:lnTo>
                  <a:cubicBezTo>
                    <a:pt x="9475" y="5635"/>
                    <a:pt x="9547" y="5439"/>
                    <a:pt x="9458" y="5296"/>
                  </a:cubicBezTo>
                  <a:lnTo>
                    <a:pt x="8565" y="3744"/>
                  </a:lnTo>
                  <a:lnTo>
                    <a:pt x="7370" y="1674"/>
                  </a:lnTo>
                  <a:lnTo>
                    <a:pt x="6478" y="140"/>
                  </a:lnTo>
                  <a:cubicBezTo>
                    <a:pt x="6426" y="46"/>
                    <a:pt x="6337" y="1"/>
                    <a:pt x="624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51" name="Google Shape;951;p37"/>
          <p:cNvSpPr/>
          <p:nvPr/>
        </p:nvSpPr>
        <p:spPr>
          <a:xfrm>
            <a:off x="2620588" y="2368871"/>
            <a:ext cx="166936" cy="380674"/>
          </a:xfrm>
          <a:custGeom>
            <a:rect b="b" l="l" r="r" t="t"/>
            <a:pathLst>
              <a:path extrusionOk="0" h="11170" w="5051">
                <a:moveTo>
                  <a:pt x="1857" y="0"/>
                </a:moveTo>
                <a:cubicBezTo>
                  <a:pt x="839" y="0"/>
                  <a:pt x="1" y="839"/>
                  <a:pt x="1" y="1856"/>
                </a:cubicBezTo>
                <a:lnTo>
                  <a:pt x="1" y="8654"/>
                </a:lnTo>
                <a:cubicBezTo>
                  <a:pt x="1" y="10046"/>
                  <a:pt x="1125" y="11170"/>
                  <a:pt x="2517" y="11170"/>
                </a:cubicBezTo>
                <a:cubicBezTo>
                  <a:pt x="3908" y="11170"/>
                  <a:pt x="5050" y="10046"/>
                  <a:pt x="5050" y="8654"/>
                </a:cubicBezTo>
                <a:lnTo>
                  <a:pt x="5050" y="5853"/>
                </a:lnTo>
                <a:lnTo>
                  <a:pt x="4247" y="5853"/>
                </a:lnTo>
                <a:lnTo>
                  <a:pt x="4247" y="8654"/>
                </a:lnTo>
                <a:cubicBezTo>
                  <a:pt x="4247" y="9618"/>
                  <a:pt x="3480" y="10385"/>
                  <a:pt x="2517" y="10385"/>
                </a:cubicBezTo>
                <a:cubicBezTo>
                  <a:pt x="1571" y="10385"/>
                  <a:pt x="786" y="9618"/>
                  <a:pt x="786" y="8654"/>
                </a:cubicBezTo>
                <a:lnTo>
                  <a:pt x="786" y="1856"/>
                </a:lnTo>
                <a:cubicBezTo>
                  <a:pt x="786" y="1285"/>
                  <a:pt x="1268" y="803"/>
                  <a:pt x="1857" y="803"/>
                </a:cubicBezTo>
                <a:cubicBezTo>
                  <a:pt x="2445" y="803"/>
                  <a:pt x="2909" y="1285"/>
                  <a:pt x="2909" y="1856"/>
                </a:cubicBezTo>
                <a:lnTo>
                  <a:pt x="2909" y="8119"/>
                </a:lnTo>
                <a:cubicBezTo>
                  <a:pt x="2909" y="8351"/>
                  <a:pt x="2749" y="8511"/>
                  <a:pt x="2517" y="8511"/>
                </a:cubicBezTo>
                <a:cubicBezTo>
                  <a:pt x="2303" y="8511"/>
                  <a:pt x="2124" y="8351"/>
                  <a:pt x="2124" y="8119"/>
                </a:cubicBezTo>
                <a:lnTo>
                  <a:pt x="2124" y="4925"/>
                </a:lnTo>
                <a:lnTo>
                  <a:pt x="1321" y="4925"/>
                </a:lnTo>
                <a:lnTo>
                  <a:pt x="1321" y="8119"/>
                </a:lnTo>
                <a:cubicBezTo>
                  <a:pt x="1321" y="8779"/>
                  <a:pt x="1857" y="9314"/>
                  <a:pt x="2517" y="9314"/>
                </a:cubicBezTo>
                <a:cubicBezTo>
                  <a:pt x="3177" y="9314"/>
                  <a:pt x="3712" y="8779"/>
                  <a:pt x="3712" y="8119"/>
                </a:cubicBezTo>
                <a:lnTo>
                  <a:pt x="3712" y="1856"/>
                </a:lnTo>
                <a:cubicBezTo>
                  <a:pt x="3712" y="839"/>
                  <a:pt x="2891" y="0"/>
                  <a:pt x="1857"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52" name="Google Shape;952;p37"/>
          <p:cNvGrpSpPr/>
          <p:nvPr/>
        </p:nvGrpSpPr>
        <p:grpSpPr>
          <a:xfrm>
            <a:off x="3570694" y="2404542"/>
            <a:ext cx="299598" cy="308322"/>
            <a:chOff x="3739275" y="2525850"/>
            <a:chExt cx="226625" cy="226175"/>
          </a:xfrm>
        </p:grpSpPr>
        <p:sp>
          <p:nvSpPr>
            <p:cNvPr id="953" name="Google Shape;953;p37"/>
            <p:cNvSpPr/>
            <p:nvPr/>
          </p:nvSpPr>
          <p:spPr>
            <a:xfrm>
              <a:off x="3779425" y="2525850"/>
              <a:ext cx="20100" cy="40150"/>
            </a:xfrm>
            <a:custGeom>
              <a:rect b="b" l="l" r="r" t="t"/>
              <a:pathLst>
                <a:path extrusionOk="0" h="1606" w="804">
                  <a:moveTo>
                    <a:pt x="393" y="0"/>
                  </a:moveTo>
                  <a:cubicBezTo>
                    <a:pt x="179" y="0"/>
                    <a:pt x="1" y="178"/>
                    <a:pt x="1" y="410"/>
                  </a:cubicBezTo>
                  <a:lnTo>
                    <a:pt x="1" y="1195"/>
                  </a:lnTo>
                  <a:cubicBezTo>
                    <a:pt x="1" y="1427"/>
                    <a:pt x="179" y="1606"/>
                    <a:pt x="393" y="1606"/>
                  </a:cubicBezTo>
                  <a:cubicBezTo>
                    <a:pt x="625" y="1606"/>
                    <a:pt x="804" y="1427"/>
                    <a:pt x="804" y="1195"/>
                  </a:cubicBezTo>
                  <a:lnTo>
                    <a:pt x="804" y="410"/>
                  </a:lnTo>
                  <a:cubicBezTo>
                    <a:pt x="804" y="178"/>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37"/>
            <p:cNvSpPr/>
            <p:nvPr/>
          </p:nvSpPr>
          <p:spPr>
            <a:xfrm>
              <a:off x="3739275" y="2605675"/>
              <a:ext cx="226625" cy="146350"/>
            </a:xfrm>
            <a:custGeom>
              <a:rect b="b" l="l" r="r" t="t"/>
              <a:pathLst>
                <a:path extrusionOk="0" h="5854" w="9065">
                  <a:moveTo>
                    <a:pt x="2927" y="804"/>
                  </a:moveTo>
                  <a:lnTo>
                    <a:pt x="2927" y="1856"/>
                  </a:lnTo>
                  <a:lnTo>
                    <a:pt x="804" y="1856"/>
                  </a:lnTo>
                  <a:lnTo>
                    <a:pt x="804" y="804"/>
                  </a:lnTo>
                  <a:close/>
                  <a:moveTo>
                    <a:pt x="5604" y="804"/>
                  </a:moveTo>
                  <a:lnTo>
                    <a:pt x="5604" y="1856"/>
                  </a:lnTo>
                  <a:lnTo>
                    <a:pt x="3462" y="1856"/>
                  </a:lnTo>
                  <a:lnTo>
                    <a:pt x="3462" y="804"/>
                  </a:lnTo>
                  <a:close/>
                  <a:moveTo>
                    <a:pt x="8262" y="804"/>
                  </a:moveTo>
                  <a:lnTo>
                    <a:pt x="8262" y="1856"/>
                  </a:lnTo>
                  <a:lnTo>
                    <a:pt x="6121" y="1856"/>
                  </a:lnTo>
                  <a:lnTo>
                    <a:pt x="6121" y="804"/>
                  </a:lnTo>
                  <a:close/>
                  <a:moveTo>
                    <a:pt x="2927" y="2392"/>
                  </a:moveTo>
                  <a:lnTo>
                    <a:pt x="2927" y="3462"/>
                  </a:lnTo>
                  <a:lnTo>
                    <a:pt x="804" y="3462"/>
                  </a:lnTo>
                  <a:lnTo>
                    <a:pt x="804" y="2392"/>
                  </a:lnTo>
                  <a:close/>
                  <a:moveTo>
                    <a:pt x="5604" y="2392"/>
                  </a:moveTo>
                  <a:lnTo>
                    <a:pt x="5604" y="3462"/>
                  </a:lnTo>
                  <a:lnTo>
                    <a:pt x="3462" y="3462"/>
                  </a:lnTo>
                  <a:lnTo>
                    <a:pt x="3462" y="2392"/>
                  </a:lnTo>
                  <a:close/>
                  <a:moveTo>
                    <a:pt x="8262" y="2392"/>
                  </a:moveTo>
                  <a:lnTo>
                    <a:pt x="8262" y="3462"/>
                  </a:lnTo>
                  <a:lnTo>
                    <a:pt x="6121" y="3462"/>
                  </a:lnTo>
                  <a:lnTo>
                    <a:pt x="6121" y="2392"/>
                  </a:lnTo>
                  <a:close/>
                  <a:moveTo>
                    <a:pt x="2927" y="3980"/>
                  </a:moveTo>
                  <a:lnTo>
                    <a:pt x="2927" y="5050"/>
                  </a:lnTo>
                  <a:lnTo>
                    <a:pt x="804" y="5050"/>
                  </a:lnTo>
                  <a:lnTo>
                    <a:pt x="804" y="3980"/>
                  </a:lnTo>
                  <a:close/>
                  <a:moveTo>
                    <a:pt x="5604" y="3980"/>
                  </a:moveTo>
                  <a:lnTo>
                    <a:pt x="5604" y="5050"/>
                  </a:lnTo>
                  <a:lnTo>
                    <a:pt x="3462" y="5050"/>
                  </a:lnTo>
                  <a:lnTo>
                    <a:pt x="3462" y="3980"/>
                  </a:lnTo>
                  <a:close/>
                  <a:moveTo>
                    <a:pt x="8262" y="3980"/>
                  </a:moveTo>
                  <a:lnTo>
                    <a:pt x="8262" y="5050"/>
                  </a:lnTo>
                  <a:lnTo>
                    <a:pt x="6121" y="5050"/>
                  </a:lnTo>
                  <a:lnTo>
                    <a:pt x="6121" y="3980"/>
                  </a:lnTo>
                  <a:close/>
                  <a:moveTo>
                    <a:pt x="1" y="1"/>
                  </a:moveTo>
                  <a:lnTo>
                    <a:pt x="1" y="5853"/>
                  </a:lnTo>
                  <a:lnTo>
                    <a:pt x="9065" y="5853"/>
                  </a:lnTo>
                  <a:lnTo>
                    <a:pt x="9065"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37"/>
            <p:cNvSpPr/>
            <p:nvPr/>
          </p:nvSpPr>
          <p:spPr>
            <a:xfrm>
              <a:off x="3905675" y="2525850"/>
              <a:ext cx="20100" cy="40150"/>
            </a:xfrm>
            <a:custGeom>
              <a:rect b="b" l="l" r="r" t="t"/>
              <a:pathLst>
                <a:path extrusionOk="0" h="1606" w="804">
                  <a:moveTo>
                    <a:pt x="411" y="0"/>
                  </a:moveTo>
                  <a:cubicBezTo>
                    <a:pt x="179" y="0"/>
                    <a:pt x="0" y="178"/>
                    <a:pt x="0" y="410"/>
                  </a:cubicBezTo>
                  <a:lnTo>
                    <a:pt x="0" y="1195"/>
                  </a:lnTo>
                  <a:cubicBezTo>
                    <a:pt x="0" y="1427"/>
                    <a:pt x="179" y="1606"/>
                    <a:pt x="411" y="1606"/>
                  </a:cubicBezTo>
                  <a:cubicBezTo>
                    <a:pt x="643" y="1606"/>
                    <a:pt x="803" y="1427"/>
                    <a:pt x="803" y="1195"/>
                  </a:cubicBezTo>
                  <a:lnTo>
                    <a:pt x="803" y="410"/>
                  </a:lnTo>
                  <a:cubicBezTo>
                    <a:pt x="803" y="178"/>
                    <a:pt x="643"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37"/>
            <p:cNvSpPr/>
            <p:nvPr/>
          </p:nvSpPr>
          <p:spPr>
            <a:xfrm>
              <a:off x="3739275" y="2545900"/>
              <a:ext cx="226625" cy="46425"/>
            </a:xfrm>
            <a:custGeom>
              <a:rect b="b" l="l" r="r" t="t"/>
              <a:pathLst>
                <a:path extrusionOk="0" h="1857" w="9065">
                  <a:moveTo>
                    <a:pt x="1" y="1"/>
                  </a:moveTo>
                  <a:lnTo>
                    <a:pt x="1" y="1857"/>
                  </a:lnTo>
                  <a:lnTo>
                    <a:pt x="9065" y="1857"/>
                  </a:lnTo>
                  <a:lnTo>
                    <a:pt x="9065" y="1"/>
                  </a:lnTo>
                  <a:lnTo>
                    <a:pt x="7994" y="1"/>
                  </a:lnTo>
                  <a:lnTo>
                    <a:pt x="7994" y="393"/>
                  </a:lnTo>
                  <a:cubicBezTo>
                    <a:pt x="7994" y="929"/>
                    <a:pt x="7584" y="1321"/>
                    <a:pt x="7067" y="1321"/>
                  </a:cubicBezTo>
                  <a:cubicBezTo>
                    <a:pt x="6549" y="1321"/>
                    <a:pt x="6121" y="929"/>
                    <a:pt x="6121" y="393"/>
                  </a:cubicBezTo>
                  <a:lnTo>
                    <a:pt x="6121" y="1"/>
                  </a:lnTo>
                  <a:lnTo>
                    <a:pt x="2927" y="1"/>
                  </a:lnTo>
                  <a:lnTo>
                    <a:pt x="2927" y="393"/>
                  </a:lnTo>
                  <a:cubicBezTo>
                    <a:pt x="2927" y="929"/>
                    <a:pt x="2535" y="1321"/>
                    <a:pt x="1999" y="1321"/>
                  </a:cubicBezTo>
                  <a:cubicBezTo>
                    <a:pt x="1482" y="1321"/>
                    <a:pt x="1072" y="929"/>
                    <a:pt x="1072" y="393"/>
                  </a:cubicBezTo>
                  <a:lnTo>
                    <a:pt x="1072"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57" name="Google Shape;957;p37"/>
          <p:cNvGrpSpPr/>
          <p:nvPr/>
        </p:nvGrpSpPr>
        <p:grpSpPr>
          <a:xfrm>
            <a:off x="3043876" y="2377772"/>
            <a:ext cx="272464" cy="361861"/>
            <a:chOff x="4518575" y="2506200"/>
            <a:chExt cx="206100" cy="265450"/>
          </a:xfrm>
        </p:grpSpPr>
        <p:sp>
          <p:nvSpPr>
            <p:cNvPr id="958" name="Google Shape;958;p37"/>
            <p:cNvSpPr/>
            <p:nvPr/>
          </p:nvSpPr>
          <p:spPr>
            <a:xfrm>
              <a:off x="4518575" y="2506200"/>
              <a:ext cx="206100" cy="265450"/>
            </a:xfrm>
            <a:custGeom>
              <a:rect b="b" l="l" r="r" t="t"/>
              <a:pathLst>
                <a:path extrusionOk="0" h="10618" w="8244">
                  <a:moveTo>
                    <a:pt x="7440" y="786"/>
                  </a:moveTo>
                  <a:lnTo>
                    <a:pt x="7440" y="9832"/>
                  </a:lnTo>
                  <a:lnTo>
                    <a:pt x="803" y="9832"/>
                  </a:lnTo>
                  <a:lnTo>
                    <a:pt x="803" y="786"/>
                  </a:lnTo>
                  <a:close/>
                  <a:moveTo>
                    <a:pt x="0" y="1"/>
                  </a:moveTo>
                  <a:lnTo>
                    <a:pt x="0" y="10617"/>
                  </a:lnTo>
                  <a:lnTo>
                    <a:pt x="8243" y="10617"/>
                  </a:lnTo>
                  <a:lnTo>
                    <a:pt x="8243"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37"/>
            <p:cNvSpPr/>
            <p:nvPr/>
          </p:nvSpPr>
          <p:spPr>
            <a:xfrm>
              <a:off x="4628300" y="2555725"/>
              <a:ext cx="56225" cy="13400"/>
            </a:xfrm>
            <a:custGeom>
              <a:rect b="b" l="l" r="r" t="t"/>
              <a:pathLst>
                <a:path extrusionOk="0" h="536" w="2249">
                  <a:moveTo>
                    <a:pt x="0" y="0"/>
                  </a:moveTo>
                  <a:lnTo>
                    <a:pt x="0" y="536"/>
                  </a:lnTo>
                  <a:lnTo>
                    <a:pt x="2249" y="536"/>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37"/>
            <p:cNvSpPr/>
            <p:nvPr/>
          </p:nvSpPr>
          <p:spPr>
            <a:xfrm>
              <a:off x="4628300" y="2608800"/>
              <a:ext cx="56225" cy="13425"/>
            </a:xfrm>
            <a:custGeom>
              <a:rect b="b" l="l" r="r" t="t"/>
              <a:pathLst>
                <a:path extrusionOk="0" h="537" w="2249">
                  <a:moveTo>
                    <a:pt x="0" y="1"/>
                  </a:moveTo>
                  <a:lnTo>
                    <a:pt x="0" y="536"/>
                  </a:lnTo>
                  <a:lnTo>
                    <a:pt x="2249" y="536"/>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37"/>
            <p:cNvSpPr/>
            <p:nvPr/>
          </p:nvSpPr>
          <p:spPr>
            <a:xfrm>
              <a:off x="4628300" y="2715425"/>
              <a:ext cx="56225" cy="13400"/>
            </a:xfrm>
            <a:custGeom>
              <a:rect b="b" l="l" r="r" t="t"/>
              <a:pathLst>
                <a:path extrusionOk="0" h="536" w="2249">
                  <a:moveTo>
                    <a:pt x="0" y="0"/>
                  </a:moveTo>
                  <a:lnTo>
                    <a:pt x="0" y="535"/>
                  </a:lnTo>
                  <a:lnTo>
                    <a:pt x="2249" y="535"/>
                  </a:lnTo>
                  <a:lnTo>
                    <a:pt x="2249"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37"/>
            <p:cNvSpPr/>
            <p:nvPr/>
          </p:nvSpPr>
          <p:spPr>
            <a:xfrm>
              <a:off x="4628300" y="2662325"/>
              <a:ext cx="56225" cy="12975"/>
            </a:xfrm>
            <a:custGeom>
              <a:rect b="b" l="l" r="r" t="t"/>
              <a:pathLst>
                <a:path extrusionOk="0" h="519" w="2249">
                  <a:moveTo>
                    <a:pt x="0" y="1"/>
                  </a:moveTo>
                  <a:lnTo>
                    <a:pt x="0" y="518"/>
                  </a:lnTo>
                  <a:lnTo>
                    <a:pt x="2249" y="518"/>
                  </a:lnTo>
                  <a:lnTo>
                    <a:pt x="2249"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37"/>
            <p:cNvSpPr/>
            <p:nvPr/>
          </p:nvSpPr>
          <p:spPr>
            <a:xfrm>
              <a:off x="4558275" y="25392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37"/>
            <p:cNvSpPr/>
            <p:nvPr/>
          </p:nvSpPr>
          <p:spPr>
            <a:xfrm>
              <a:off x="4558275" y="2592300"/>
              <a:ext cx="49525" cy="40625"/>
            </a:xfrm>
            <a:custGeom>
              <a:rect b="b" l="l" r="r" t="t"/>
              <a:pathLst>
                <a:path extrusionOk="0" h="1625" w="1981">
                  <a:moveTo>
                    <a:pt x="1606" y="1"/>
                  </a:moveTo>
                  <a:lnTo>
                    <a:pt x="732" y="893"/>
                  </a:lnTo>
                  <a:lnTo>
                    <a:pt x="375" y="536"/>
                  </a:lnTo>
                  <a:lnTo>
                    <a:pt x="0" y="911"/>
                  </a:lnTo>
                  <a:lnTo>
                    <a:pt x="732" y="1624"/>
                  </a:lnTo>
                  <a:lnTo>
                    <a:pt x="1981" y="375"/>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37"/>
            <p:cNvSpPr/>
            <p:nvPr/>
          </p:nvSpPr>
          <p:spPr>
            <a:xfrm>
              <a:off x="4558275" y="2645375"/>
              <a:ext cx="49525" cy="41075"/>
            </a:xfrm>
            <a:custGeom>
              <a:rect b="b" l="l" r="r" t="t"/>
              <a:pathLst>
                <a:path extrusionOk="0" h="1643" w="1981">
                  <a:moveTo>
                    <a:pt x="1606" y="1"/>
                  </a:moveTo>
                  <a:lnTo>
                    <a:pt x="732" y="893"/>
                  </a:lnTo>
                  <a:lnTo>
                    <a:pt x="375" y="536"/>
                  </a:lnTo>
                  <a:lnTo>
                    <a:pt x="0" y="911"/>
                  </a:lnTo>
                  <a:lnTo>
                    <a:pt x="732" y="1642"/>
                  </a:lnTo>
                  <a:lnTo>
                    <a:pt x="1981" y="376"/>
                  </a:lnTo>
                  <a:lnTo>
                    <a:pt x="160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37"/>
            <p:cNvSpPr/>
            <p:nvPr/>
          </p:nvSpPr>
          <p:spPr>
            <a:xfrm>
              <a:off x="4558275" y="2698025"/>
              <a:ext cx="49525" cy="40600"/>
            </a:xfrm>
            <a:custGeom>
              <a:rect b="b" l="l" r="r" t="t"/>
              <a:pathLst>
                <a:path extrusionOk="0" h="1624" w="1981">
                  <a:moveTo>
                    <a:pt x="1606" y="0"/>
                  </a:moveTo>
                  <a:lnTo>
                    <a:pt x="732" y="875"/>
                  </a:lnTo>
                  <a:lnTo>
                    <a:pt x="375" y="536"/>
                  </a:lnTo>
                  <a:lnTo>
                    <a:pt x="0" y="910"/>
                  </a:lnTo>
                  <a:lnTo>
                    <a:pt x="732" y="1624"/>
                  </a:lnTo>
                  <a:lnTo>
                    <a:pt x="1981" y="375"/>
                  </a:lnTo>
                  <a:lnTo>
                    <a:pt x="160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7" name="Google Shape;967;p37"/>
          <p:cNvGrpSpPr/>
          <p:nvPr/>
        </p:nvGrpSpPr>
        <p:grpSpPr>
          <a:xfrm>
            <a:off x="4125077" y="2404742"/>
            <a:ext cx="299631" cy="308322"/>
            <a:chOff x="4164375" y="1677425"/>
            <a:chExt cx="226650" cy="226175"/>
          </a:xfrm>
        </p:grpSpPr>
        <p:sp>
          <p:nvSpPr>
            <p:cNvPr id="968" name="Google Shape;968;p37"/>
            <p:cNvSpPr/>
            <p:nvPr/>
          </p:nvSpPr>
          <p:spPr>
            <a:xfrm>
              <a:off x="4164375" y="1677425"/>
              <a:ext cx="226650" cy="226175"/>
            </a:xfrm>
            <a:custGeom>
              <a:rect b="b" l="l" r="r" t="t"/>
              <a:pathLst>
                <a:path extrusionOk="0" h="9047" w="9066">
                  <a:moveTo>
                    <a:pt x="1" y="0"/>
                  </a:moveTo>
                  <a:lnTo>
                    <a:pt x="1" y="9047"/>
                  </a:lnTo>
                  <a:lnTo>
                    <a:pt x="9065" y="9047"/>
                  </a:lnTo>
                  <a:lnTo>
                    <a:pt x="9065" y="8244"/>
                  </a:lnTo>
                  <a:lnTo>
                    <a:pt x="804" y="8244"/>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9" name="Google Shape;969;p37"/>
            <p:cNvSpPr/>
            <p:nvPr/>
          </p:nvSpPr>
          <p:spPr>
            <a:xfrm>
              <a:off x="4204525"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0" name="Google Shape;970;p37"/>
            <p:cNvSpPr/>
            <p:nvPr/>
          </p:nvSpPr>
          <p:spPr>
            <a:xfrm>
              <a:off x="4254500" y="1677425"/>
              <a:ext cx="36600" cy="186475"/>
            </a:xfrm>
            <a:custGeom>
              <a:rect b="b" l="l" r="r" t="t"/>
              <a:pathLst>
                <a:path extrusionOk="0" h="7459" w="1464">
                  <a:moveTo>
                    <a:pt x="0" y="0"/>
                  </a:moveTo>
                  <a:lnTo>
                    <a:pt x="0" y="7459"/>
                  </a:lnTo>
                  <a:lnTo>
                    <a:pt x="1463" y="7459"/>
                  </a:lnTo>
                  <a:lnTo>
                    <a:pt x="1463"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37"/>
            <p:cNvSpPr/>
            <p:nvPr/>
          </p:nvSpPr>
          <p:spPr>
            <a:xfrm>
              <a:off x="4304450" y="1747450"/>
              <a:ext cx="36600" cy="116450"/>
            </a:xfrm>
            <a:custGeom>
              <a:rect b="b" l="l" r="r" t="t"/>
              <a:pathLst>
                <a:path extrusionOk="0" h="4658" w="1464">
                  <a:moveTo>
                    <a:pt x="1" y="1"/>
                  </a:moveTo>
                  <a:lnTo>
                    <a:pt x="1" y="4658"/>
                  </a:lnTo>
                  <a:lnTo>
                    <a:pt x="1464" y="4658"/>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2" name="Google Shape;972;p37"/>
            <p:cNvSpPr/>
            <p:nvPr/>
          </p:nvSpPr>
          <p:spPr>
            <a:xfrm>
              <a:off x="4354400" y="1803650"/>
              <a:ext cx="36625" cy="60250"/>
            </a:xfrm>
            <a:custGeom>
              <a:rect b="b" l="l" r="r" t="t"/>
              <a:pathLst>
                <a:path extrusionOk="0" h="2410" w="1465">
                  <a:moveTo>
                    <a:pt x="1" y="1"/>
                  </a:moveTo>
                  <a:lnTo>
                    <a:pt x="1" y="2410"/>
                  </a:lnTo>
                  <a:lnTo>
                    <a:pt x="1464" y="2410"/>
                  </a:lnTo>
                  <a:lnTo>
                    <a:pt x="146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3" name="Google Shape;973;p37"/>
          <p:cNvGrpSpPr/>
          <p:nvPr/>
        </p:nvGrpSpPr>
        <p:grpSpPr>
          <a:xfrm>
            <a:off x="5179042" y="2395931"/>
            <a:ext cx="299003" cy="308322"/>
            <a:chOff x="5226025" y="1677425"/>
            <a:chExt cx="226175" cy="226175"/>
          </a:xfrm>
        </p:grpSpPr>
        <p:sp>
          <p:nvSpPr>
            <p:cNvPr id="974" name="Google Shape;974;p37"/>
            <p:cNvSpPr/>
            <p:nvPr/>
          </p:nvSpPr>
          <p:spPr>
            <a:xfrm>
              <a:off x="5226025" y="1677425"/>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5" name="Google Shape;975;p37"/>
            <p:cNvSpPr/>
            <p:nvPr/>
          </p:nvSpPr>
          <p:spPr>
            <a:xfrm>
              <a:off x="5259025" y="1733625"/>
              <a:ext cx="193175" cy="113325"/>
            </a:xfrm>
            <a:custGeom>
              <a:rect b="b" l="l" r="r" t="t"/>
              <a:pathLst>
                <a:path extrusionOk="0" h="4533" w="7727">
                  <a:moveTo>
                    <a:pt x="554" y="1"/>
                  </a:moveTo>
                  <a:lnTo>
                    <a:pt x="1" y="571"/>
                  </a:lnTo>
                  <a:lnTo>
                    <a:pt x="2410" y="2980"/>
                  </a:lnTo>
                  <a:lnTo>
                    <a:pt x="3213" y="2177"/>
                  </a:lnTo>
                  <a:lnTo>
                    <a:pt x="4533" y="3516"/>
                  </a:lnTo>
                  <a:lnTo>
                    <a:pt x="5336" y="2713"/>
                  </a:lnTo>
                  <a:lnTo>
                    <a:pt x="6389" y="3765"/>
                  </a:lnTo>
                  <a:lnTo>
                    <a:pt x="5603" y="4533"/>
                  </a:lnTo>
                  <a:lnTo>
                    <a:pt x="7727" y="4533"/>
                  </a:lnTo>
                  <a:lnTo>
                    <a:pt x="7727" y="2409"/>
                  </a:lnTo>
                  <a:lnTo>
                    <a:pt x="6942" y="3194"/>
                  </a:lnTo>
                  <a:lnTo>
                    <a:pt x="5336" y="1589"/>
                  </a:lnTo>
                  <a:lnTo>
                    <a:pt x="4533" y="2391"/>
                  </a:lnTo>
                  <a:lnTo>
                    <a:pt x="3213" y="1053"/>
                  </a:lnTo>
                  <a:lnTo>
                    <a:pt x="2410" y="185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6" name="Google Shape;976;p37"/>
          <p:cNvGrpSpPr/>
          <p:nvPr/>
        </p:nvGrpSpPr>
        <p:grpSpPr>
          <a:xfrm>
            <a:off x="4652426" y="2396024"/>
            <a:ext cx="299003" cy="308322"/>
            <a:chOff x="4835275" y="1198350"/>
            <a:chExt cx="226175" cy="226175"/>
          </a:xfrm>
        </p:grpSpPr>
        <p:sp>
          <p:nvSpPr>
            <p:cNvPr id="977" name="Google Shape;977;p37"/>
            <p:cNvSpPr/>
            <p:nvPr/>
          </p:nvSpPr>
          <p:spPr>
            <a:xfrm>
              <a:off x="4835275" y="1198350"/>
              <a:ext cx="226175" cy="226175"/>
            </a:xfrm>
            <a:custGeom>
              <a:rect b="b" l="l" r="r" t="t"/>
              <a:pathLst>
                <a:path extrusionOk="0" h="9047" w="9047">
                  <a:moveTo>
                    <a:pt x="0" y="0"/>
                  </a:moveTo>
                  <a:lnTo>
                    <a:pt x="0" y="9047"/>
                  </a:lnTo>
                  <a:lnTo>
                    <a:pt x="9047" y="9047"/>
                  </a:lnTo>
                  <a:lnTo>
                    <a:pt x="9047" y="8244"/>
                  </a:lnTo>
                  <a:lnTo>
                    <a:pt x="803" y="8244"/>
                  </a:lnTo>
                  <a:lnTo>
                    <a:pt x="803"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8" name="Google Shape;978;p37"/>
            <p:cNvSpPr/>
            <p:nvPr/>
          </p:nvSpPr>
          <p:spPr>
            <a:xfrm>
              <a:off x="4868275" y="1255000"/>
              <a:ext cx="193175" cy="113325"/>
            </a:xfrm>
            <a:custGeom>
              <a:rect b="b" l="l" r="r" t="t"/>
              <a:pathLst>
                <a:path extrusionOk="0" h="4533" w="7727">
                  <a:moveTo>
                    <a:pt x="5603" y="0"/>
                  </a:moveTo>
                  <a:lnTo>
                    <a:pt x="6388" y="785"/>
                  </a:lnTo>
                  <a:lnTo>
                    <a:pt x="5336" y="1838"/>
                  </a:lnTo>
                  <a:lnTo>
                    <a:pt x="4533" y="1035"/>
                  </a:lnTo>
                  <a:lnTo>
                    <a:pt x="3195" y="2356"/>
                  </a:lnTo>
                  <a:lnTo>
                    <a:pt x="2409" y="1571"/>
                  </a:lnTo>
                  <a:lnTo>
                    <a:pt x="1" y="3979"/>
                  </a:lnTo>
                  <a:lnTo>
                    <a:pt x="554" y="4532"/>
                  </a:lnTo>
                  <a:lnTo>
                    <a:pt x="2409" y="2695"/>
                  </a:lnTo>
                  <a:lnTo>
                    <a:pt x="3195" y="3480"/>
                  </a:lnTo>
                  <a:lnTo>
                    <a:pt x="4533" y="2159"/>
                  </a:lnTo>
                  <a:lnTo>
                    <a:pt x="5336" y="2962"/>
                  </a:lnTo>
                  <a:lnTo>
                    <a:pt x="6941" y="1339"/>
                  </a:lnTo>
                  <a:lnTo>
                    <a:pt x="7727" y="2124"/>
                  </a:lnTo>
                  <a:lnTo>
                    <a:pt x="7727"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79" name="Google Shape;979;p37"/>
          <p:cNvGrpSpPr/>
          <p:nvPr/>
        </p:nvGrpSpPr>
        <p:grpSpPr>
          <a:xfrm>
            <a:off x="6339271" y="2379923"/>
            <a:ext cx="347356" cy="358215"/>
            <a:chOff x="968775" y="1180050"/>
            <a:chExt cx="262750" cy="262775"/>
          </a:xfrm>
        </p:grpSpPr>
        <p:sp>
          <p:nvSpPr>
            <p:cNvPr id="980" name="Google Shape;980;p37"/>
            <p:cNvSpPr/>
            <p:nvPr/>
          </p:nvSpPr>
          <p:spPr>
            <a:xfrm>
              <a:off x="1061550" y="1180050"/>
              <a:ext cx="169975" cy="169550"/>
            </a:xfrm>
            <a:custGeom>
              <a:rect b="b" l="l" r="r" t="t"/>
              <a:pathLst>
                <a:path extrusionOk="0" h="6782" w="6799">
                  <a:moveTo>
                    <a:pt x="5478" y="1"/>
                  </a:moveTo>
                  <a:lnTo>
                    <a:pt x="4015" y="1464"/>
                  </a:lnTo>
                  <a:lnTo>
                    <a:pt x="4086" y="2160"/>
                  </a:lnTo>
                  <a:lnTo>
                    <a:pt x="1963" y="4283"/>
                  </a:lnTo>
                  <a:cubicBezTo>
                    <a:pt x="1785" y="4194"/>
                    <a:pt x="1571" y="4122"/>
                    <a:pt x="1339" y="4122"/>
                  </a:cubicBezTo>
                  <a:cubicBezTo>
                    <a:pt x="607" y="4122"/>
                    <a:pt x="1" y="4729"/>
                    <a:pt x="1" y="5461"/>
                  </a:cubicBezTo>
                  <a:cubicBezTo>
                    <a:pt x="1" y="6192"/>
                    <a:pt x="607" y="6781"/>
                    <a:pt x="1339" y="6781"/>
                  </a:cubicBezTo>
                  <a:cubicBezTo>
                    <a:pt x="2070" y="6781"/>
                    <a:pt x="2677" y="6192"/>
                    <a:pt x="2677" y="5461"/>
                  </a:cubicBezTo>
                  <a:cubicBezTo>
                    <a:pt x="2677" y="5229"/>
                    <a:pt x="2606" y="5032"/>
                    <a:pt x="2516" y="4854"/>
                  </a:cubicBezTo>
                  <a:lnTo>
                    <a:pt x="4657" y="2713"/>
                  </a:lnTo>
                  <a:lnTo>
                    <a:pt x="5335" y="2784"/>
                  </a:lnTo>
                  <a:lnTo>
                    <a:pt x="6799" y="1321"/>
                  </a:lnTo>
                  <a:lnTo>
                    <a:pt x="5603" y="1196"/>
                  </a:lnTo>
                  <a:lnTo>
                    <a:pt x="5478"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37"/>
            <p:cNvSpPr/>
            <p:nvPr/>
          </p:nvSpPr>
          <p:spPr>
            <a:xfrm>
              <a:off x="968775" y="1189875"/>
              <a:ext cx="252950" cy="252950"/>
            </a:xfrm>
            <a:custGeom>
              <a:rect b="b" l="l" r="r" t="t"/>
              <a:pathLst>
                <a:path extrusionOk="0" h="10118" w="10118">
                  <a:moveTo>
                    <a:pt x="5050" y="0"/>
                  </a:moveTo>
                  <a:cubicBezTo>
                    <a:pt x="2266" y="0"/>
                    <a:pt x="0" y="2266"/>
                    <a:pt x="0" y="5068"/>
                  </a:cubicBezTo>
                  <a:cubicBezTo>
                    <a:pt x="0" y="7851"/>
                    <a:pt x="2266" y="10117"/>
                    <a:pt x="5050" y="10117"/>
                  </a:cubicBezTo>
                  <a:cubicBezTo>
                    <a:pt x="7851" y="10117"/>
                    <a:pt x="10117" y="7851"/>
                    <a:pt x="10117" y="5068"/>
                  </a:cubicBezTo>
                  <a:cubicBezTo>
                    <a:pt x="10117" y="4193"/>
                    <a:pt x="9903" y="3390"/>
                    <a:pt x="9510" y="2695"/>
                  </a:cubicBezTo>
                  <a:lnTo>
                    <a:pt x="9421" y="2766"/>
                  </a:lnTo>
                  <a:lnTo>
                    <a:pt x="9243" y="2962"/>
                  </a:lnTo>
                  <a:lnTo>
                    <a:pt x="9011" y="2927"/>
                  </a:lnTo>
                  <a:lnTo>
                    <a:pt x="8725" y="2891"/>
                  </a:lnTo>
                  <a:lnTo>
                    <a:pt x="8725" y="2891"/>
                  </a:lnTo>
                  <a:cubicBezTo>
                    <a:pt x="9100" y="3533"/>
                    <a:pt x="9314" y="4265"/>
                    <a:pt x="9314" y="5068"/>
                  </a:cubicBezTo>
                  <a:cubicBezTo>
                    <a:pt x="9314" y="7405"/>
                    <a:pt x="7405" y="9314"/>
                    <a:pt x="5050" y="9314"/>
                  </a:cubicBezTo>
                  <a:cubicBezTo>
                    <a:pt x="2712" y="9314"/>
                    <a:pt x="803" y="7405"/>
                    <a:pt x="803" y="5068"/>
                  </a:cubicBezTo>
                  <a:cubicBezTo>
                    <a:pt x="803" y="2730"/>
                    <a:pt x="2712" y="803"/>
                    <a:pt x="5050" y="803"/>
                  </a:cubicBezTo>
                  <a:cubicBezTo>
                    <a:pt x="5853" y="803"/>
                    <a:pt x="6584" y="1017"/>
                    <a:pt x="7227" y="1392"/>
                  </a:cubicBezTo>
                  <a:lnTo>
                    <a:pt x="7209" y="1142"/>
                  </a:lnTo>
                  <a:lnTo>
                    <a:pt x="7155" y="875"/>
                  </a:lnTo>
                  <a:lnTo>
                    <a:pt x="7351" y="678"/>
                  </a:lnTo>
                  <a:lnTo>
                    <a:pt x="7441" y="589"/>
                  </a:lnTo>
                  <a:cubicBezTo>
                    <a:pt x="6727" y="214"/>
                    <a:pt x="5924" y="0"/>
                    <a:pt x="505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37"/>
            <p:cNvSpPr/>
            <p:nvPr/>
          </p:nvSpPr>
          <p:spPr>
            <a:xfrm>
              <a:off x="1015150" y="1236700"/>
              <a:ext cx="160175" cy="159725"/>
            </a:xfrm>
            <a:custGeom>
              <a:rect b="b" l="l" r="r" t="t"/>
              <a:pathLst>
                <a:path extrusionOk="0" h="6389" w="6407">
                  <a:moveTo>
                    <a:pt x="3195" y="1"/>
                  </a:moveTo>
                  <a:cubicBezTo>
                    <a:pt x="1446" y="1"/>
                    <a:pt x="1" y="1428"/>
                    <a:pt x="1" y="3195"/>
                  </a:cubicBezTo>
                  <a:cubicBezTo>
                    <a:pt x="1" y="4943"/>
                    <a:pt x="1446" y="6388"/>
                    <a:pt x="3195" y="6388"/>
                  </a:cubicBezTo>
                  <a:cubicBezTo>
                    <a:pt x="4961" y="6388"/>
                    <a:pt x="6406" y="4943"/>
                    <a:pt x="6406" y="3195"/>
                  </a:cubicBezTo>
                  <a:cubicBezTo>
                    <a:pt x="6406" y="2642"/>
                    <a:pt x="6264" y="2142"/>
                    <a:pt x="6032" y="1696"/>
                  </a:cubicBezTo>
                  <a:lnTo>
                    <a:pt x="5425" y="2285"/>
                  </a:lnTo>
                  <a:cubicBezTo>
                    <a:pt x="5550" y="2570"/>
                    <a:pt x="5603" y="2873"/>
                    <a:pt x="5603" y="3195"/>
                  </a:cubicBezTo>
                  <a:cubicBezTo>
                    <a:pt x="5603" y="4515"/>
                    <a:pt x="4533" y="5586"/>
                    <a:pt x="3195" y="5586"/>
                  </a:cubicBezTo>
                  <a:cubicBezTo>
                    <a:pt x="1892" y="5586"/>
                    <a:pt x="804" y="4515"/>
                    <a:pt x="804" y="3195"/>
                  </a:cubicBezTo>
                  <a:cubicBezTo>
                    <a:pt x="804" y="1874"/>
                    <a:pt x="1892" y="786"/>
                    <a:pt x="3195" y="786"/>
                  </a:cubicBezTo>
                  <a:cubicBezTo>
                    <a:pt x="3534" y="786"/>
                    <a:pt x="3837" y="857"/>
                    <a:pt x="4105" y="964"/>
                  </a:cubicBezTo>
                  <a:lnTo>
                    <a:pt x="4711" y="376"/>
                  </a:lnTo>
                  <a:cubicBezTo>
                    <a:pt x="4265" y="126"/>
                    <a:pt x="3748" y="1"/>
                    <a:pt x="3195"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3" name="Google Shape;983;p37"/>
          <p:cNvGrpSpPr/>
          <p:nvPr/>
        </p:nvGrpSpPr>
        <p:grpSpPr>
          <a:xfrm>
            <a:off x="5704170" y="2446992"/>
            <a:ext cx="386288" cy="224042"/>
            <a:chOff x="1678900" y="1231350"/>
            <a:chExt cx="292200" cy="164350"/>
          </a:xfrm>
        </p:grpSpPr>
        <p:sp>
          <p:nvSpPr>
            <p:cNvPr id="984" name="Google Shape;984;p37"/>
            <p:cNvSpPr/>
            <p:nvPr/>
          </p:nvSpPr>
          <p:spPr>
            <a:xfrm>
              <a:off x="1678900" y="1231350"/>
              <a:ext cx="233775" cy="159725"/>
            </a:xfrm>
            <a:custGeom>
              <a:rect b="b" l="l" r="r" t="t"/>
              <a:pathLst>
                <a:path extrusionOk="0" h="6389" w="9351">
                  <a:moveTo>
                    <a:pt x="5853" y="1"/>
                  </a:moveTo>
                  <a:cubicBezTo>
                    <a:pt x="2624" y="1"/>
                    <a:pt x="1" y="2641"/>
                    <a:pt x="1" y="5871"/>
                  </a:cubicBezTo>
                  <a:lnTo>
                    <a:pt x="1" y="6388"/>
                  </a:lnTo>
                  <a:lnTo>
                    <a:pt x="786" y="6388"/>
                  </a:lnTo>
                  <a:lnTo>
                    <a:pt x="786" y="5871"/>
                  </a:lnTo>
                  <a:cubicBezTo>
                    <a:pt x="786" y="5318"/>
                    <a:pt x="893" y="4783"/>
                    <a:pt x="1053" y="4301"/>
                  </a:cubicBezTo>
                  <a:lnTo>
                    <a:pt x="1535" y="4497"/>
                  </a:lnTo>
                  <a:cubicBezTo>
                    <a:pt x="1589" y="4319"/>
                    <a:pt x="1660" y="4158"/>
                    <a:pt x="1731" y="3997"/>
                  </a:cubicBezTo>
                  <a:lnTo>
                    <a:pt x="1232" y="3801"/>
                  </a:lnTo>
                  <a:cubicBezTo>
                    <a:pt x="1428" y="3355"/>
                    <a:pt x="1714" y="2927"/>
                    <a:pt x="2035" y="2570"/>
                  </a:cubicBezTo>
                  <a:lnTo>
                    <a:pt x="2410" y="2927"/>
                  </a:lnTo>
                  <a:cubicBezTo>
                    <a:pt x="2517" y="2802"/>
                    <a:pt x="2641" y="2677"/>
                    <a:pt x="2784" y="2552"/>
                  </a:cubicBezTo>
                  <a:lnTo>
                    <a:pt x="2410" y="2178"/>
                  </a:lnTo>
                  <a:cubicBezTo>
                    <a:pt x="2766" y="1839"/>
                    <a:pt x="3177" y="1553"/>
                    <a:pt x="3623" y="1321"/>
                  </a:cubicBezTo>
                  <a:lnTo>
                    <a:pt x="3819" y="1821"/>
                  </a:lnTo>
                  <a:cubicBezTo>
                    <a:pt x="3980" y="1731"/>
                    <a:pt x="4158" y="1678"/>
                    <a:pt x="4319" y="1607"/>
                  </a:cubicBezTo>
                  <a:lnTo>
                    <a:pt x="4122" y="1107"/>
                  </a:lnTo>
                  <a:cubicBezTo>
                    <a:pt x="4568" y="946"/>
                    <a:pt x="5068" y="839"/>
                    <a:pt x="5586" y="821"/>
                  </a:cubicBezTo>
                  <a:lnTo>
                    <a:pt x="5586" y="1357"/>
                  </a:lnTo>
                  <a:cubicBezTo>
                    <a:pt x="5675" y="1357"/>
                    <a:pt x="5746" y="1339"/>
                    <a:pt x="5853" y="1339"/>
                  </a:cubicBezTo>
                  <a:cubicBezTo>
                    <a:pt x="5942" y="1339"/>
                    <a:pt x="6014" y="1339"/>
                    <a:pt x="6103" y="1357"/>
                  </a:cubicBezTo>
                  <a:lnTo>
                    <a:pt x="6103" y="821"/>
                  </a:lnTo>
                  <a:cubicBezTo>
                    <a:pt x="6638" y="839"/>
                    <a:pt x="7120" y="964"/>
                    <a:pt x="7566" y="1125"/>
                  </a:cubicBezTo>
                  <a:lnTo>
                    <a:pt x="7370" y="1607"/>
                  </a:lnTo>
                  <a:cubicBezTo>
                    <a:pt x="7548" y="1678"/>
                    <a:pt x="7709" y="1731"/>
                    <a:pt x="7869" y="1821"/>
                  </a:cubicBezTo>
                  <a:lnTo>
                    <a:pt x="8066" y="1321"/>
                  </a:lnTo>
                  <a:cubicBezTo>
                    <a:pt x="8315" y="1446"/>
                    <a:pt x="8547" y="1589"/>
                    <a:pt x="8761" y="1749"/>
                  </a:cubicBezTo>
                  <a:lnTo>
                    <a:pt x="9350" y="1178"/>
                  </a:lnTo>
                  <a:cubicBezTo>
                    <a:pt x="8369" y="447"/>
                    <a:pt x="7173" y="1"/>
                    <a:pt x="5853"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37"/>
            <p:cNvSpPr/>
            <p:nvPr/>
          </p:nvSpPr>
          <p:spPr>
            <a:xfrm>
              <a:off x="1927800" y="1294250"/>
              <a:ext cx="43300" cy="96825"/>
            </a:xfrm>
            <a:custGeom>
              <a:rect b="b" l="l" r="r" t="t"/>
              <a:pathLst>
                <a:path extrusionOk="0" h="3873" w="1732">
                  <a:moveTo>
                    <a:pt x="697" y="1"/>
                  </a:moveTo>
                  <a:lnTo>
                    <a:pt x="126" y="571"/>
                  </a:lnTo>
                  <a:cubicBezTo>
                    <a:pt x="269" y="786"/>
                    <a:pt x="393" y="1035"/>
                    <a:pt x="501" y="1267"/>
                  </a:cubicBezTo>
                  <a:lnTo>
                    <a:pt x="1" y="1481"/>
                  </a:lnTo>
                  <a:cubicBezTo>
                    <a:pt x="72" y="1642"/>
                    <a:pt x="144" y="1820"/>
                    <a:pt x="197" y="1981"/>
                  </a:cubicBezTo>
                  <a:lnTo>
                    <a:pt x="697" y="1785"/>
                  </a:lnTo>
                  <a:cubicBezTo>
                    <a:pt x="840" y="2267"/>
                    <a:pt x="947" y="2802"/>
                    <a:pt x="947" y="3355"/>
                  </a:cubicBezTo>
                  <a:lnTo>
                    <a:pt x="947" y="3872"/>
                  </a:lnTo>
                  <a:lnTo>
                    <a:pt x="1732" y="3872"/>
                  </a:lnTo>
                  <a:lnTo>
                    <a:pt x="1732" y="3355"/>
                  </a:lnTo>
                  <a:cubicBezTo>
                    <a:pt x="1732" y="2106"/>
                    <a:pt x="1357" y="946"/>
                    <a:pt x="69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37"/>
            <p:cNvSpPr/>
            <p:nvPr/>
          </p:nvSpPr>
          <p:spPr>
            <a:xfrm>
              <a:off x="1809600" y="1267925"/>
              <a:ext cx="128500" cy="127775"/>
            </a:xfrm>
            <a:custGeom>
              <a:rect b="b" l="l" r="r" t="t"/>
              <a:pathLst>
                <a:path extrusionOk="0" h="5111" w="5140">
                  <a:moveTo>
                    <a:pt x="5139" y="1"/>
                  </a:moveTo>
                  <a:lnTo>
                    <a:pt x="250" y="4158"/>
                  </a:lnTo>
                  <a:cubicBezTo>
                    <a:pt x="215" y="4176"/>
                    <a:pt x="215" y="4194"/>
                    <a:pt x="179" y="4230"/>
                  </a:cubicBezTo>
                  <a:cubicBezTo>
                    <a:pt x="1" y="4461"/>
                    <a:pt x="18" y="4783"/>
                    <a:pt x="250" y="4997"/>
                  </a:cubicBezTo>
                  <a:cubicBezTo>
                    <a:pt x="351" y="5074"/>
                    <a:pt x="468" y="5111"/>
                    <a:pt x="584" y="5111"/>
                  </a:cubicBezTo>
                  <a:cubicBezTo>
                    <a:pt x="737" y="5111"/>
                    <a:pt x="888" y="5047"/>
                    <a:pt x="1000" y="4925"/>
                  </a:cubicBezTo>
                  <a:lnTo>
                    <a:pt x="5139"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7" name="Google Shape;987;p37"/>
          <p:cNvSpPr/>
          <p:nvPr/>
        </p:nvSpPr>
        <p:spPr>
          <a:xfrm>
            <a:off x="7023159" y="2368888"/>
            <a:ext cx="245958" cy="363054"/>
          </a:xfrm>
          <a:custGeom>
            <a:rect b="b" l="l" r="r" t="t"/>
            <a:pathLst>
              <a:path extrusionOk="0" h="10653" w="7442">
                <a:moveTo>
                  <a:pt x="6299" y="803"/>
                </a:moveTo>
                <a:cubicBezTo>
                  <a:pt x="6156" y="2106"/>
                  <a:pt x="5389" y="3926"/>
                  <a:pt x="4479" y="4622"/>
                </a:cubicBezTo>
                <a:cubicBezTo>
                  <a:pt x="4247" y="4800"/>
                  <a:pt x="4122" y="5050"/>
                  <a:pt x="4122" y="5318"/>
                </a:cubicBezTo>
                <a:cubicBezTo>
                  <a:pt x="4122" y="5603"/>
                  <a:pt x="4247" y="5853"/>
                  <a:pt x="4479" y="6031"/>
                </a:cubicBezTo>
                <a:cubicBezTo>
                  <a:pt x="4925" y="6388"/>
                  <a:pt x="5354" y="7013"/>
                  <a:pt x="5675" y="7726"/>
                </a:cubicBezTo>
                <a:lnTo>
                  <a:pt x="1785" y="7726"/>
                </a:lnTo>
                <a:cubicBezTo>
                  <a:pt x="2124" y="7013"/>
                  <a:pt x="2534" y="6388"/>
                  <a:pt x="2980" y="6031"/>
                </a:cubicBezTo>
                <a:cubicBezTo>
                  <a:pt x="3195" y="5853"/>
                  <a:pt x="3319" y="5603"/>
                  <a:pt x="3319" y="5318"/>
                </a:cubicBezTo>
                <a:cubicBezTo>
                  <a:pt x="3319" y="5050"/>
                  <a:pt x="3195" y="4800"/>
                  <a:pt x="2980" y="4622"/>
                </a:cubicBezTo>
                <a:cubicBezTo>
                  <a:pt x="2071" y="3926"/>
                  <a:pt x="1303" y="2106"/>
                  <a:pt x="1161" y="803"/>
                </a:cubicBezTo>
                <a:close/>
                <a:moveTo>
                  <a:pt x="1" y="0"/>
                </a:moveTo>
                <a:lnTo>
                  <a:pt x="1" y="803"/>
                </a:lnTo>
                <a:lnTo>
                  <a:pt x="358" y="803"/>
                </a:lnTo>
                <a:cubicBezTo>
                  <a:pt x="500" y="2284"/>
                  <a:pt x="1339" y="4425"/>
                  <a:pt x="2588" y="5318"/>
                </a:cubicBezTo>
                <a:cubicBezTo>
                  <a:pt x="1339" y="6228"/>
                  <a:pt x="483" y="8369"/>
                  <a:pt x="358" y="9850"/>
                </a:cubicBezTo>
                <a:lnTo>
                  <a:pt x="1" y="9850"/>
                </a:lnTo>
                <a:lnTo>
                  <a:pt x="1" y="10652"/>
                </a:lnTo>
                <a:lnTo>
                  <a:pt x="7441" y="10652"/>
                </a:lnTo>
                <a:lnTo>
                  <a:pt x="7441" y="9850"/>
                </a:lnTo>
                <a:lnTo>
                  <a:pt x="7084" y="9850"/>
                </a:lnTo>
                <a:cubicBezTo>
                  <a:pt x="6959" y="8369"/>
                  <a:pt x="6085" y="6228"/>
                  <a:pt x="4854" y="5318"/>
                </a:cubicBezTo>
                <a:cubicBezTo>
                  <a:pt x="6085" y="4425"/>
                  <a:pt x="6959" y="2284"/>
                  <a:pt x="7084" y="803"/>
                </a:cubicBezTo>
                <a:lnTo>
                  <a:pt x="7441" y="803"/>
                </a:lnTo>
                <a:lnTo>
                  <a:pt x="7441"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88" name="Google Shape;988;p37"/>
          <p:cNvGrpSpPr/>
          <p:nvPr/>
        </p:nvGrpSpPr>
        <p:grpSpPr>
          <a:xfrm>
            <a:off x="7467406" y="2373531"/>
            <a:ext cx="322006" cy="353205"/>
            <a:chOff x="2405550" y="1181850"/>
            <a:chExt cx="243575" cy="259100"/>
          </a:xfrm>
        </p:grpSpPr>
        <p:sp>
          <p:nvSpPr>
            <p:cNvPr id="989" name="Google Shape;989;p37"/>
            <p:cNvSpPr/>
            <p:nvPr/>
          </p:nvSpPr>
          <p:spPr>
            <a:xfrm>
              <a:off x="2517500" y="1255000"/>
              <a:ext cx="13425" cy="12950"/>
            </a:xfrm>
            <a:custGeom>
              <a:rect b="b" l="l" r="r" t="t"/>
              <a:pathLst>
                <a:path extrusionOk="0" h="518" w="537">
                  <a:moveTo>
                    <a:pt x="269" y="0"/>
                  </a:moveTo>
                  <a:cubicBezTo>
                    <a:pt x="126" y="0"/>
                    <a:pt x="1" y="125"/>
                    <a:pt x="1" y="268"/>
                  </a:cubicBezTo>
                  <a:cubicBezTo>
                    <a:pt x="1" y="411"/>
                    <a:pt x="126" y="518"/>
                    <a:pt x="269" y="518"/>
                  </a:cubicBezTo>
                  <a:cubicBezTo>
                    <a:pt x="429" y="518"/>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37"/>
            <p:cNvSpPr/>
            <p:nvPr/>
          </p:nvSpPr>
          <p:spPr>
            <a:xfrm>
              <a:off x="2517500" y="1387925"/>
              <a:ext cx="13425" cy="13400"/>
            </a:xfrm>
            <a:custGeom>
              <a:rect b="b" l="l" r="r" t="t"/>
              <a:pathLst>
                <a:path extrusionOk="0" h="536" w="537">
                  <a:moveTo>
                    <a:pt x="269" y="0"/>
                  </a:moveTo>
                  <a:cubicBezTo>
                    <a:pt x="126" y="0"/>
                    <a:pt x="1" y="125"/>
                    <a:pt x="1" y="268"/>
                  </a:cubicBezTo>
                  <a:cubicBezTo>
                    <a:pt x="1" y="411"/>
                    <a:pt x="126" y="536"/>
                    <a:pt x="269" y="536"/>
                  </a:cubicBezTo>
                  <a:cubicBezTo>
                    <a:pt x="429" y="536"/>
                    <a:pt x="536" y="411"/>
                    <a:pt x="536" y="268"/>
                  </a:cubicBezTo>
                  <a:cubicBezTo>
                    <a:pt x="536" y="125"/>
                    <a:pt x="429"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37"/>
            <p:cNvSpPr/>
            <p:nvPr/>
          </p:nvSpPr>
          <p:spPr>
            <a:xfrm>
              <a:off x="2584425" y="1317900"/>
              <a:ext cx="12950" cy="13400"/>
            </a:xfrm>
            <a:custGeom>
              <a:rect b="b" l="l" r="r" t="t"/>
              <a:pathLst>
                <a:path extrusionOk="0" h="536" w="518">
                  <a:moveTo>
                    <a:pt x="268" y="0"/>
                  </a:moveTo>
                  <a:cubicBezTo>
                    <a:pt x="125" y="0"/>
                    <a:pt x="0" y="125"/>
                    <a:pt x="0" y="268"/>
                  </a:cubicBezTo>
                  <a:cubicBezTo>
                    <a:pt x="0" y="428"/>
                    <a:pt x="125" y="535"/>
                    <a:pt x="268" y="535"/>
                  </a:cubicBezTo>
                  <a:cubicBezTo>
                    <a:pt x="411" y="535"/>
                    <a:pt x="518" y="428"/>
                    <a:pt x="518" y="268"/>
                  </a:cubicBezTo>
                  <a:cubicBezTo>
                    <a:pt x="518"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37"/>
            <p:cNvSpPr/>
            <p:nvPr/>
          </p:nvSpPr>
          <p:spPr>
            <a:xfrm>
              <a:off x="2451050" y="1317900"/>
              <a:ext cx="13400" cy="13400"/>
            </a:xfrm>
            <a:custGeom>
              <a:rect b="b" l="l" r="r" t="t"/>
              <a:pathLst>
                <a:path extrusionOk="0" h="536" w="536">
                  <a:moveTo>
                    <a:pt x="268" y="0"/>
                  </a:moveTo>
                  <a:cubicBezTo>
                    <a:pt x="125" y="0"/>
                    <a:pt x="0" y="125"/>
                    <a:pt x="0" y="268"/>
                  </a:cubicBezTo>
                  <a:cubicBezTo>
                    <a:pt x="0" y="428"/>
                    <a:pt x="125" y="535"/>
                    <a:pt x="268" y="535"/>
                  </a:cubicBezTo>
                  <a:cubicBezTo>
                    <a:pt x="429" y="535"/>
                    <a:pt x="536" y="428"/>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37"/>
            <p:cNvSpPr/>
            <p:nvPr/>
          </p:nvSpPr>
          <p:spPr>
            <a:xfrm>
              <a:off x="2517500" y="1278200"/>
              <a:ext cx="44650" cy="84325"/>
            </a:xfrm>
            <a:custGeom>
              <a:rect b="b" l="l" r="r" t="t"/>
              <a:pathLst>
                <a:path extrusionOk="0" h="3373" w="1786">
                  <a:moveTo>
                    <a:pt x="1" y="0"/>
                  </a:moveTo>
                  <a:lnTo>
                    <a:pt x="1" y="1856"/>
                  </a:lnTo>
                  <a:cubicBezTo>
                    <a:pt x="1" y="1927"/>
                    <a:pt x="37" y="1999"/>
                    <a:pt x="90" y="2052"/>
                  </a:cubicBezTo>
                  <a:lnTo>
                    <a:pt x="1411" y="3372"/>
                  </a:lnTo>
                  <a:lnTo>
                    <a:pt x="1785" y="2998"/>
                  </a:lnTo>
                  <a:lnTo>
                    <a:pt x="536" y="1767"/>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37"/>
            <p:cNvSpPr/>
            <p:nvPr/>
          </p:nvSpPr>
          <p:spPr>
            <a:xfrm>
              <a:off x="2405550" y="1181850"/>
              <a:ext cx="243575" cy="259100"/>
            </a:xfrm>
            <a:custGeom>
              <a:rect b="b" l="l" r="r" t="t"/>
              <a:pathLst>
                <a:path extrusionOk="0" h="10364" w="9743">
                  <a:moveTo>
                    <a:pt x="4747" y="2123"/>
                  </a:moveTo>
                  <a:cubicBezTo>
                    <a:pt x="6816" y="2123"/>
                    <a:pt x="8476" y="3783"/>
                    <a:pt x="8476" y="5853"/>
                  </a:cubicBezTo>
                  <a:cubicBezTo>
                    <a:pt x="8476" y="7904"/>
                    <a:pt x="6816" y="9564"/>
                    <a:pt x="4747" y="9564"/>
                  </a:cubicBezTo>
                  <a:cubicBezTo>
                    <a:pt x="2695" y="9564"/>
                    <a:pt x="1017" y="7904"/>
                    <a:pt x="1017" y="5853"/>
                  </a:cubicBezTo>
                  <a:cubicBezTo>
                    <a:pt x="1017" y="3783"/>
                    <a:pt x="2695" y="2123"/>
                    <a:pt x="4747" y="2123"/>
                  </a:cubicBezTo>
                  <a:close/>
                  <a:moveTo>
                    <a:pt x="3159" y="0"/>
                  </a:moveTo>
                  <a:lnTo>
                    <a:pt x="3159" y="785"/>
                  </a:lnTo>
                  <a:lnTo>
                    <a:pt x="4354" y="785"/>
                  </a:lnTo>
                  <a:lnTo>
                    <a:pt x="4354" y="1338"/>
                  </a:lnTo>
                  <a:cubicBezTo>
                    <a:pt x="2249" y="1517"/>
                    <a:pt x="536" y="3158"/>
                    <a:pt x="268" y="5282"/>
                  </a:cubicBezTo>
                  <a:cubicBezTo>
                    <a:pt x="0" y="7387"/>
                    <a:pt x="1249" y="9403"/>
                    <a:pt x="3248" y="10099"/>
                  </a:cubicBezTo>
                  <a:cubicBezTo>
                    <a:pt x="3752" y="10278"/>
                    <a:pt x="4268" y="10363"/>
                    <a:pt x="4777" y="10363"/>
                  </a:cubicBezTo>
                  <a:cubicBezTo>
                    <a:pt x="6303" y="10363"/>
                    <a:pt x="7762" y="9591"/>
                    <a:pt x="8618" y="8226"/>
                  </a:cubicBezTo>
                  <a:cubicBezTo>
                    <a:pt x="9743" y="6424"/>
                    <a:pt x="9421" y="4086"/>
                    <a:pt x="7923" y="2605"/>
                  </a:cubicBezTo>
                  <a:lnTo>
                    <a:pt x="8315" y="2213"/>
                  </a:lnTo>
                  <a:cubicBezTo>
                    <a:pt x="8458" y="2052"/>
                    <a:pt x="8458" y="1802"/>
                    <a:pt x="8297" y="1642"/>
                  </a:cubicBezTo>
                  <a:cubicBezTo>
                    <a:pt x="8221" y="1566"/>
                    <a:pt x="8115" y="1525"/>
                    <a:pt x="8009" y="1525"/>
                  </a:cubicBezTo>
                  <a:cubicBezTo>
                    <a:pt x="7914" y="1525"/>
                    <a:pt x="7819" y="1557"/>
                    <a:pt x="7744" y="1624"/>
                  </a:cubicBezTo>
                  <a:lnTo>
                    <a:pt x="7280" y="2088"/>
                  </a:lnTo>
                  <a:cubicBezTo>
                    <a:pt x="6656" y="1677"/>
                    <a:pt x="5924" y="1410"/>
                    <a:pt x="5157" y="1356"/>
                  </a:cubicBezTo>
                  <a:lnTo>
                    <a:pt x="5157" y="785"/>
                  </a:lnTo>
                  <a:lnTo>
                    <a:pt x="6352" y="785"/>
                  </a:lnTo>
                  <a:lnTo>
                    <a:pt x="6352"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95" name="Google Shape;995;p37"/>
          <p:cNvSpPr/>
          <p:nvPr/>
        </p:nvSpPr>
        <p:spPr>
          <a:xfrm>
            <a:off x="8075550" y="2396514"/>
            <a:ext cx="299003" cy="308322"/>
          </a:xfrm>
          <a:custGeom>
            <a:rect b="b" l="l" r="r" t="t"/>
            <a:pathLst>
              <a:path extrusionOk="0" h="9047" w="9047">
                <a:moveTo>
                  <a:pt x="4514" y="2927"/>
                </a:moveTo>
                <a:cubicBezTo>
                  <a:pt x="5389" y="2927"/>
                  <a:pt x="6102" y="3640"/>
                  <a:pt x="6102" y="4515"/>
                </a:cubicBezTo>
                <a:cubicBezTo>
                  <a:pt x="6102" y="5407"/>
                  <a:pt x="5389" y="6120"/>
                  <a:pt x="4514" y="6120"/>
                </a:cubicBezTo>
                <a:cubicBezTo>
                  <a:pt x="3640" y="6120"/>
                  <a:pt x="2926" y="5407"/>
                  <a:pt x="2926" y="4515"/>
                </a:cubicBezTo>
                <a:cubicBezTo>
                  <a:pt x="2926" y="3640"/>
                  <a:pt x="3640" y="2927"/>
                  <a:pt x="4514" y="2927"/>
                </a:cubicBezTo>
                <a:close/>
                <a:moveTo>
                  <a:pt x="3979" y="0"/>
                </a:moveTo>
                <a:lnTo>
                  <a:pt x="3515" y="928"/>
                </a:lnTo>
                <a:cubicBezTo>
                  <a:pt x="3230" y="1017"/>
                  <a:pt x="2944" y="1124"/>
                  <a:pt x="2695" y="1285"/>
                </a:cubicBezTo>
                <a:lnTo>
                  <a:pt x="1695" y="946"/>
                </a:lnTo>
                <a:lnTo>
                  <a:pt x="946" y="1695"/>
                </a:lnTo>
                <a:lnTo>
                  <a:pt x="1267" y="2695"/>
                </a:lnTo>
                <a:cubicBezTo>
                  <a:pt x="1124" y="2962"/>
                  <a:pt x="999" y="3248"/>
                  <a:pt x="928" y="3533"/>
                </a:cubicBezTo>
                <a:lnTo>
                  <a:pt x="0" y="3997"/>
                </a:lnTo>
                <a:lnTo>
                  <a:pt x="0" y="5050"/>
                </a:lnTo>
                <a:lnTo>
                  <a:pt x="928" y="5514"/>
                </a:lnTo>
                <a:cubicBezTo>
                  <a:pt x="999" y="5817"/>
                  <a:pt x="1124" y="6085"/>
                  <a:pt x="1267" y="6352"/>
                </a:cubicBezTo>
                <a:lnTo>
                  <a:pt x="946" y="7352"/>
                </a:lnTo>
                <a:lnTo>
                  <a:pt x="1695" y="8101"/>
                </a:lnTo>
                <a:lnTo>
                  <a:pt x="2695" y="7780"/>
                </a:lnTo>
                <a:cubicBezTo>
                  <a:pt x="2962" y="7922"/>
                  <a:pt x="3248" y="8047"/>
                  <a:pt x="3533" y="8119"/>
                </a:cubicBezTo>
                <a:lnTo>
                  <a:pt x="3997" y="9047"/>
                </a:lnTo>
                <a:lnTo>
                  <a:pt x="5068" y="9047"/>
                </a:lnTo>
                <a:lnTo>
                  <a:pt x="5532" y="8119"/>
                </a:lnTo>
                <a:cubicBezTo>
                  <a:pt x="5817" y="8047"/>
                  <a:pt x="6102" y="7922"/>
                  <a:pt x="6352" y="7780"/>
                </a:cubicBezTo>
                <a:lnTo>
                  <a:pt x="7351" y="8101"/>
                </a:lnTo>
                <a:lnTo>
                  <a:pt x="8101" y="7352"/>
                </a:lnTo>
                <a:lnTo>
                  <a:pt x="7762" y="6352"/>
                </a:lnTo>
                <a:cubicBezTo>
                  <a:pt x="7922" y="6085"/>
                  <a:pt x="8029" y="5799"/>
                  <a:pt x="8119" y="5514"/>
                </a:cubicBezTo>
                <a:lnTo>
                  <a:pt x="9047" y="5050"/>
                </a:lnTo>
                <a:lnTo>
                  <a:pt x="9047" y="3979"/>
                </a:lnTo>
                <a:lnTo>
                  <a:pt x="8101" y="3515"/>
                </a:lnTo>
                <a:cubicBezTo>
                  <a:pt x="8029" y="3230"/>
                  <a:pt x="7905" y="2962"/>
                  <a:pt x="7762" y="2695"/>
                </a:cubicBezTo>
                <a:lnTo>
                  <a:pt x="8101" y="1695"/>
                </a:lnTo>
                <a:lnTo>
                  <a:pt x="7334" y="946"/>
                </a:lnTo>
                <a:lnTo>
                  <a:pt x="6334" y="1285"/>
                </a:lnTo>
                <a:cubicBezTo>
                  <a:pt x="6085" y="1124"/>
                  <a:pt x="5799" y="1017"/>
                  <a:pt x="5496" y="928"/>
                </a:cubicBez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96" name="Google Shape;996;p37"/>
          <p:cNvGrpSpPr/>
          <p:nvPr/>
        </p:nvGrpSpPr>
        <p:grpSpPr>
          <a:xfrm>
            <a:off x="8500593" y="2371333"/>
            <a:ext cx="286610" cy="357601"/>
            <a:chOff x="3086700" y="1180050"/>
            <a:chExt cx="216800" cy="262325"/>
          </a:xfrm>
        </p:grpSpPr>
        <p:sp>
          <p:nvSpPr>
            <p:cNvPr id="997" name="Google Shape;997;p37"/>
            <p:cNvSpPr/>
            <p:nvPr/>
          </p:nvSpPr>
          <p:spPr>
            <a:xfrm>
              <a:off x="3161625" y="1180050"/>
              <a:ext cx="141875" cy="141425"/>
            </a:xfrm>
            <a:custGeom>
              <a:rect b="b" l="l" r="r" t="t"/>
              <a:pathLst>
                <a:path extrusionOk="0" h="5657" w="5675">
                  <a:moveTo>
                    <a:pt x="2838" y="1839"/>
                  </a:moveTo>
                  <a:cubicBezTo>
                    <a:pt x="3391" y="1839"/>
                    <a:pt x="3837" y="2285"/>
                    <a:pt x="3837" y="2838"/>
                  </a:cubicBezTo>
                  <a:cubicBezTo>
                    <a:pt x="3837" y="3373"/>
                    <a:pt x="3391" y="3837"/>
                    <a:pt x="2838" y="3837"/>
                  </a:cubicBezTo>
                  <a:cubicBezTo>
                    <a:pt x="2285" y="3837"/>
                    <a:pt x="1839" y="3373"/>
                    <a:pt x="1839" y="2838"/>
                  </a:cubicBezTo>
                  <a:cubicBezTo>
                    <a:pt x="1839" y="2285"/>
                    <a:pt x="2302" y="1839"/>
                    <a:pt x="2838" y="1839"/>
                  </a:cubicBezTo>
                  <a:close/>
                  <a:moveTo>
                    <a:pt x="2499" y="1"/>
                  </a:moveTo>
                  <a:lnTo>
                    <a:pt x="2213" y="590"/>
                  </a:lnTo>
                  <a:cubicBezTo>
                    <a:pt x="2035" y="643"/>
                    <a:pt x="1856" y="697"/>
                    <a:pt x="1696" y="804"/>
                  </a:cubicBezTo>
                  <a:lnTo>
                    <a:pt x="1071" y="590"/>
                  </a:lnTo>
                  <a:lnTo>
                    <a:pt x="590" y="1054"/>
                  </a:lnTo>
                  <a:lnTo>
                    <a:pt x="804" y="1696"/>
                  </a:lnTo>
                  <a:cubicBezTo>
                    <a:pt x="714" y="1856"/>
                    <a:pt x="643" y="2035"/>
                    <a:pt x="590" y="2213"/>
                  </a:cubicBezTo>
                  <a:lnTo>
                    <a:pt x="1" y="2499"/>
                  </a:lnTo>
                  <a:lnTo>
                    <a:pt x="1" y="3159"/>
                  </a:lnTo>
                  <a:lnTo>
                    <a:pt x="590" y="3462"/>
                  </a:lnTo>
                  <a:cubicBezTo>
                    <a:pt x="643" y="3641"/>
                    <a:pt x="714" y="3819"/>
                    <a:pt x="804" y="3980"/>
                  </a:cubicBezTo>
                  <a:lnTo>
                    <a:pt x="590" y="4604"/>
                  </a:lnTo>
                  <a:lnTo>
                    <a:pt x="1053" y="5068"/>
                  </a:lnTo>
                  <a:lnTo>
                    <a:pt x="1678" y="4854"/>
                  </a:lnTo>
                  <a:cubicBezTo>
                    <a:pt x="1839" y="4961"/>
                    <a:pt x="2017" y="5015"/>
                    <a:pt x="2195" y="5068"/>
                  </a:cubicBezTo>
                  <a:lnTo>
                    <a:pt x="2499" y="5657"/>
                  </a:lnTo>
                  <a:lnTo>
                    <a:pt x="3159" y="5657"/>
                  </a:lnTo>
                  <a:lnTo>
                    <a:pt x="3462" y="5068"/>
                  </a:lnTo>
                  <a:cubicBezTo>
                    <a:pt x="3641" y="5015"/>
                    <a:pt x="3819" y="4961"/>
                    <a:pt x="3962" y="4854"/>
                  </a:cubicBezTo>
                  <a:lnTo>
                    <a:pt x="4586" y="5068"/>
                  </a:lnTo>
                  <a:lnTo>
                    <a:pt x="5068" y="4604"/>
                  </a:lnTo>
                  <a:lnTo>
                    <a:pt x="4854" y="3980"/>
                  </a:lnTo>
                  <a:cubicBezTo>
                    <a:pt x="4961" y="3819"/>
                    <a:pt x="5032" y="3623"/>
                    <a:pt x="5086" y="3462"/>
                  </a:cubicBezTo>
                  <a:lnTo>
                    <a:pt x="5675" y="3159"/>
                  </a:lnTo>
                  <a:lnTo>
                    <a:pt x="5675" y="2499"/>
                  </a:lnTo>
                  <a:lnTo>
                    <a:pt x="5086" y="2213"/>
                  </a:lnTo>
                  <a:cubicBezTo>
                    <a:pt x="5032" y="2035"/>
                    <a:pt x="4961" y="1856"/>
                    <a:pt x="4872" y="1696"/>
                  </a:cubicBezTo>
                  <a:lnTo>
                    <a:pt x="5086" y="1054"/>
                  </a:lnTo>
                  <a:lnTo>
                    <a:pt x="4604" y="590"/>
                  </a:lnTo>
                  <a:lnTo>
                    <a:pt x="3980" y="804"/>
                  </a:lnTo>
                  <a:cubicBezTo>
                    <a:pt x="3819" y="697"/>
                    <a:pt x="3658" y="643"/>
                    <a:pt x="3462" y="590"/>
                  </a:cubicBezTo>
                  <a:lnTo>
                    <a:pt x="3177"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37"/>
            <p:cNvSpPr/>
            <p:nvPr/>
          </p:nvSpPr>
          <p:spPr>
            <a:xfrm>
              <a:off x="3086700" y="1301400"/>
              <a:ext cx="141425" cy="140975"/>
            </a:xfrm>
            <a:custGeom>
              <a:rect b="b" l="l" r="r" t="t"/>
              <a:pathLst>
                <a:path extrusionOk="0" h="5639" w="5657">
                  <a:moveTo>
                    <a:pt x="2837" y="1838"/>
                  </a:moveTo>
                  <a:cubicBezTo>
                    <a:pt x="3390" y="1838"/>
                    <a:pt x="3836" y="2284"/>
                    <a:pt x="3836" y="2819"/>
                  </a:cubicBezTo>
                  <a:cubicBezTo>
                    <a:pt x="3836" y="3372"/>
                    <a:pt x="3390" y="3818"/>
                    <a:pt x="2837" y="3818"/>
                  </a:cubicBezTo>
                  <a:cubicBezTo>
                    <a:pt x="2266" y="3818"/>
                    <a:pt x="1838" y="3372"/>
                    <a:pt x="1838" y="2819"/>
                  </a:cubicBezTo>
                  <a:cubicBezTo>
                    <a:pt x="1838" y="2266"/>
                    <a:pt x="2284" y="1838"/>
                    <a:pt x="2837" y="1838"/>
                  </a:cubicBezTo>
                  <a:close/>
                  <a:moveTo>
                    <a:pt x="2498" y="0"/>
                  </a:moveTo>
                  <a:lnTo>
                    <a:pt x="2195" y="571"/>
                  </a:lnTo>
                  <a:cubicBezTo>
                    <a:pt x="2016" y="624"/>
                    <a:pt x="1838" y="696"/>
                    <a:pt x="1677" y="785"/>
                  </a:cubicBezTo>
                  <a:lnTo>
                    <a:pt x="1053" y="571"/>
                  </a:lnTo>
                  <a:lnTo>
                    <a:pt x="589" y="1035"/>
                  </a:lnTo>
                  <a:lnTo>
                    <a:pt x="785" y="1659"/>
                  </a:lnTo>
                  <a:cubicBezTo>
                    <a:pt x="696" y="1838"/>
                    <a:pt x="642" y="2016"/>
                    <a:pt x="571" y="2195"/>
                  </a:cubicBezTo>
                  <a:lnTo>
                    <a:pt x="0" y="2480"/>
                  </a:lnTo>
                  <a:lnTo>
                    <a:pt x="0" y="3140"/>
                  </a:lnTo>
                  <a:lnTo>
                    <a:pt x="571" y="3426"/>
                  </a:lnTo>
                  <a:cubicBezTo>
                    <a:pt x="642" y="3622"/>
                    <a:pt x="696" y="3800"/>
                    <a:pt x="785" y="3961"/>
                  </a:cubicBezTo>
                  <a:lnTo>
                    <a:pt x="589" y="4586"/>
                  </a:lnTo>
                  <a:lnTo>
                    <a:pt x="1053" y="5049"/>
                  </a:lnTo>
                  <a:lnTo>
                    <a:pt x="1677" y="4853"/>
                  </a:lnTo>
                  <a:cubicBezTo>
                    <a:pt x="1838" y="4942"/>
                    <a:pt x="2016" y="5014"/>
                    <a:pt x="2195" y="5049"/>
                  </a:cubicBezTo>
                  <a:lnTo>
                    <a:pt x="2498" y="5638"/>
                  </a:lnTo>
                  <a:lnTo>
                    <a:pt x="3158" y="5638"/>
                  </a:lnTo>
                  <a:lnTo>
                    <a:pt x="3462" y="5049"/>
                  </a:lnTo>
                  <a:cubicBezTo>
                    <a:pt x="3640" y="5014"/>
                    <a:pt x="3818" y="4942"/>
                    <a:pt x="3979" y="4853"/>
                  </a:cubicBezTo>
                  <a:lnTo>
                    <a:pt x="4604" y="5049"/>
                  </a:lnTo>
                  <a:lnTo>
                    <a:pt x="5067" y="4586"/>
                  </a:lnTo>
                  <a:lnTo>
                    <a:pt x="4853" y="3961"/>
                  </a:lnTo>
                  <a:cubicBezTo>
                    <a:pt x="4960" y="3800"/>
                    <a:pt x="5032" y="3640"/>
                    <a:pt x="5085" y="3444"/>
                  </a:cubicBezTo>
                  <a:lnTo>
                    <a:pt x="5656" y="3158"/>
                  </a:lnTo>
                  <a:lnTo>
                    <a:pt x="5656" y="2498"/>
                  </a:lnTo>
                  <a:lnTo>
                    <a:pt x="5085" y="2195"/>
                  </a:lnTo>
                  <a:cubicBezTo>
                    <a:pt x="5032" y="2016"/>
                    <a:pt x="4960" y="1838"/>
                    <a:pt x="4853" y="1677"/>
                  </a:cubicBezTo>
                  <a:lnTo>
                    <a:pt x="5085" y="1053"/>
                  </a:lnTo>
                  <a:lnTo>
                    <a:pt x="4604" y="571"/>
                  </a:lnTo>
                  <a:lnTo>
                    <a:pt x="3979" y="785"/>
                  </a:lnTo>
                  <a:cubicBezTo>
                    <a:pt x="3818" y="696"/>
                    <a:pt x="3622" y="624"/>
                    <a:pt x="3462" y="571"/>
                  </a:cubicBezTo>
                  <a:lnTo>
                    <a:pt x="3158"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9" name="Google Shape;999;p37"/>
          <p:cNvGrpSpPr/>
          <p:nvPr/>
        </p:nvGrpSpPr>
        <p:grpSpPr>
          <a:xfrm>
            <a:off x="9007187" y="2359473"/>
            <a:ext cx="228243" cy="381321"/>
            <a:chOff x="3741075" y="1171575"/>
            <a:chExt cx="172650" cy="279725"/>
          </a:xfrm>
        </p:grpSpPr>
        <p:sp>
          <p:nvSpPr>
            <p:cNvPr id="1000" name="Google Shape;1000;p37"/>
            <p:cNvSpPr/>
            <p:nvPr/>
          </p:nvSpPr>
          <p:spPr>
            <a:xfrm>
              <a:off x="3784350" y="1364725"/>
              <a:ext cx="86100" cy="19650"/>
            </a:xfrm>
            <a:custGeom>
              <a:rect b="b" l="l" r="r" t="t"/>
              <a:pathLst>
                <a:path extrusionOk="0" h="786" w="3444">
                  <a:moveTo>
                    <a:pt x="393" y="1"/>
                  </a:moveTo>
                  <a:cubicBezTo>
                    <a:pt x="161" y="1"/>
                    <a:pt x="0" y="161"/>
                    <a:pt x="0" y="393"/>
                  </a:cubicBezTo>
                  <a:cubicBezTo>
                    <a:pt x="0" y="625"/>
                    <a:pt x="161" y="786"/>
                    <a:pt x="393" y="786"/>
                  </a:cubicBezTo>
                  <a:lnTo>
                    <a:pt x="3051" y="786"/>
                  </a:lnTo>
                  <a:cubicBezTo>
                    <a:pt x="3283" y="786"/>
                    <a:pt x="3444" y="625"/>
                    <a:pt x="3444" y="393"/>
                  </a:cubicBezTo>
                  <a:cubicBezTo>
                    <a:pt x="3444" y="161"/>
                    <a:pt x="3283" y="1"/>
                    <a:pt x="305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37"/>
            <p:cNvSpPr/>
            <p:nvPr/>
          </p:nvSpPr>
          <p:spPr>
            <a:xfrm>
              <a:off x="3784350" y="1397750"/>
              <a:ext cx="86100" cy="20075"/>
            </a:xfrm>
            <a:custGeom>
              <a:rect b="b" l="l" r="r" t="t"/>
              <a:pathLst>
                <a:path extrusionOk="0" h="803" w="3444">
                  <a:moveTo>
                    <a:pt x="393" y="0"/>
                  </a:moveTo>
                  <a:cubicBezTo>
                    <a:pt x="161" y="0"/>
                    <a:pt x="0" y="178"/>
                    <a:pt x="0" y="410"/>
                  </a:cubicBezTo>
                  <a:cubicBezTo>
                    <a:pt x="0" y="642"/>
                    <a:pt x="161" y="803"/>
                    <a:pt x="393" y="803"/>
                  </a:cubicBezTo>
                  <a:lnTo>
                    <a:pt x="3051" y="803"/>
                  </a:lnTo>
                  <a:cubicBezTo>
                    <a:pt x="3283" y="803"/>
                    <a:pt x="3444" y="642"/>
                    <a:pt x="3444" y="410"/>
                  </a:cubicBezTo>
                  <a:cubicBezTo>
                    <a:pt x="3444" y="178"/>
                    <a:pt x="3283"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37"/>
            <p:cNvSpPr/>
            <p:nvPr/>
          </p:nvSpPr>
          <p:spPr>
            <a:xfrm>
              <a:off x="3805750" y="1431200"/>
              <a:ext cx="43300" cy="20100"/>
            </a:xfrm>
            <a:custGeom>
              <a:rect b="b" l="l" r="r" t="t"/>
              <a:pathLst>
                <a:path extrusionOk="0" h="804" w="1732">
                  <a:moveTo>
                    <a:pt x="1" y="0"/>
                  </a:moveTo>
                  <a:cubicBezTo>
                    <a:pt x="36" y="446"/>
                    <a:pt x="411" y="803"/>
                    <a:pt x="857" y="803"/>
                  </a:cubicBezTo>
                  <a:cubicBezTo>
                    <a:pt x="1321" y="803"/>
                    <a:pt x="1696" y="446"/>
                    <a:pt x="173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37"/>
            <p:cNvSpPr/>
            <p:nvPr/>
          </p:nvSpPr>
          <p:spPr>
            <a:xfrm>
              <a:off x="3741075" y="1171575"/>
              <a:ext cx="172650" cy="179800"/>
            </a:xfrm>
            <a:custGeom>
              <a:rect b="b" l="l" r="r" t="t"/>
              <a:pathLst>
                <a:path extrusionOk="0" h="7192" w="6906">
                  <a:moveTo>
                    <a:pt x="3462" y="786"/>
                  </a:moveTo>
                  <a:cubicBezTo>
                    <a:pt x="4907" y="804"/>
                    <a:pt x="6103" y="1963"/>
                    <a:pt x="6120" y="3427"/>
                  </a:cubicBezTo>
                  <a:lnTo>
                    <a:pt x="6120" y="3534"/>
                  </a:lnTo>
                  <a:lnTo>
                    <a:pt x="6103" y="3534"/>
                  </a:lnTo>
                  <a:cubicBezTo>
                    <a:pt x="6103" y="3855"/>
                    <a:pt x="6031" y="4176"/>
                    <a:pt x="5924" y="4461"/>
                  </a:cubicBezTo>
                  <a:cubicBezTo>
                    <a:pt x="5817" y="4729"/>
                    <a:pt x="5674" y="4979"/>
                    <a:pt x="5478" y="5193"/>
                  </a:cubicBezTo>
                  <a:cubicBezTo>
                    <a:pt x="5175" y="5568"/>
                    <a:pt x="4907" y="5960"/>
                    <a:pt x="4711" y="6388"/>
                  </a:cubicBezTo>
                  <a:lnTo>
                    <a:pt x="2213" y="6388"/>
                  </a:lnTo>
                  <a:cubicBezTo>
                    <a:pt x="1999" y="5960"/>
                    <a:pt x="1731" y="5568"/>
                    <a:pt x="1446" y="5193"/>
                  </a:cubicBezTo>
                  <a:cubicBezTo>
                    <a:pt x="1249" y="4979"/>
                    <a:pt x="1107" y="4729"/>
                    <a:pt x="1000" y="4461"/>
                  </a:cubicBezTo>
                  <a:cubicBezTo>
                    <a:pt x="875" y="4176"/>
                    <a:pt x="821" y="3855"/>
                    <a:pt x="803" y="3534"/>
                  </a:cubicBezTo>
                  <a:lnTo>
                    <a:pt x="803" y="3427"/>
                  </a:lnTo>
                  <a:cubicBezTo>
                    <a:pt x="839" y="1981"/>
                    <a:pt x="2017" y="804"/>
                    <a:pt x="3462" y="786"/>
                  </a:cubicBezTo>
                  <a:close/>
                  <a:moveTo>
                    <a:pt x="3444" y="1"/>
                  </a:moveTo>
                  <a:cubicBezTo>
                    <a:pt x="1570" y="19"/>
                    <a:pt x="36" y="1535"/>
                    <a:pt x="0" y="3427"/>
                  </a:cubicBezTo>
                  <a:lnTo>
                    <a:pt x="0" y="3551"/>
                  </a:lnTo>
                  <a:cubicBezTo>
                    <a:pt x="18" y="3962"/>
                    <a:pt x="90" y="4354"/>
                    <a:pt x="232" y="4747"/>
                  </a:cubicBezTo>
                  <a:cubicBezTo>
                    <a:pt x="393" y="5104"/>
                    <a:pt x="589" y="5443"/>
                    <a:pt x="839" y="5728"/>
                  </a:cubicBezTo>
                  <a:cubicBezTo>
                    <a:pt x="1160" y="6067"/>
                    <a:pt x="1499" y="6763"/>
                    <a:pt x="1642" y="7049"/>
                  </a:cubicBezTo>
                  <a:cubicBezTo>
                    <a:pt x="1695" y="7138"/>
                    <a:pt x="1785" y="7191"/>
                    <a:pt x="1892" y="7191"/>
                  </a:cubicBezTo>
                  <a:lnTo>
                    <a:pt x="5014" y="7191"/>
                  </a:lnTo>
                  <a:cubicBezTo>
                    <a:pt x="5121" y="7191"/>
                    <a:pt x="5228" y="7138"/>
                    <a:pt x="5264" y="7049"/>
                  </a:cubicBezTo>
                  <a:cubicBezTo>
                    <a:pt x="5407" y="6763"/>
                    <a:pt x="5746" y="6067"/>
                    <a:pt x="6085" y="5728"/>
                  </a:cubicBezTo>
                  <a:cubicBezTo>
                    <a:pt x="6317" y="5443"/>
                    <a:pt x="6549" y="5104"/>
                    <a:pt x="6673" y="4747"/>
                  </a:cubicBezTo>
                  <a:cubicBezTo>
                    <a:pt x="6816" y="4354"/>
                    <a:pt x="6905" y="3962"/>
                    <a:pt x="6905" y="3551"/>
                  </a:cubicBezTo>
                  <a:lnTo>
                    <a:pt x="6905" y="3427"/>
                  </a:lnTo>
                  <a:cubicBezTo>
                    <a:pt x="6870" y="1535"/>
                    <a:pt x="5353" y="19"/>
                    <a:pt x="344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4" name="Google Shape;1004;p37"/>
          <p:cNvSpPr/>
          <p:nvPr/>
        </p:nvSpPr>
        <p:spPr>
          <a:xfrm>
            <a:off x="9465599" y="2371870"/>
            <a:ext cx="350330" cy="358181"/>
          </a:xfrm>
          <a:custGeom>
            <a:rect b="b" l="l" r="r" t="t"/>
            <a:pathLst>
              <a:path extrusionOk="0" h="10510" w="10600">
                <a:moveTo>
                  <a:pt x="3979" y="786"/>
                </a:moveTo>
                <a:cubicBezTo>
                  <a:pt x="5746" y="786"/>
                  <a:pt x="7173" y="2213"/>
                  <a:pt x="7173" y="3980"/>
                </a:cubicBezTo>
                <a:cubicBezTo>
                  <a:pt x="7173" y="5728"/>
                  <a:pt x="5746" y="7173"/>
                  <a:pt x="3979" y="7173"/>
                </a:cubicBezTo>
                <a:cubicBezTo>
                  <a:pt x="2231" y="7173"/>
                  <a:pt x="786" y="5728"/>
                  <a:pt x="786" y="3980"/>
                </a:cubicBezTo>
                <a:cubicBezTo>
                  <a:pt x="786" y="2213"/>
                  <a:pt x="2231" y="786"/>
                  <a:pt x="3979" y="786"/>
                </a:cubicBezTo>
                <a:close/>
                <a:moveTo>
                  <a:pt x="3997" y="1"/>
                </a:moveTo>
                <a:cubicBezTo>
                  <a:pt x="1803" y="1"/>
                  <a:pt x="1" y="1785"/>
                  <a:pt x="1" y="3980"/>
                </a:cubicBezTo>
                <a:cubicBezTo>
                  <a:pt x="1" y="6192"/>
                  <a:pt x="1803" y="7976"/>
                  <a:pt x="3997" y="7976"/>
                </a:cubicBezTo>
                <a:cubicBezTo>
                  <a:pt x="4907" y="7976"/>
                  <a:pt x="5746" y="7673"/>
                  <a:pt x="6424" y="7156"/>
                </a:cubicBezTo>
                <a:lnTo>
                  <a:pt x="7013" y="7744"/>
                </a:lnTo>
                <a:cubicBezTo>
                  <a:pt x="6959" y="8030"/>
                  <a:pt x="7031" y="8333"/>
                  <a:pt x="7263" y="8565"/>
                </a:cubicBezTo>
                <a:lnTo>
                  <a:pt x="8922" y="10224"/>
                </a:lnTo>
                <a:cubicBezTo>
                  <a:pt x="9100" y="10421"/>
                  <a:pt x="9350" y="10510"/>
                  <a:pt x="9582" y="10510"/>
                </a:cubicBezTo>
                <a:cubicBezTo>
                  <a:pt x="9832" y="10510"/>
                  <a:pt x="10082" y="10421"/>
                  <a:pt x="10260" y="10224"/>
                </a:cubicBezTo>
                <a:cubicBezTo>
                  <a:pt x="10599" y="9868"/>
                  <a:pt x="10599" y="9261"/>
                  <a:pt x="10242" y="8904"/>
                </a:cubicBezTo>
                <a:lnTo>
                  <a:pt x="8583" y="7245"/>
                </a:lnTo>
                <a:cubicBezTo>
                  <a:pt x="8395" y="7071"/>
                  <a:pt x="8160" y="6980"/>
                  <a:pt x="7916" y="6980"/>
                </a:cubicBezTo>
                <a:cubicBezTo>
                  <a:pt x="7859" y="6980"/>
                  <a:pt x="7802" y="6985"/>
                  <a:pt x="7744" y="6995"/>
                </a:cubicBezTo>
                <a:lnTo>
                  <a:pt x="7173" y="6406"/>
                </a:lnTo>
                <a:cubicBezTo>
                  <a:pt x="7691" y="5746"/>
                  <a:pt x="7994" y="4890"/>
                  <a:pt x="7994" y="3980"/>
                </a:cubicBezTo>
                <a:cubicBezTo>
                  <a:pt x="7994" y="1785"/>
                  <a:pt x="6192"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05" name="Google Shape;1005;p37"/>
          <p:cNvGrpSpPr/>
          <p:nvPr/>
        </p:nvGrpSpPr>
        <p:grpSpPr>
          <a:xfrm>
            <a:off x="2528682" y="3103577"/>
            <a:ext cx="351520" cy="253623"/>
            <a:chOff x="952700" y="1101100"/>
            <a:chExt cx="265900" cy="186050"/>
          </a:xfrm>
        </p:grpSpPr>
        <p:sp>
          <p:nvSpPr>
            <p:cNvPr id="1006" name="Google Shape;1006;p37"/>
            <p:cNvSpPr/>
            <p:nvPr/>
          </p:nvSpPr>
          <p:spPr>
            <a:xfrm>
              <a:off x="952700" y="1101100"/>
              <a:ext cx="265900" cy="186050"/>
            </a:xfrm>
            <a:custGeom>
              <a:rect b="b" l="l" r="r" t="t"/>
              <a:pathLst>
                <a:path extrusionOk="0" h="7442" w="10636">
                  <a:moveTo>
                    <a:pt x="9832" y="786"/>
                  </a:moveTo>
                  <a:lnTo>
                    <a:pt x="9832" y="2927"/>
                  </a:lnTo>
                  <a:lnTo>
                    <a:pt x="804" y="2927"/>
                  </a:lnTo>
                  <a:lnTo>
                    <a:pt x="804" y="786"/>
                  </a:lnTo>
                  <a:close/>
                  <a:moveTo>
                    <a:pt x="9832" y="4515"/>
                  </a:moveTo>
                  <a:lnTo>
                    <a:pt x="9832" y="6638"/>
                  </a:lnTo>
                  <a:lnTo>
                    <a:pt x="804" y="6638"/>
                  </a:lnTo>
                  <a:lnTo>
                    <a:pt x="804" y="4515"/>
                  </a:lnTo>
                  <a:close/>
                  <a:moveTo>
                    <a:pt x="536" y="1"/>
                  </a:moveTo>
                  <a:cubicBezTo>
                    <a:pt x="251" y="1"/>
                    <a:pt x="1" y="233"/>
                    <a:pt x="1" y="518"/>
                  </a:cubicBezTo>
                  <a:lnTo>
                    <a:pt x="1" y="6906"/>
                  </a:lnTo>
                  <a:cubicBezTo>
                    <a:pt x="1" y="7209"/>
                    <a:pt x="251" y="7441"/>
                    <a:pt x="536" y="7441"/>
                  </a:cubicBezTo>
                  <a:lnTo>
                    <a:pt x="10100" y="7441"/>
                  </a:lnTo>
                  <a:cubicBezTo>
                    <a:pt x="10403" y="7441"/>
                    <a:pt x="10635" y="7209"/>
                    <a:pt x="10635" y="6906"/>
                  </a:cubicBezTo>
                  <a:lnTo>
                    <a:pt x="10635" y="518"/>
                  </a:lnTo>
                  <a:cubicBezTo>
                    <a:pt x="10635" y="233"/>
                    <a:pt x="10403" y="1"/>
                    <a:pt x="1010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37"/>
            <p:cNvSpPr/>
            <p:nvPr/>
          </p:nvSpPr>
          <p:spPr>
            <a:xfrm>
              <a:off x="992850" y="1234025"/>
              <a:ext cx="53125" cy="13425"/>
            </a:xfrm>
            <a:custGeom>
              <a:rect b="b" l="l" r="r" t="t"/>
              <a:pathLst>
                <a:path extrusionOk="0" h="537" w="2125">
                  <a:moveTo>
                    <a:pt x="1" y="1"/>
                  </a:moveTo>
                  <a:lnTo>
                    <a:pt x="1" y="536"/>
                  </a:lnTo>
                  <a:lnTo>
                    <a:pt x="2124" y="536"/>
                  </a:lnTo>
                  <a:lnTo>
                    <a:pt x="212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37"/>
            <p:cNvSpPr/>
            <p:nvPr/>
          </p:nvSpPr>
          <p:spPr>
            <a:xfrm>
              <a:off x="1059325" y="1234025"/>
              <a:ext cx="26350" cy="13425"/>
            </a:xfrm>
            <a:custGeom>
              <a:rect b="b" l="l" r="r" t="t"/>
              <a:pathLst>
                <a:path extrusionOk="0" h="537" w="1054">
                  <a:moveTo>
                    <a:pt x="0" y="1"/>
                  </a:moveTo>
                  <a:lnTo>
                    <a:pt x="0" y="536"/>
                  </a:lnTo>
                  <a:lnTo>
                    <a:pt x="1053" y="536"/>
                  </a:lnTo>
                  <a:lnTo>
                    <a:pt x="1053"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09" name="Google Shape;1009;p37"/>
          <p:cNvSpPr/>
          <p:nvPr/>
        </p:nvSpPr>
        <p:spPr>
          <a:xfrm>
            <a:off x="3055153" y="3020420"/>
            <a:ext cx="246520" cy="362475"/>
          </a:xfrm>
          <a:custGeom>
            <a:rect b="b" l="l" r="r" t="t"/>
            <a:pathLst>
              <a:path extrusionOk="0" h="10636" w="7459">
                <a:moveTo>
                  <a:pt x="6120" y="1321"/>
                </a:moveTo>
                <a:lnTo>
                  <a:pt x="6120" y="3462"/>
                </a:lnTo>
                <a:lnTo>
                  <a:pt x="1339" y="3462"/>
                </a:lnTo>
                <a:lnTo>
                  <a:pt x="1339" y="1321"/>
                </a:lnTo>
                <a:close/>
                <a:moveTo>
                  <a:pt x="2141" y="4515"/>
                </a:moveTo>
                <a:lnTo>
                  <a:pt x="2141" y="5318"/>
                </a:lnTo>
                <a:lnTo>
                  <a:pt x="1339" y="5318"/>
                </a:lnTo>
                <a:lnTo>
                  <a:pt x="1339" y="4515"/>
                </a:lnTo>
                <a:close/>
                <a:moveTo>
                  <a:pt x="3462" y="4515"/>
                </a:moveTo>
                <a:lnTo>
                  <a:pt x="3462" y="5318"/>
                </a:lnTo>
                <a:lnTo>
                  <a:pt x="2659" y="5318"/>
                </a:lnTo>
                <a:lnTo>
                  <a:pt x="2659" y="4515"/>
                </a:lnTo>
                <a:close/>
                <a:moveTo>
                  <a:pt x="4800" y="4515"/>
                </a:moveTo>
                <a:lnTo>
                  <a:pt x="4800" y="5318"/>
                </a:lnTo>
                <a:lnTo>
                  <a:pt x="3997" y="5318"/>
                </a:lnTo>
                <a:lnTo>
                  <a:pt x="3997" y="4515"/>
                </a:lnTo>
                <a:close/>
                <a:moveTo>
                  <a:pt x="6120" y="4515"/>
                </a:moveTo>
                <a:lnTo>
                  <a:pt x="6120" y="5318"/>
                </a:lnTo>
                <a:lnTo>
                  <a:pt x="5317" y="5318"/>
                </a:lnTo>
                <a:lnTo>
                  <a:pt x="5317" y="4515"/>
                </a:lnTo>
                <a:close/>
                <a:moveTo>
                  <a:pt x="2141" y="5853"/>
                </a:moveTo>
                <a:lnTo>
                  <a:pt x="2141" y="6638"/>
                </a:lnTo>
                <a:lnTo>
                  <a:pt x="1339" y="6638"/>
                </a:lnTo>
                <a:lnTo>
                  <a:pt x="1339" y="5853"/>
                </a:lnTo>
                <a:close/>
                <a:moveTo>
                  <a:pt x="3462" y="5853"/>
                </a:moveTo>
                <a:lnTo>
                  <a:pt x="3462" y="6638"/>
                </a:lnTo>
                <a:lnTo>
                  <a:pt x="2659" y="6638"/>
                </a:lnTo>
                <a:lnTo>
                  <a:pt x="2659" y="5853"/>
                </a:lnTo>
                <a:close/>
                <a:moveTo>
                  <a:pt x="4800" y="5853"/>
                </a:moveTo>
                <a:lnTo>
                  <a:pt x="4800" y="6638"/>
                </a:lnTo>
                <a:lnTo>
                  <a:pt x="3997" y="6638"/>
                </a:lnTo>
                <a:lnTo>
                  <a:pt x="3997" y="5853"/>
                </a:lnTo>
                <a:close/>
                <a:moveTo>
                  <a:pt x="6120" y="5853"/>
                </a:moveTo>
                <a:lnTo>
                  <a:pt x="6120" y="6638"/>
                </a:lnTo>
                <a:lnTo>
                  <a:pt x="5317" y="6638"/>
                </a:lnTo>
                <a:lnTo>
                  <a:pt x="5317" y="5853"/>
                </a:lnTo>
                <a:close/>
                <a:moveTo>
                  <a:pt x="2141" y="7174"/>
                </a:moveTo>
                <a:lnTo>
                  <a:pt x="2141" y="7977"/>
                </a:lnTo>
                <a:lnTo>
                  <a:pt x="1339" y="7977"/>
                </a:lnTo>
                <a:lnTo>
                  <a:pt x="1339" y="7174"/>
                </a:lnTo>
                <a:close/>
                <a:moveTo>
                  <a:pt x="3462" y="7174"/>
                </a:moveTo>
                <a:lnTo>
                  <a:pt x="3462" y="7977"/>
                </a:lnTo>
                <a:lnTo>
                  <a:pt x="2659" y="7977"/>
                </a:lnTo>
                <a:lnTo>
                  <a:pt x="2659" y="7174"/>
                </a:lnTo>
                <a:close/>
                <a:moveTo>
                  <a:pt x="4800" y="7174"/>
                </a:moveTo>
                <a:lnTo>
                  <a:pt x="4800" y="7977"/>
                </a:lnTo>
                <a:lnTo>
                  <a:pt x="3997" y="7977"/>
                </a:lnTo>
                <a:lnTo>
                  <a:pt x="3997" y="7174"/>
                </a:lnTo>
                <a:close/>
                <a:moveTo>
                  <a:pt x="6120" y="7174"/>
                </a:moveTo>
                <a:lnTo>
                  <a:pt x="6120" y="7977"/>
                </a:lnTo>
                <a:lnTo>
                  <a:pt x="5317" y="7977"/>
                </a:lnTo>
                <a:lnTo>
                  <a:pt x="5317" y="7174"/>
                </a:lnTo>
                <a:close/>
                <a:moveTo>
                  <a:pt x="3462" y="8512"/>
                </a:moveTo>
                <a:lnTo>
                  <a:pt x="3462" y="9297"/>
                </a:lnTo>
                <a:lnTo>
                  <a:pt x="1339" y="9297"/>
                </a:lnTo>
                <a:lnTo>
                  <a:pt x="1339" y="8512"/>
                </a:lnTo>
                <a:close/>
                <a:moveTo>
                  <a:pt x="4800" y="8512"/>
                </a:moveTo>
                <a:lnTo>
                  <a:pt x="4800" y="9297"/>
                </a:lnTo>
                <a:lnTo>
                  <a:pt x="3997" y="9297"/>
                </a:lnTo>
                <a:lnTo>
                  <a:pt x="3997" y="8512"/>
                </a:lnTo>
                <a:close/>
                <a:moveTo>
                  <a:pt x="6120" y="8512"/>
                </a:moveTo>
                <a:lnTo>
                  <a:pt x="6120" y="9297"/>
                </a:lnTo>
                <a:lnTo>
                  <a:pt x="5317" y="9297"/>
                </a:lnTo>
                <a:lnTo>
                  <a:pt x="5317" y="8512"/>
                </a:lnTo>
                <a:close/>
                <a:moveTo>
                  <a:pt x="536" y="1"/>
                </a:moveTo>
                <a:cubicBezTo>
                  <a:pt x="250" y="1"/>
                  <a:pt x="0" y="233"/>
                  <a:pt x="0" y="536"/>
                </a:cubicBezTo>
                <a:lnTo>
                  <a:pt x="0" y="10100"/>
                </a:lnTo>
                <a:cubicBezTo>
                  <a:pt x="0" y="10403"/>
                  <a:pt x="250" y="10635"/>
                  <a:pt x="536" y="10635"/>
                </a:cubicBezTo>
                <a:lnTo>
                  <a:pt x="6923" y="10635"/>
                </a:lnTo>
                <a:cubicBezTo>
                  <a:pt x="7227" y="10635"/>
                  <a:pt x="7459" y="10403"/>
                  <a:pt x="7459" y="10100"/>
                </a:cubicBezTo>
                <a:lnTo>
                  <a:pt x="7459" y="536"/>
                </a:lnTo>
                <a:cubicBezTo>
                  <a:pt x="7459" y="233"/>
                  <a:pt x="7227" y="1"/>
                  <a:pt x="6923"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37"/>
          <p:cNvSpPr/>
          <p:nvPr/>
        </p:nvSpPr>
        <p:spPr>
          <a:xfrm>
            <a:off x="3477015" y="3047825"/>
            <a:ext cx="396303" cy="399281"/>
          </a:xfrm>
          <a:custGeom>
            <a:rect b="b" l="l" r="r" t="t"/>
            <a:pathLst>
              <a:path extrusionOk="0" h="11716" w="11991">
                <a:moveTo>
                  <a:pt x="9819" y="1"/>
                </a:moveTo>
                <a:cubicBezTo>
                  <a:pt x="9326" y="1"/>
                  <a:pt x="8840" y="179"/>
                  <a:pt x="8458" y="525"/>
                </a:cubicBezTo>
                <a:cubicBezTo>
                  <a:pt x="7887" y="1043"/>
                  <a:pt x="7655" y="1828"/>
                  <a:pt x="7851" y="2560"/>
                </a:cubicBezTo>
                <a:lnTo>
                  <a:pt x="2694" y="7716"/>
                </a:lnTo>
                <a:cubicBezTo>
                  <a:pt x="2522" y="7670"/>
                  <a:pt x="2346" y="7647"/>
                  <a:pt x="2172" y="7647"/>
                </a:cubicBezTo>
                <a:cubicBezTo>
                  <a:pt x="1608" y="7647"/>
                  <a:pt x="1060" y="7882"/>
                  <a:pt x="678" y="8305"/>
                </a:cubicBezTo>
                <a:cubicBezTo>
                  <a:pt x="179" y="8876"/>
                  <a:pt x="0" y="9679"/>
                  <a:pt x="268" y="10392"/>
                </a:cubicBezTo>
                <a:lnTo>
                  <a:pt x="1463" y="9197"/>
                </a:lnTo>
                <a:lnTo>
                  <a:pt x="2409" y="9447"/>
                </a:lnTo>
                <a:lnTo>
                  <a:pt x="2659" y="10392"/>
                </a:lnTo>
                <a:lnTo>
                  <a:pt x="1463" y="11588"/>
                </a:lnTo>
                <a:cubicBezTo>
                  <a:pt x="1692" y="11674"/>
                  <a:pt x="1931" y="11716"/>
                  <a:pt x="2168" y="11716"/>
                </a:cubicBezTo>
                <a:cubicBezTo>
                  <a:pt x="2669" y="11716"/>
                  <a:pt x="3163" y="11529"/>
                  <a:pt x="3551" y="11178"/>
                </a:cubicBezTo>
                <a:cubicBezTo>
                  <a:pt x="4104" y="10678"/>
                  <a:pt x="4354" y="9875"/>
                  <a:pt x="4140" y="9143"/>
                </a:cubicBezTo>
                <a:lnTo>
                  <a:pt x="9296" y="3987"/>
                </a:lnTo>
                <a:cubicBezTo>
                  <a:pt x="9469" y="4033"/>
                  <a:pt x="9645" y="4056"/>
                  <a:pt x="9819" y="4056"/>
                </a:cubicBezTo>
                <a:cubicBezTo>
                  <a:pt x="10383" y="4056"/>
                  <a:pt x="10931" y="3821"/>
                  <a:pt x="11312" y="3398"/>
                </a:cubicBezTo>
                <a:cubicBezTo>
                  <a:pt x="11830" y="2845"/>
                  <a:pt x="11990" y="2042"/>
                  <a:pt x="11723" y="1328"/>
                </a:cubicBezTo>
                <a:lnTo>
                  <a:pt x="11723" y="1328"/>
                </a:lnTo>
                <a:lnTo>
                  <a:pt x="10545" y="2524"/>
                </a:lnTo>
                <a:lnTo>
                  <a:pt x="9582" y="2274"/>
                </a:lnTo>
                <a:lnTo>
                  <a:pt x="9332" y="1328"/>
                </a:lnTo>
                <a:lnTo>
                  <a:pt x="10545" y="133"/>
                </a:lnTo>
                <a:cubicBezTo>
                  <a:pt x="10309" y="44"/>
                  <a:pt x="10063" y="1"/>
                  <a:pt x="9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37"/>
          <p:cNvSpPr/>
          <p:nvPr/>
        </p:nvSpPr>
        <p:spPr>
          <a:xfrm>
            <a:off x="4048633" y="3047893"/>
            <a:ext cx="360939" cy="301063"/>
          </a:xfrm>
          <a:custGeom>
            <a:rect b="b" l="l" r="r" t="t"/>
            <a:pathLst>
              <a:path extrusionOk="0" h="8834" w="10921">
                <a:moveTo>
                  <a:pt x="5460" y="804"/>
                </a:moveTo>
                <a:cubicBezTo>
                  <a:pt x="5478" y="804"/>
                  <a:pt x="5532" y="804"/>
                  <a:pt x="5550" y="840"/>
                </a:cubicBezTo>
                <a:lnTo>
                  <a:pt x="7298" y="2570"/>
                </a:lnTo>
                <a:lnTo>
                  <a:pt x="3623" y="2570"/>
                </a:lnTo>
                <a:lnTo>
                  <a:pt x="5371" y="840"/>
                </a:lnTo>
                <a:cubicBezTo>
                  <a:pt x="5407" y="804"/>
                  <a:pt x="5442" y="804"/>
                  <a:pt x="5460" y="804"/>
                </a:cubicBezTo>
                <a:close/>
                <a:moveTo>
                  <a:pt x="2802" y="3373"/>
                </a:moveTo>
                <a:lnTo>
                  <a:pt x="2909" y="4569"/>
                </a:lnTo>
                <a:lnTo>
                  <a:pt x="1142" y="4569"/>
                </a:lnTo>
                <a:lnTo>
                  <a:pt x="946" y="3373"/>
                </a:lnTo>
                <a:close/>
                <a:moveTo>
                  <a:pt x="5193" y="3373"/>
                </a:moveTo>
                <a:lnTo>
                  <a:pt x="5193" y="4569"/>
                </a:lnTo>
                <a:lnTo>
                  <a:pt x="3444" y="4569"/>
                </a:lnTo>
                <a:lnTo>
                  <a:pt x="3319" y="3373"/>
                </a:lnTo>
                <a:close/>
                <a:moveTo>
                  <a:pt x="7584" y="3373"/>
                </a:moveTo>
                <a:lnTo>
                  <a:pt x="7494" y="4569"/>
                </a:lnTo>
                <a:lnTo>
                  <a:pt x="5728" y="4569"/>
                </a:lnTo>
                <a:lnTo>
                  <a:pt x="5728" y="3373"/>
                </a:lnTo>
                <a:close/>
                <a:moveTo>
                  <a:pt x="9975" y="3373"/>
                </a:moveTo>
                <a:lnTo>
                  <a:pt x="9778" y="4569"/>
                </a:lnTo>
                <a:lnTo>
                  <a:pt x="8030" y="4569"/>
                </a:lnTo>
                <a:lnTo>
                  <a:pt x="8137" y="3373"/>
                </a:lnTo>
                <a:close/>
                <a:moveTo>
                  <a:pt x="2945" y="5104"/>
                </a:moveTo>
                <a:lnTo>
                  <a:pt x="3034" y="6299"/>
                </a:lnTo>
                <a:lnTo>
                  <a:pt x="1446" y="6299"/>
                </a:lnTo>
                <a:lnTo>
                  <a:pt x="1232" y="5104"/>
                </a:lnTo>
                <a:close/>
                <a:moveTo>
                  <a:pt x="5193" y="5104"/>
                </a:moveTo>
                <a:lnTo>
                  <a:pt x="5193" y="6299"/>
                </a:lnTo>
                <a:lnTo>
                  <a:pt x="3569" y="6299"/>
                </a:lnTo>
                <a:lnTo>
                  <a:pt x="3480" y="5104"/>
                </a:lnTo>
                <a:close/>
                <a:moveTo>
                  <a:pt x="7441" y="5104"/>
                </a:moveTo>
                <a:lnTo>
                  <a:pt x="7334" y="6299"/>
                </a:lnTo>
                <a:lnTo>
                  <a:pt x="5728" y="6299"/>
                </a:lnTo>
                <a:lnTo>
                  <a:pt x="5728" y="5104"/>
                </a:lnTo>
                <a:close/>
                <a:moveTo>
                  <a:pt x="9689" y="5104"/>
                </a:moveTo>
                <a:lnTo>
                  <a:pt x="9493" y="6299"/>
                </a:lnTo>
                <a:lnTo>
                  <a:pt x="7887" y="6299"/>
                </a:lnTo>
                <a:lnTo>
                  <a:pt x="7976" y="5104"/>
                </a:lnTo>
                <a:close/>
                <a:moveTo>
                  <a:pt x="3069" y="6835"/>
                </a:moveTo>
                <a:lnTo>
                  <a:pt x="3194" y="8030"/>
                </a:lnTo>
                <a:lnTo>
                  <a:pt x="1749" y="8030"/>
                </a:lnTo>
                <a:lnTo>
                  <a:pt x="1535" y="6835"/>
                </a:lnTo>
                <a:close/>
                <a:moveTo>
                  <a:pt x="5193" y="6835"/>
                </a:moveTo>
                <a:lnTo>
                  <a:pt x="5193" y="8030"/>
                </a:lnTo>
                <a:lnTo>
                  <a:pt x="3712" y="8030"/>
                </a:lnTo>
                <a:lnTo>
                  <a:pt x="3605" y="6835"/>
                </a:lnTo>
                <a:close/>
                <a:moveTo>
                  <a:pt x="7298" y="6835"/>
                </a:moveTo>
                <a:lnTo>
                  <a:pt x="7191" y="8030"/>
                </a:lnTo>
                <a:lnTo>
                  <a:pt x="5728" y="8030"/>
                </a:lnTo>
                <a:lnTo>
                  <a:pt x="5728" y="6835"/>
                </a:lnTo>
                <a:close/>
                <a:moveTo>
                  <a:pt x="9386" y="6835"/>
                </a:moveTo>
                <a:lnTo>
                  <a:pt x="9189" y="8030"/>
                </a:lnTo>
                <a:lnTo>
                  <a:pt x="7744" y="8030"/>
                </a:lnTo>
                <a:lnTo>
                  <a:pt x="7851" y="6835"/>
                </a:lnTo>
                <a:close/>
                <a:moveTo>
                  <a:pt x="5460" y="1"/>
                </a:moveTo>
                <a:cubicBezTo>
                  <a:pt x="5211" y="1"/>
                  <a:pt x="4979" y="90"/>
                  <a:pt x="4800" y="286"/>
                </a:cubicBezTo>
                <a:lnTo>
                  <a:pt x="2516" y="2570"/>
                </a:lnTo>
                <a:lnTo>
                  <a:pt x="2498" y="2588"/>
                </a:lnTo>
                <a:lnTo>
                  <a:pt x="0" y="2588"/>
                </a:lnTo>
                <a:lnTo>
                  <a:pt x="982" y="8387"/>
                </a:lnTo>
                <a:cubicBezTo>
                  <a:pt x="1035" y="8637"/>
                  <a:pt x="1249" y="8833"/>
                  <a:pt x="1499" y="8833"/>
                </a:cubicBezTo>
                <a:lnTo>
                  <a:pt x="9386" y="8833"/>
                </a:lnTo>
                <a:cubicBezTo>
                  <a:pt x="9636" y="8833"/>
                  <a:pt x="9867" y="8637"/>
                  <a:pt x="9903" y="8387"/>
                </a:cubicBezTo>
                <a:lnTo>
                  <a:pt x="10920" y="2588"/>
                </a:lnTo>
                <a:lnTo>
                  <a:pt x="8422" y="2588"/>
                </a:lnTo>
                <a:lnTo>
                  <a:pt x="6121" y="286"/>
                </a:lnTo>
                <a:cubicBezTo>
                  <a:pt x="5960" y="108"/>
                  <a:pt x="5710" y="1"/>
                  <a:pt x="546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37"/>
          <p:cNvSpPr/>
          <p:nvPr/>
        </p:nvSpPr>
        <p:spPr>
          <a:xfrm>
            <a:off x="4658000" y="3086034"/>
            <a:ext cx="311397" cy="336915"/>
          </a:xfrm>
          <a:custGeom>
            <a:rect b="b" l="l" r="r" t="t"/>
            <a:pathLst>
              <a:path extrusionOk="0" h="9886" w="9422">
                <a:moveTo>
                  <a:pt x="2927" y="2730"/>
                </a:moveTo>
                <a:cubicBezTo>
                  <a:pt x="3070" y="2837"/>
                  <a:pt x="3195" y="2998"/>
                  <a:pt x="3195" y="3194"/>
                </a:cubicBezTo>
                <a:cubicBezTo>
                  <a:pt x="3195" y="3497"/>
                  <a:pt x="2963" y="3729"/>
                  <a:pt x="2659" y="3729"/>
                </a:cubicBezTo>
                <a:cubicBezTo>
                  <a:pt x="2374" y="3729"/>
                  <a:pt x="2124" y="3497"/>
                  <a:pt x="2124" y="3194"/>
                </a:cubicBezTo>
                <a:cubicBezTo>
                  <a:pt x="2124" y="3016"/>
                  <a:pt x="2231" y="2837"/>
                  <a:pt x="2392" y="2748"/>
                </a:cubicBezTo>
                <a:cubicBezTo>
                  <a:pt x="2392" y="2837"/>
                  <a:pt x="2392" y="2944"/>
                  <a:pt x="2392" y="3069"/>
                </a:cubicBezTo>
                <a:cubicBezTo>
                  <a:pt x="2392" y="3212"/>
                  <a:pt x="2517" y="3319"/>
                  <a:pt x="2659" y="3319"/>
                </a:cubicBezTo>
                <a:cubicBezTo>
                  <a:pt x="2802" y="3319"/>
                  <a:pt x="2927" y="3212"/>
                  <a:pt x="2927" y="3069"/>
                </a:cubicBezTo>
                <a:cubicBezTo>
                  <a:pt x="2927" y="2944"/>
                  <a:pt x="2927" y="2837"/>
                  <a:pt x="2927" y="2730"/>
                </a:cubicBezTo>
                <a:close/>
                <a:moveTo>
                  <a:pt x="268" y="0"/>
                </a:moveTo>
                <a:cubicBezTo>
                  <a:pt x="126" y="0"/>
                  <a:pt x="1" y="125"/>
                  <a:pt x="1" y="268"/>
                </a:cubicBezTo>
                <a:cubicBezTo>
                  <a:pt x="1" y="1517"/>
                  <a:pt x="500" y="1660"/>
                  <a:pt x="1375" y="1784"/>
                </a:cubicBezTo>
                <a:cubicBezTo>
                  <a:pt x="1500" y="1820"/>
                  <a:pt x="1660" y="1838"/>
                  <a:pt x="1821" y="1874"/>
                </a:cubicBezTo>
                <a:cubicBezTo>
                  <a:pt x="1999" y="1909"/>
                  <a:pt x="2195" y="1927"/>
                  <a:pt x="2303" y="2213"/>
                </a:cubicBezTo>
                <a:cubicBezTo>
                  <a:pt x="1892" y="2373"/>
                  <a:pt x="1607" y="2766"/>
                  <a:pt x="1607" y="3212"/>
                </a:cubicBezTo>
                <a:lnTo>
                  <a:pt x="1607" y="5638"/>
                </a:lnTo>
                <a:cubicBezTo>
                  <a:pt x="1607" y="5781"/>
                  <a:pt x="1660" y="5924"/>
                  <a:pt x="1767" y="6013"/>
                </a:cubicBezTo>
                <a:lnTo>
                  <a:pt x="5496" y="9742"/>
                </a:lnTo>
                <a:cubicBezTo>
                  <a:pt x="5586" y="9831"/>
                  <a:pt x="5728" y="9885"/>
                  <a:pt x="5853" y="9885"/>
                </a:cubicBezTo>
                <a:cubicBezTo>
                  <a:pt x="5996" y="9885"/>
                  <a:pt x="6121" y="9831"/>
                  <a:pt x="6228" y="9724"/>
                </a:cubicBezTo>
                <a:lnTo>
                  <a:pt x="9208" y="6763"/>
                </a:lnTo>
                <a:cubicBezTo>
                  <a:pt x="9422" y="6566"/>
                  <a:pt x="9422" y="6209"/>
                  <a:pt x="9225" y="6013"/>
                </a:cubicBezTo>
                <a:lnTo>
                  <a:pt x="5496" y="2302"/>
                </a:lnTo>
                <a:cubicBezTo>
                  <a:pt x="5389" y="2195"/>
                  <a:pt x="5247" y="2123"/>
                  <a:pt x="5122" y="2123"/>
                </a:cubicBezTo>
                <a:lnTo>
                  <a:pt x="2820" y="2123"/>
                </a:lnTo>
                <a:cubicBezTo>
                  <a:pt x="2677" y="1660"/>
                  <a:pt x="2392" y="1428"/>
                  <a:pt x="1928" y="1338"/>
                </a:cubicBezTo>
                <a:cubicBezTo>
                  <a:pt x="1749" y="1303"/>
                  <a:pt x="1589" y="1285"/>
                  <a:pt x="1446" y="1267"/>
                </a:cubicBezTo>
                <a:cubicBezTo>
                  <a:pt x="697" y="1160"/>
                  <a:pt x="536" y="1124"/>
                  <a:pt x="536" y="268"/>
                </a:cubicBezTo>
                <a:cubicBezTo>
                  <a:pt x="536" y="125"/>
                  <a:pt x="411"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13" name="Google Shape;1013;p37"/>
          <p:cNvGrpSpPr/>
          <p:nvPr/>
        </p:nvGrpSpPr>
        <p:grpSpPr>
          <a:xfrm>
            <a:off x="5219949" y="3082177"/>
            <a:ext cx="317875" cy="344208"/>
            <a:chOff x="5583325" y="1073450"/>
            <a:chExt cx="240450" cy="252500"/>
          </a:xfrm>
        </p:grpSpPr>
        <p:sp>
          <p:nvSpPr>
            <p:cNvPr id="1014" name="Google Shape;1014;p37"/>
            <p:cNvSpPr/>
            <p:nvPr/>
          </p:nvSpPr>
          <p:spPr>
            <a:xfrm>
              <a:off x="5613200" y="1229575"/>
              <a:ext cx="96375" cy="96375"/>
            </a:xfrm>
            <a:custGeom>
              <a:rect b="b" l="l" r="r" t="t"/>
              <a:pathLst>
                <a:path extrusionOk="0" h="3855" w="3855">
                  <a:moveTo>
                    <a:pt x="1928" y="1267"/>
                  </a:moveTo>
                  <a:cubicBezTo>
                    <a:pt x="2303" y="1267"/>
                    <a:pt x="2588" y="1553"/>
                    <a:pt x="2588" y="1927"/>
                  </a:cubicBezTo>
                  <a:cubicBezTo>
                    <a:pt x="2588" y="2302"/>
                    <a:pt x="2285" y="2588"/>
                    <a:pt x="1928" y="2588"/>
                  </a:cubicBezTo>
                  <a:cubicBezTo>
                    <a:pt x="1553" y="2588"/>
                    <a:pt x="1268" y="2302"/>
                    <a:pt x="1268" y="1927"/>
                  </a:cubicBezTo>
                  <a:cubicBezTo>
                    <a:pt x="1268" y="1553"/>
                    <a:pt x="1553" y="1267"/>
                    <a:pt x="1928" y="1267"/>
                  </a:cubicBezTo>
                  <a:close/>
                  <a:moveTo>
                    <a:pt x="1928" y="0"/>
                  </a:moveTo>
                  <a:cubicBezTo>
                    <a:pt x="857" y="0"/>
                    <a:pt x="1" y="857"/>
                    <a:pt x="1" y="1927"/>
                  </a:cubicBezTo>
                  <a:cubicBezTo>
                    <a:pt x="1" y="2998"/>
                    <a:pt x="857" y="3854"/>
                    <a:pt x="1928" y="3854"/>
                  </a:cubicBezTo>
                  <a:cubicBezTo>
                    <a:pt x="2998" y="3854"/>
                    <a:pt x="3855" y="2998"/>
                    <a:pt x="3855" y="1927"/>
                  </a:cubicBezTo>
                  <a:cubicBezTo>
                    <a:pt x="3855" y="857"/>
                    <a:pt x="2998" y="0"/>
                    <a:pt x="192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37"/>
            <p:cNvSpPr/>
            <p:nvPr/>
          </p:nvSpPr>
          <p:spPr>
            <a:xfrm>
              <a:off x="5689050" y="1144825"/>
              <a:ext cx="134725" cy="122250"/>
            </a:xfrm>
            <a:custGeom>
              <a:rect b="b" l="l" r="r" t="t"/>
              <a:pathLst>
                <a:path extrusionOk="0" h="4890" w="5389">
                  <a:moveTo>
                    <a:pt x="4050" y="0"/>
                  </a:moveTo>
                  <a:lnTo>
                    <a:pt x="0" y="1695"/>
                  </a:lnTo>
                  <a:lnTo>
                    <a:pt x="1321" y="4889"/>
                  </a:lnTo>
                  <a:lnTo>
                    <a:pt x="5389" y="3212"/>
                  </a:lnTo>
                  <a:lnTo>
                    <a:pt x="405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37"/>
            <p:cNvSpPr/>
            <p:nvPr/>
          </p:nvSpPr>
          <p:spPr>
            <a:xfrm>
              <a:off x="5583325" y="1073450"/>
              <a:ext cx="106175" cy="150350"/>
            </a:xfrm>
            <a:custGeom>
              <a:rect b="b" l="l" r="r" t="t"/>
              <a:pathLst>
                <a:path extrusionOk="0" h="6014" w="4247">
                  <a:moveTo>
                    <a:pt x="1820" y="0"/>
                  </a:moveTo>
                  <a:lnTo>
                    <a:pt x="1071" y="304"/>
                  </a:lnTo>
                  <a:cubicBezTo>
                    <a:pt x="1071" y="322"/>
                    <a:pt x="1089" y="339"/>
                    <a:pt x="1089" y="357"/>
                  </a:cubicBezTo>
                  <a:lnTo>
                    <a:pt x="1392" y="1107"/>
                  </a:lnTo>
                  <a:lnTo>
                    <a:pt x="304" y="1553"/>
                  </a:lnTo>
                  <a:cubicBezTo>
                    <a:pt x="108" y="1642"/>
                    <a:pt x="0" y="1892"/>
                    <a:pt x="90" y="2088"/>
                  </a:cubicBezTo>
                  <a:cubicBezTo>
                    <a:pt x="143" y="2249"/>
                    <a:pt x="304" y="2338"/>
                    <a:pt x="464" y="2338"/>
                  </a:cubicBezTo>
                  <a:cubicBezTo>
                    <a:pt x="518" y="2338"/>
                    <a:pt x="571" y="2320"/>
                    <a:pt x="607" y="2302"/>
                  </a:cubicBezTo>
                  <a:lnTo>
                    <a:pt x="1696" y="1856"/>
                  </a:lnTo>
                  <a:lnTo>
                    <a:pt x="3284" y="5728"/>
                  </a:lnTo>
                  <a:cubicBezTo>
                    <a:pt x="3623" y="5746"/>
                    <a:pt x="3962" y="5835"/>
                    <a:pt x="4247" y="6013"/>
                  </a:cubicBezTo>
                  <a:lnTo>
                    <a:pt x="1838" y="54"/>
                  </a:lnTo>
                  <a:cubicBezTo>
                    <a:pt x="1838" y="36"/>
                    <a:pt x="1820" y="18"/>
                    <a:pt x="182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37"/>
            <p:cNvSpPr/>
            <p:nvPr/>
          </p:nvSpPr>
          <p:spPr>
            <a:xfrm>
              <a:off x="5716250" y="1252775"/>
              <a:ext cx="88350" cy="53100"/>
            </a:xfrm>
            <a:custGeom>
              <a:rect b="b" l="l" r="r" t="t"/>
              <a:pathLst>
                <a:path extrusionOk="0" h="2124" w="3534">
                  <a:moveTo>
                    <a:pt x="3123" y="0"/>
                  </a:moveTo>
                  <a:cubicBezTo>
                    <a:pt x="3087" y="0"/>
                    <a:pt x="3016" y="0"/>
                    <a:pt x="2962" y="18"/>
                  </a:cubicBezTo>
                  <a:lnTo>
                    <a:pt x="268" y="1124"/>
                  </a:lnTo>
                  <a:cubicBezTo>
                    <a:pt x="250" y="1481"/>
                    <a:pt x="161" y="1820"/>
                    <a:pt x="1" y="2106"/>
                  </a:cubicBezTo>
                  <a:lnTo>
                    <a:pt x="1" y="2123"/>
                  </a:lnTo>
                  <a:lnTo>
                    <a:pt x="3248" y="767"/>
                  </a:lnTo>
                  <a:cubicBezTo>
                    <a:pt x="3409" y="714"/>
                    <a:pt x="3533" y="571"/>
                    <a:pt x="3533" y="393"/>
                  </a:cubicBezTo>
                  <a:cubicBezTo>
                    <a:pt x="3533" y="179"/>
                    <a:pt x="3337" y="0"/>
                    <a:pt x="312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18" name="Google Shape;1018;p37"/>
          <p:cNvGrpSpPr/>
          <p:nvPr/>
        </p:nvGrpSpPr>
        <p:grpSpPr>
          <a:xfrm>
            <a:off x="5703822" y="3071928"/>
            <a:ext cx="386850" cy="294962"/>
            <a:chOff x="1502275" y="3638775"/>
            <a:chExt cx="292625" cy="216375"/>
          </a:xfrm>
        </p:grpSpPr>
        <p:sp>
          <p:nvSpPr>
            <p:cNvPr id="1019" name="Google Shape;1019;p37"/>
            <p:cNvSpPr/>
            <p:nvPr/>
          </p:nvSpPr>
          <p:spPr>
            <a:xfrm>
              <a:off x="1502275" y="3658850"/>
              <a:ext cx="292625" cy="196300"/>
            </a:xfrm>
            <a:custGeom>
              <a:rect b="b" l="l" r="r" t="t"/>
              <a:pathLst>
                <a:path extrusionOk="0" h="7852" w="11705">
                  <a:moveTo>
                    <a:pt x="0" y="0"/>
                  </a:moveTo>
                  <a:lnTo>
                    <a:pt x="0" y="7441"/>
                  </a:lnTo>
                  <a:lnTo>
                    <a:pt x="4657" y="7441"/>
                  </a:lnTo>
                  <a:cubicBezTo>
                    <a:pt x="4657" y="7673"/>
                    <a:pt x="4835" y="7851"/>
                    <a:pt x="5050" y="7851"/>
                  </a:cubicBezTo>
                  <a:lnTo>
                    <a:pt x="6655" y="7851"/>
                  </a:lnTo>
                  <a:cubicBezTo>
                    <a:pt x="6887" y="7851"/>
                    <a:pt x="7048" y="7673"/>
                    <a:pt x="7048" y="7441"/>
                  </a:cubicBezTo>
                  <a:lnTo>
                    <a:pt x="11705" y="7441"/>
                  </a:lnTo>
                  <a:lnTo>
                    <a:pt x="11705" y="0"/>
                  </a:lnTo>
                  <a:lnTo>
                    <a:pt x="10902" y="0"/>
                  </a:lnTo>
                  <a:lnTo>
                    <a:pt x="10902" y="6513"/>
                  </a:lnTo>
                  <a:lnTo>
                    <a:pt x="785" y="6513"/>
                  </a:lnTo>
                  <a:lnTo>
                    <a:pt x="785"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37"/>
            <p:cNvSpPr/>
            <p:nvPr/>
          </p:nvSpPr>
          <p:spPr>
            <a:xfrm>
              <a:off x="1535275" y="3638775"/>
              <a:ext cx="226625" cy="169525"/>
            </a:xfrm>
            <a:custGeom>
              <a:rect b="b" l="l" r="r" t="t"/>
              <a:pathLst>
                <a:path extrusionOk="0" h="6781" w="9065">
                  <a:moveTo>
                    <a:pt x="4265" y="803"/>
                  </a:moveTo>
                  <a:lnTo>
                    <a:pt x="4265" y="5978"/>
                  </a:lnTo>
                  <a:lnTo>
                    <a:pt x="803" y="5978"/>
                  </a:lnTo>
                  <a:lnTo>
                    <a:pt x="803" y="803"/>
                  </a:lnTo>
                  <a:close/>
                  <a:moveTo>
                    <a:pt x="8262" y="803"/>
                  </a:moveTo>
                  <a:lnTo>
                    <a:pt x="8262" y="5978"/>
                  </a:lnTo>
                  <a:lnTo>
                    <a:pt x="4800" y="5978"/>
                  </a:lnTo>
                  <a:lnTo>
                    <a:pt x="4800" y="803"/>
                  </a:lnTo>
                  <a:close/>
                  <a:moveTo>
                    <a:pt x="0" y="0"/>
                  </a:moveTo>
                  <a:lnTo>
                    <a:pt x="0" y="6781"/>
                  </a:lnTo>
                  <a:lnTo>
                    <a:pt x="9064" y="6781"/>
                  </a:lnTo>
                  <a:lnTo>
                    <a:pt x="9064"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37"/>
            <p:cNvSpPr/>
            <p:nvPr/>
          </p:nvSpPr>
          <p:spPr>
            <a:xfrm>
              <a:off x="1675350" y="3691850"/>
              <a:ext cx="46400" cy="10300"/>
            </a:xfrm>
            <a:custGeom>
              <a:rect b="b" l="l" r="r" t="t"/>
              <a:pathLst>
                <a:path extrusionOk="0" h="412" w="1856">
                  <a:moveTo>
                    <a:pt x="0" y="1"/>
                  </a:moveTo>
                  <a:lnTo>
                    <a:pt x="0" y="411"/>
                  </a:lnTo>
                  <a:lnTo>
                    <a:pt x="1856" y="411"/>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37"/>
            <p:cNvSpPr/>
            <p:nvPr/>
          </p:nvSpPr>
          <p:spPr>
            <a:xfrm>
              <a:off x="1675350" y="3711925"/>
              <a:ext cx="46400" cy="9850"/>
            </a:xfrm>
            <a:custGeom>
              <a:rect b="b" l="l" r="r" t="t"/>
              <a:pathLst>
                <a:path extrusionOk="0" h="394" w="1856">
                  <a:moveTo>
                    <a:pt x="0" y="1"/>
                  </a:moveTo>
                  <a:lnTo>
                    <a:pt x="0" y="393"/>
                  </a:lnTo>
                  <a:lnTo>
                    <a:pt x="1856" y="393"/>
                  </a:lnTo>
                  <a:lnTo>
                    <a:pt x="185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37"/>
            <p:cNvSpPr/>
            <p:nvPr/>
          </p:nvSpPr>
          <p:spPr>
            <a:xfrm>
              <a:off x="1675350" y="3732000"/>
              <a:ext cx="32125" cy="9825"/>
            </a:xfrm>
            <a:custGeom>
              <a:rect b="b" l="l" r="r" t="t"/>
              <a:pathLst>
                <a:path extrusionOk="0" h="393" w="1285">
                  <a:moveTo>
                    <a:pt x="0" y="0"/>
                  </a:moveTo>
                  <a:lnTo>
                    <a:pt x="0" y="393"/>
                  </a:lnTo>
                  <a:lnTo>
                    <a:pt x="1285" y="393"/>
                  </a:lnTo>
                  <a:lnTo>
                    <a:pt x="1285"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24" name="Google Shape;1024;p37"/>
          <p:cNvGrpSpPr/>
          <p:nvPr/>
        </p:nvGrpSpPr>
        <p:grpSpPr>
          <a:xfrm>
            <a:off x="6258857" y="3016414"/>
            <a:ext cx="354428" cy="362441"/>
            <a:chOff x="3171000" y="4021950"/>
            <a:chExt cx="268100" cy="265875"/>
          </a:xfrm>
        </p:grpSpPr>
        <p:sp>
          <p:nvSpPr>
            <p:cNvPr id="1025" name="Google Shape;1025;p37"/>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37"/>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7" name="Google Shape;1027;p37"/>
          <p:cNvSpPr/>
          <p:nvPr/>
        </p:nvSpPr>
        <p:spPr>
          <a:xfrm>
            <a:off x="6779633" y="3050756"/>
            <a:ext cx="394518" cy="407460"/>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37"/>
          <p:cNvSpPr/>
          <p:nvPr/>
        </p:nvSpPr>
        <p:spPr>
          <a:xfrm>
            <a:off x="7334021" y="3035213"/>
            <a:ext cx="352082" cy="363191"/>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29" name="Google Shape;1029;p37"/>
          <p:cNvGrpSpPr/>
          <p:nvPr/>
        </p:nvGrpSpPr>
        <p:grpSpPr>
          <a:xfrm>
            <a:off x="7848132" y="3068067"/>
            <a:ext cx="334400" cy="344821"/>
            <a:chOff x="5684575" y="4038000"/>
            <a:chExt cx="252950" cy="252950"/>
          </a:xfrm>
        </p:grpSpPr>
        <p:sp>
          <p:nvSpPr>
            <p:cNvPr id="1030" name="Google Shape;1030;p37"/>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1" name="Google Shape;1031;p37"/>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2" name="Google Shape;1032;p37"/>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37"/>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37"/>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37"/>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6" name="Google Shape;1036;p37"/>
          <p:cNvGrpSpPr/>
          <p:nvPr/>
        </p:nvGrpSpPr>
        <p:grpSpPr>
          <a:xfrm>
            <a:off x="8441727" y="3026501"/>
            <a:ext cx="247115" cy="399520"/>
            <a:chOff x="1982675" y="3599525"/>
            <a:chExt cx="186925" cy="293075"/>
          </a:xfrm>
        </p:grpSpPr>
        <p:sp>
          <p:nvSpPr>
            <p:cNvPr id="1037" name="Google Shape;1037;p37"/>
            <p:cNvSpPr/>
            <p:nvPr/>
          </p:nvSpPr>
          <p:spPr>
            <a:xfrm>
              <a:off x="2029075" y="3639675"/>
              <a:ext cx="40175" cy="39725"/>
            </a:xfrm>
            <a:custGeom>
              <a:rect b="b" l="l" r="r" t="t"/>
              <a:pathLst>
                <a:path extrusionOk="0" h="1589" w="1607">
                  <a:moveTo>
                    <a:pt x="803" y="0"/>
                  </a:moveTo>
                  <a:cubicBezTo>
                    <a:pt x="357" y="0"/>
                    <a:pt x="0" y="357"/>
                    <a:pt x="0" y="803"/>
                  </a:cubicBezTo>
                  <a:cubicBezTo>
                    <a:pt x="0" y="1231"/>
                    <a:pt x="357" y="1588"/>
                    <a:pt x="803" y="1588"/>
                  </a:cubicBezTo>
                  <a:cubicBezTo>
                    <a:pt x="1249" y="1588"/>
                    <a:pt x="1606" y="1231"/>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37"/>
            <p:cNvSpPr/>
            <p:nvPr/>
          </p:nvSpPr>
          <p:spPr>
            <a:xfrm>
              <a:off x="2029075" y="3599525"/>
              <a:ext cx="20100" cy="20100"/>
            </a:xfrm>
            <a:custGeom>
              <a:rect b="b" l="l" r="r" t="t"/>
              <a:pathLst>
                <a:path extrusionOk="0" h="804" w="804">
                  <a:moveTo>
                    <a:pt x="411" y="0"/>
                  </a:moveTo>
                  <a:cubicBezTo>
                    <a:pt x="197" y="0"/>
                    <a:pt x="0" y="196"/>
                    <a:pt x="0" y="411"/>
                  </a:cubicBezTo>
                  <a:cubicBezTo>
                    <a:pt x="0" y="625"/>
                    <a:pt x="197" y="803"/>
                    <a:pt x="411" y="803"/>
                  </a:cubicBezTo>
                  <a:cubicBezTo>
                    <a:pt x="625" y="803"/>
                    <a:pt x="803" y="625"/>
                    <a:pt x="803" y="411"/>
                  </a:cubicBezTo>
                  <a:cubicBezTo>
                    <a:pt x="803" y="196"/>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37"/>
            <p:cNvSpPr/>
            <p:nvPr/>
          </p:nvSpPr>
          <p:spPr>
            <a:xfrm>
              <a:off x="2085725" y="3659725"/>
              <a:ext cx="20100" cy="19675"/>
            </a:xfrm>
            <a:custGeom>
              <a:rect b="b" l="l" r="r" t="t"/>
              <a:pathLst>
                <a:path extrusionOk="0" h="787" w="804">
                  <a:moveTo>
                    <a:pt x="393" y="1"/>
                  </a:moveTo>
                  <a:cubicBezTo>
                    <a:pt x="179" y="1"/>
                    <a:pt x="0" y="179"/>
                    <a:pt x="0" y="394"/>
                  </a:cubicBezTo>
                  <a:cubicBezTo>
                    <a:pt x="0" y="625"/>
                    <a:pt x="179" y="786"/>
                    <a:pt x="393" y="786"/>
                  </a:cubicBezTo>
                  <a:cubicBezTo>
                    <a:pt x="625" y="786"/>
                    <a:pt x="803" y="625"/>
                    <a:pt x="803" y="394"/>
                  </a:cubicBezTo>
                  <a:cubicBezTo>
                    <a:pt x="803" y="179"/>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37"/>
            <p:cNvSpPr/>
            <p:nvPr/>
          </p:nvSpPr>
          <p:spPr>
            <a:xfrm>
              <a:off x="2088850" y="3612900"/>
              <a:ext cx="26775" cy="26800"/>
            </a:xfrm>
            <a:custGeom>
              <a:rect b="b" l="l" r="r" t="t"/>
              <a:pathLst>
                <a:path extrusionOk="0" h="1072" w="1071">
                  <a:moveTo>
                    <a:pt x="535" y="0"/>
                  </a:moveTo>
                  <a:cubicBezTo>
                    <a:pt x="250" y="0"/>
                    <a:pt x="0" y="250"/>
                    <a:pt x="0" y="536"/>
                  </a:cubicBezTo>
                  <a:cubicBezTo>
                    <a:pt x="0" y="839"/>
                    <a:pt x="250" y="1071"/>
                    <a:pt x="535" y="1071"/>
                  </a:cubicBezTo>
                  <a:cubicBezTo>
                    <a:pt x="839" y="1071"/>
                    <a:pt x="1071" y="839"/>
                    <a:pt x="1071" y="536"/>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37"/>
            <p:cNvSpPr/>
            <p:nvPr/>
          </p:nvSpPr>
          <p:spPr>
            <a:xfrm>
              <a:off x="1982675" y="3689625"/>
              <a:ext cx="186925" cy="202975"/>
            </a:xfrm>
            <a:custGeom>
              <a:rect b="b" l="l" r="r" t="t"/>
              <a:pathLst>
                <a:path extrusionOk="0" h="8119" w="7477">
                  <a:moveTo>
                    <a:pt x="6549" y="536"/>
                  </a:moveTo>
                  <a:cubicBezTo>
                    <a:pt x="6460" y="696"/>
                    <a:pt x="6388" y="928"/>
                    <a:pt x="6388" y="1196"/>
                  </a:cubicBezTo>
                  <a:lnTo>
                    <a:pt x="6388" y="1446"/>
                  </a:lnTo>
                  <a:cubicBezTo>
                    <a:pt x="5978" y="1285"/>
                    <a:pt x="5318" y="1053"/>
                    <a:pt x="4658" y="1053"/>
                  </a:cubicBezTo>
                  <a:cubicBezTo>
                    <a:pt x="3944" y="1053"/>
                    <a:pt x="3498" y="1178"/>
                    <a:pt x="3052" y="1303"/>
                  </a:cubicBezTo>
                  <a:cubicBezTo>
                    <a:pt x="2552" y="1428"/>
                    <a:pt x="2035" y="1571"/>
                    <a:pt x="1071" y="1588"/>
                  </a:cubicBezTo>
                  <a:lnTo>
                    <a:pt x="1071" y="1196"/>
                  </a:lnTo>
                  <a:cubicBezTo>
                    <a:pt x="1071" y="928"/>
                    <a:pt x="982" y="696"/>
                    <a:pt x="893" y="536"/>
                  </a:cubicBezTo>
                  <a:close/>
                  <a:moveTo>
                    <a:pt x="5585" y="2249"/>
                  </a:moveTo>
                  <a:lnTo>
                    <a:pt x="5585" y="2784"/>
                  </a:lnTo>
                  <a:lnTo>
                    <a:pt x="3997" y="2784"/>
                  </a:lnTo>
                  <a:lnTo>
                    <a:pt x="3997" y="2249"/>
                  </a:lnTo>
                  <a:close/>
                  <a:moveTo>
                    <a:pt x="5585" y="3319"/>
                  </a:moveTo>
                  <a:lnTo>
                    <a:pt x="5585" y="3854"/>
                  </a:lnTo>
                  <a:lnTo>
                    <a:pt x="3997" y="3854"/>
                  </a:lnTo>
                  <a:lnTo>
                    <a:pt x="3997" y="3319"/>
                  </a:lnTo>
                  <a:close/>
                  <a:moveTo>
                    <a:pt x="5585" y="4390"/>
                  </a:moveTo>
                  <a:lnTo>
                    <a:pt x="5585" y="4925"/>
                  </a:lnTo>
                  <a:lnTo>
                    <a:pt x="3997" y="4925"/>
                  </a:lnTo>
                  <a:lnTo>
                    <a:pt x="3997" y="4390"/>
                  </a:lnTo>
                  <a:close/>
                  <a:moveTo>
                    <a:pt x="5585" y="5442"/>
                  </a:moveTo>
                  <a:lnTo>
                    <a:pt x="5585" y="5978"/>
                  </a:lnTo>
                  <a:lnTo>
                    <a:pt x="3997" y="5978"/>
                  </a:lnTo>
                  <a:lnTo>
                    <a:pt x="3997" y="5442"/>
                  </a:lnTo>
                  <a:close/>
                  <a:moveTo>
                    <a:pt x="5585" y="6513"/>
                  </a:moveTo>
                  <a:lnTo>
                    <a:pt x="5585" y="7048"/>
                  </a:lnTo>
                  <a:lnTo>
                    <a:pt x="3997" y="7048"/>
                  </a:lnTo>
                  <a:lnTo>
                    <a:pt x="3997" y="6513"/>
                  </a:lnTo>
                  <a:close/>
                  <a:moveTo>
                    <a:pt x="268" y="0"/>
                  </a:moveTo>
                  <a:cubicBezTo>
                    <a:pt x="143" y="0"/>
                    <a:pt x="36" y="72"/>
                    <a:pt x="18" y="197"/>
                  </a:cubicBezTo>
                  <a:cubicBezTo>
                    <a:pt x="1" y="322"/>
                    <a:pt x="36" y="429"/>
                    <a:pt x="143" y="500"/>
                  </a:cubicBezTo>
                  <a:cubicBezTo>
                    <a:pt x="143" y="500"/>
                    <a:pt x="554" y="714"/>
                    <a:pt x="554" y="1196"/>
                  </a:cubicBezTo>
                  <a:lnTo>
                    <a:pt x="554" y="7316"/>
                  </a:lnTo>
                  <a:cubicBezTo>
                    <a:pt x="554" y="7762"/>
                    <a:pt x="911" y="8119"/>
                    <a:pt x="1339" y="8119"/>
                  </a:cubicBezTo>
                  <a:lnTo>
                    <a:pt x="6138" y="8119"/>
                  </a:lnTo>
                  <a:cubicBezTo>
                    <a:pt x="6567" y="8119"/>
                    <a:pt x="6924" y="7762"/>
                    <a:pt x="6924" y="7316"/>
                  </a:cubicBezTo>
                  <a:lnTo>
                    <a:pt x="6924" y="1196"/>
                  </a:lnTo>
                  <a:cubicBezTo>
                    <a:pt x="6924" y="714"/>
                    <a:pt x="7298" y="500"/>
                    <a:pt x="7316" y="500"/>
                  </a:cubicBezTo>
                  <a:cubicBezTo>
                    <a:pt x="7405" y="429"/>
                    <a:pt x="7477" y="322"/>
                    <a:pt x="7441" y="197"/>
                  </a:cubicBezTo>
                  <a:cubicBezTo>
                    <a:pt x="7405" y="72"/>
                    <a:pt x="7298" y="0"/>
                    <a:pt x="717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2" name="Google Shape;1042;p37"/>
          <p:cNvGrpSpPr/>
          <p:nvPr/>
        </p:nvGrpSpPr>
        <p:grpSpPr>
          <a:xfrm>
            <a:off x="8947735" y="3026500"/>
            <a:ext cx="178106" cy="398940"/>
            <a:chOff x="2397075" y="3602200"/>
            <a:chExt cx="134725" cy="292650"/>
          </a:xfrm>
        </p:grpSpPr>
        <p:sp>
          <p:nvSpPr>
            <p:cNvPr id="1043" name="Google Shape;1043;p37"/>
            <p:cNvSpPr/>
            <p:nvPr/>
          </p:nvSpPr>
          <p:spPr>
            <a:xfrm>
              <a:off x="2460850" y="3602200"/>
              <a:ext cx="20100" cy="20100"/>
            </a:xfrm>
            <a:custGeom>
              <a:rect b="b" l="l" r="r" t="t"/>
              <a:pathLst>
                <a:path extrusionOk="0" h="804" w="804">
                  <a:moveTo>
                    <a:pt x="411" y="0"/>
                  </a:moveTo>
                  <a:cubicBezTo>
                    <a:pt x="197" y="0"/>
                    <a:pt x="1" y="197"/>
                    <a:pt x="1" y="411"/>
                  </a:cubicBezTo>
                  <a:cubicBezTo>
                    <a:pt x="1" y="625"/>
                    <a:pt x="197" y="803"/>
                    <a:pt x="411" y="803"/>
                  </a:cubicBezTo>
                  <a:cubicBezTo>
                    <a:pt x="625" y="803"/>
                    <a:pt x="804" y="625"/>
                    <a:pt x="804" y="411"/>
                  </a:cubicBezTo>
                  <a:cubicBezTo>
                    <a:pt x="804" y="197"/>
                    <a:pt x="625" y="0"/>
                    <a:pt x="41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37"/>
            <p:cNvSpPr/>
            <p:nvPr/>
          </p:nvSpPr>
          <p:spPr>
            <a:xfrm>
              <a:off x="2477800" y="3632075"/>
              <a:ext cx="19675" cy="20100"/>
            </a:xfrm>
            <a:custGeom>
              <a:rect b="b" l="l" r="r" t="t"/>
              <a:pathLst>
                <a:path extrusionOk="0" h="804" w="787">
                  <a:moveTo>
                    <a:pt x="393" y="1"/>
                  </a:moveTo>
                  <a:cubicBezTo>
                    <a:pt x="179" y="1"/>
                    <a:pt x="1" y="197"/>
                    <a:pt x="1" y="411"/>
                  </a:cubicBezTo>
                  <a:cubicBezTo>
                    <a:pt x="1" y="625"/>
                    <a:pt x="179" y="804"/>
                    <a:pt x="393" y="804"/>
                  </a:cubicBezTo>
                  <a:cubicBezTo>
                    <a:pt x="625" y="804"/>
                    <a:pt x="786" y="625"/>
                    <a:pt x="786" y="411"/>
                  </a:cubicBezTo>
                  <a:cubicBezTo>
                    <a:pt x="786" y="197"/>
                    <a:pt x="625" y="1"/>
                    <a:pt x="393"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37"/>
            <p:cNvSpPr/>
            <p:nvPr/>
          </p:nvSpPr>
          <p:spPr>
            <a:xfrm>
              <a:off x="2441225" y="3625400"/>
              <a:ext cx="19650" cy="20075"/>
            </a:xfrm>
            <a:custGeom>
              <a:rect b="b" l="l" r="r" t="t"/>
              <a:pathLst>
                <a:path extrusionOk="0" h="803" w="786">
                  <a:moveTo>
                    <a:pt x="393" y="0"/>
                  </a:moveTo>
                  <a:cubicBezTo>
                    <a:pt x="179" y="0"/>
                    <a:pt x="1" y="196"/>
                    <a:pt x="1" y="410"/>
                  </a:cubicBezTo>
                  <a:cubicBezTo>
                    <a:pt x="1" y="625"/>
                    <a:pt x="179" y="803"/>
                    <a:pt x="393" y="803"/>
                  </a:cubicBezTo>
                  <a:cubicBezTo>
                    <a:pt x="625" y="803"/>
                    <a:pt x="786" y="625"/>
                    <a:pt x="786" y="410"/>
                  </a:cubicBezTo>
                  <a:cubicBezTo>
                    <a:pt x="786" y="196"/>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37"/>
            <p:cNvSpPr/>
            <p:nvPr/>
          </p:nvSpPr>
          <p:spPr>
            <a:xfrm>
              <a:off x="2444350" y="3658850"/>
              <a:ext cx="26800" cy="26325"/>
            </a:xfrm>
            <a:custGeom>
              <a:rect b="b" l="l" r="r" t="t"/>
              <a:pathLst>
                <a:path extrusionOk="0" h="1053" w="1072">
                  <a:moveTo>
                    <a:pt x="536" y="0"/>
                  </a:moveTo>
                  <a:cubicBezTo>
                    <a:pt x="251" y="0"/>
                    <a:pt x="1" y="232"/>
                    <a:pt x="1" y="536"/>
                  </a:cubicBezTo>
                  <a:cubicBezTo>
                    <a:pt x="1" y="821"/>
                    <a:pt x="251" y="1053"/>
                    <a:pt x="536" y="1053"/>
                  </a:cubicBezTo>
                  <a:cubicBezTo>
                    <a:pt x="839" y="1053"/>
                    <a:pt x="1071" y="821"/>
                    <a:pt x="1071" y="536"/>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37"/>
            <p:cNvSpPr/>
            <p:nvPr/>
          </p:nvSpPr>
          <p:spPr>
            <a:xfrm>
              <a:off x="2397075" y="3691850"/>
              <a:ext cx="134725" cy="203000"/>
            </a:xfrm>
            <a:custGeom>
              <a:rect b="b" l="l" r="r" t="t"/>
              <a:pathLst>
                <a:path extrusionOk="0" h="8120" w="5389">
                  <a:moveTo>
                    <a:pt x="3408" y="536"/>
                  </a:moveTo>
                  <a:cubicBezTo>
                    <a:pt x="3301" y="714"/>
                    <a:pt x="3230" y="928"/>
                    <a:pt x="3230" y="1196"/>
                  </a:cubicBezTo>
                  <a:lnTo>
                    <a:pt x="3230" y="1731"/>
                  </a:lnTo>
                  <a:lnTo>
                    <a:pt x="2159" y="1731"/>
                  </a:lnTo>
                  <a:lnTo>
                    <a:pt x="2159" y="1196"/>
                  </a:lnTo>
                  <a:cubicBezTo>
                    <a:pt x="2159" y="928"/>
                    <a:pt x="2088" y="714"/>
                    <a:pt x="1999" y="536"/>
                  </a:cubicBezTo>
                  <a:close/>
                  <a:moveTo>
                    <a:pt x="1356" y="1"/>
                  </a:moveTo>
                  <a:cubicBezTo>
                    <a:pt x="1267" y="1"/>
                    <a:pt x="1160" y="72"/>
                    <a:pt x="1107" y="161"/>
                  </a:cubicBezTo>
                  <a:cubicBezTo>
                    <a:pt x="1053" y="286"/>
                    <a:pt x="1089" y="447"/>
                    <a:pt x="1232" y="518"/>
                  </a:cubicBezTo>
                  <a:cubicBezTo>
                    <a:pt x="1232" y="518"/>
                    <a:pt x="1624" y="732"/>
                    <a:pt x="1624" y="1196"/>
                  </a:cubicBezTo>
                  <a:lnTo>
                    <a:pt x="1624" y="3551"/>
                  </a:lnTo>
                  <a:lnTo>
                    <a:pt x="107" y="6995"/>
                  </a:lnTo>
                  <a:cubicBezTo>
                    <a:pt x="0" y="7245"/>
                    <a:pt x="18" y="7530"/>
                    <a:pt x="161" y="7762"/>
                  </a:cubicBezTo>
                  <a:cubicBezTo>
                    <a:pt x="322" y="7976"/>
                    <a:pt x="571" y="8119"/>
                    <a:pt x="821" y="8119"/>
                  </a:cubicBezTo>
                  <a:lnTo>
                    <a:pt x="4550" y="8119"/>
                  </a:lnTo>
                  <a:cubicBezTo>
                    <a:pt x="4818" y="8119"/>
                    <a:pt x="5068" y="7976"/>
                    <a:pt x="5210" y="7762"/>
                  </a:cubicBezTo>
                  <a:cubicBezTo>
                    <a:pt x="5371" y="7530"/>
                    <a:pt x="5389" y="7245"/>
                    <a:pt x="5282" y="6995"/>
                  </a:cubicBezTo>
                  <a:lnTo>
                    <a:pt x="3747" y="3551"/>
                  </a:lnTo>
                  <a:lnTo>
                    <a:pt x="3747" y="1196"/>
                  </a:lnTo>
                  <a:cubicBezTo>
                    <a:pt x="3747" y="732"/>
                    <a:pt x="4140" y="536"/>
                    <a:pt x="4158" y="518"/>
                  </a:cubicBezTo>
                  <a:cubicBezTo>
                    <a:pt x="4283" y="447"/>
                    <a:pt x="4336" y="286"/>
                    <a:pt x="4283" y="161"/>
                  </a:cubicBezTo>
                  <a:cubicBezTo>
                    <a:pt x="4211" y="72"/>
                    <a:pt x="4122" y="1"/>
                    <a:pt x="4015"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48" name="Google Shape;1048;p37"/>
          <p:cNvGrpSpPr/>
          <p:nvPr/>
        </p:nvGrpSpPr>
        <p:grpSpPr>
          <a:xfrm>
            <a:off x="2581850" y="3710924"/>
            <a:ext cx="246520" cy="383741"/>
            <a:chOff x="2717350" y="3603525"/>
            <a:chExt cx="186475" cy="281500"/>
          </a:xfrm>
        </p:grpSpPr>
        <p:sp>
          <p:nvSpPr>
            <p:cNvPr id="1049" name="Google Shape;1049;p37"/>
            <p:cNvSpPr/>
            <p:nvPr/>
          </p:nvSpPr>
          <p:spPr>
            <a:xfrm>
              <a:off x="2741875" y="3786425"/>
              <a:ext cx="60250" cy="35250"/>
            </a:xfrm>
            <a:custGeom>
              <a:rect b="b" l="l" r="r" t="t"/>
              <a:pathLst>
                <a:path extrusionOk="0" h="1410" w="2410">
                  <a:moveTo>
                    <a:pt x="197" y="0"/>
                  </a:moveTo>
                  <a:lnTo>
                    <a:pt x="1" y="500"/>
                  </a:lnTo>
                  <a:lnTo>
                    <a:pt x="2213" y="1410"/>
                  </a:lnTo>
                  <a:lnTo>
                    <a:pt x="2410" y="910"/>
                  </a:lnTo>
                  <a:lnTo>
                    <a:pt x="197"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3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37"/>
            <p:cNvSpPr/>
            <p:nvPr/>
          </p:nvSpPr>
          <p:spPr>
            <a:xfrm>
              <a:off x="2820400" y="3718625"/>
              <a:ext cx="26775" cy="26775"/>
            </a:xfrm>
            <a:custGeom>
              <a:rect b="b" l="l" r="r" t="t"/>
              <a:pathLst>
                <a:path extrusionOk="0" h="1071" w="1071">
                  <a:moveTo>
                    <a:pt x="535" y="0"/>
                  </a:moveTo>
                  <a:cubicBezTo>
                    <a:pt x="250" y="0"/>
                    <a:pt x="0" y="250"/>
                    <a:pt x="0" y="535"/>
                  </a:cubicBezTo>
                  <a:cubicBezTo>
                    <a:pt x="0" y="839"/>
                    <a:pt x="250" y="1071"/>
                    <a:pt x="535" y="1071"/>
                  </a:cubicBezTo>
                  <a:cubicBezTo>
                    <a:pt x="839" y="1071"/>
                    <a:pt x="1071" y="839"/>
                    <a:pt x="1071" y="535"/>
                  </a:cubicBezTo>
                  <a:cubicBezTo>
                    <a:pt x="1071" y="250"/>
                    <a:pt x="839" y="0"/>
                    <a:pt x="53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37"/>
            <p:cNvSpPr/>
            <p:nvPr/>
          </p:nvSpPr>
          <p:spPr>
            <a:xfrm>
              <a:off x="2717350" y="3603525"/>
              <a:ext cx="186475" cy="281500"/>
            </a:xfrm>
            <a:custGeom>
              <a:rect b="b" l="l" r="r" t="t"/>
              <a:pathLst>
                <a:path extrusionOk="0" h="11260" w="7459">
                  <a:moveTo>
                    <a:pt x="4657" y="4337"/>
                  </a:moveTo>
                  <a:cubicBezTo>
                    <a:pt x="5103" y="4337"/>
                    <a:pt x="5460" y="4711"/>
                    <a:pt x="5460" y="5139"/>
                  </a:cubicBezTo>
                  <a:cubicBezTo>
                    <a:pt x="5460" y="5586"/>
                    <a:pt x="5103" y="5942"/>
                    <a:pt x="4657" y="5942"/>
                  </a:cubicBezTo>
                  <a:cubicBezTo>
                    <a:pt x="4229" y="5942"/>
                    <a:pt x="3854" y="5586"/>
                    <a:pt x="3854" y="5139"/>
                  </a:cubicBezTo>
                  <a:cubicBezTo>
                    <a:pt x="3854" y="4711"/>
                    <a:pt x="4229" y="4337"/>
                    <a:pt x="4657" y="4337"/>
                  </a:cubicBezTo>
                  <a:close/>
                  <a:moveTo>
                    <a:pt x="5086" y="1"/>
                  </a:moveTo>
                  <a:lnTo>
                    <a:pt x="4800" y="715"/>
                  </a:lnTo>
                  <a:lnTo>
                    <a:pt x="4425" y="554"/>
                  </a:lnTo>
                  <a:lnTo>
                    <a:pt x="2177" y="5978"/>
                  </a:lnTo>
                  <a:cubicBezTo>
                    <a:pt x="2070" y="6246"/>
                    <a:pt x="2106" y="6531"/>
                    <a:pt x="2284" y="6745"/>
                  </a:cubicBezTo>
                  <a:lnTo>
                    <a:pt x="2142" y="7102"/>
                  </a:lnTo>
                  <a:lnTo>
                    <a:pt x="2873" y="7405"/>
                  </a:lnTo>
                  <a:lnTo>
                    <a:pt x="3016" y="7066"/>
                  </a:lnTo>
                  <a:cubicBezTo>
                    <a:pt x="3301" y="7013"/>
                    <a:pt x="3533" y="6852"/>
                    <a:pt x="3658" y="6585"/>
                  </a:cubicBezTo>
                  <a:lnTo>
                    <a:pt x="3801" y="6210"/>
                  </a:lnTo>
                  <a:lnTo>
                    <a:pt x="5621" y="6210"/>
                  </a:lnTo>
                  <a:cubicBezTo>
                    <a:pt x="5692" y="6460"/>
                    <a:pt x="5728" y="6727"/>
                    <a:pt x="5728" y="6995"/>
                  </a:cubicBezTo>
                  <a:cubicBezTo>
                    <a:pt x="5728" y="8762"/>
                    <a:pt x="4301" y="10189"/>
                    <a:pt x="2534" y="10189"/>
                  </a:cubicBezTo>
                  <a:lnTo>
                    <a:pt x="0" y="10189"/>
                  </a:lnTo>
                  <a:lnTo>
                    <a:pt x="0" y="10992"/>
                  </a:lnTo>
                  <a:lnTo>
                    <a:pt x="0" y="11259"/>
                  </a:lnTo>
                  <a:lnTo>
                    <a:pt x="7459" y="11259"/>
                  </a:lnTo>
                  <a:lnTo>
                    <a:pt x="7459" y="10992"/>
                  </a:lnTo>
                  <a:lnTo>
                    <a:pt x="7459" y="10189"/>
                  </a:lnTo>
                  <a:lnTo>
                    <a:pt x="4925" y="10189"/>
                  </a:lnTo>
                  <a:cubicBezTo>
                    <a:pt x="5889" y="9457"/>
                    <a:pt x="6513" y="8298"/>
                    <a:pt x="6513" y="6995"/>
                  </a:cubicBezTo>
                  <a:cubicBezTo>
                    <a:pt x="6513" y="5657"/>
                    <a:pt x="5853" y="4461"/>
                    <a:pt x="4818" y="3748"/>
                  </a:cubicBezTo>
                  <a:lnTo>
                    <a:pt x="5889" y="1161"/>
                  </a:lnTo>
                  <a:lnTo>
                    <a:pt x="5532" y="1018"/>
                  </a:lnTo>
                  <a:lnTo>
                    <a:pt x="5817" y="286"/>
                  </a:lnTo>
                  <a:lnTo>
                    <a:pt x="508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3" name="Google Shape;1053;p37"/>
          <p:cNvSpPr/>
          <p:nvPr/>
        </p:nvSpPr>
        <p:spPr>
          <a:xfrm>
            <a:off x="9383691" y="3050995"/>
            <a:ext cx="387478" cy="335143"/>
          </a:xfrm>
          <a:custGeom>
            <a:rect b="b" l="l" r="r" t="t"/>
            <a:pathLst>
              <a:path extrusionOk="0" h="9834" w="11724">
                <a:moveTo>
                  <a:pt x="3515" y="520"/>
                </a:moveTo>
                <a:cubicBezTo>
                  <a:pt x="3480" y="627"/>
                  <a:pt x="3462" y="769"/>
                  <a:pt x="3462" y="930"/>
                </a:cubicBezTo>
                <a:lnTo>
                  <a:pt x="3462" y="2125"/>
                </a:lnTo>
                <a:cubicBezTo>
                  <a:pt x="3462" y="2125"/>
                  <a:pt x="3194" y="1983"/>
                  <a:pt x="2927" y="1983"/>
                </a:cubicBezTo>
                <a:cubicBezTo>
                  <a:pt x="2677" y="1983"/>
                  <a:pt x="2409" y="2125"/>
                  <a:pt x="2409" y="2125"/>
                </a:cubicBezTo>
                <a:lnTo>
                  <a:pt x="2409" y="930"/>
                </a:lnTo>
                <a:cubicBezTo>
                  <a:pt x="2409" y="769"/>
                  <a:pt x="2391" y="627"/>
                  <a:pt x="2374" y="520"/>
                </a:cubicBezTo>
                <a:close/>
                <a:moveTo>
                  <a:pt x="6442" y="520"/>
                </a:moveTo>
                <a:cubicBezTo>
                  <a:pt x="6406" y="627"/>
                  <a:pt x="6388" y="769"/>
                  <a:pt x="6388" y="930"/>
                </a:cubicBezTo>
                <a:lnTo>
                  <a:pt x="6388" y="2125"/>
                </a:lnTo>
                <a:cubicBezTo>
                  <a:pt x="6388" y="2125"/>
                  <a:pt x="6138" y="1983"/>
                  <a:pt x="5871" y="1983"/>
                </a:cubicBezTo>
                <a:cubicBezTo>
                  <a:pt x="5603" y="1983"/>
                  <a:pt x="5335" y="2125"/>
                  <a:pt x="5335" y="2125"/>
                </a:cubicBezTo>
                <a:lnTo>
                  <a:pt x="5335" y="930"/>
                </a:lnTo>
                <a:cubicBezTo>
                  <a:pt x="5335" y="769"/>
                  <a:pt x="5318" y="627"/>
                  <a:pt x="5300" y="520"/>
                </a:cubicBezTo>
                <a:close/>
                <a:moveTo>
                  <a:pt x="9368" y="520"/>
                </a:moveTo>
                <a:cubicBezTo>
                  <a:pt x="9350" y="627"/>
                  <a:pt x="9332" y="769"/>
                  <a:pt x="9332" y="930"/>
                </a:cubicBezTo>
                <a:lnTo>
                  <a:pt x="9332" y="2125"/>
                </a:lnTo>
                <a:cubicBezTo>
                  <a:pt x="9332" y="2125"/>
                  <a:pt x="9065" y="1983"/>
                  <a:pt x="8797" y="1983"/>
                </a:cubicBezTo>
                <a:cubicBezTo>
                  <a:pt x="8529" y="1983"/>
                  <a:pt x="8262" y="2125"/>
                  <a:pt x="8262" y="2125"/>
                </a:cubicBezTo>
                <a:lnTo>
                  <a:pt x="8262" y="930"/>
                </a:lnTo>
                <a:cubicBezTo>
                  <a:pt x="8262" y="769"/>
                  <a:pt x="8244" y="627"/>
                  <a:pt x="8226" y="520"/>
                </a:cubicBezTo>
                <a:close/>
                <a:moveTo>
                  <a:pt x="10653" y="3321"/>
                </a:moveTo>
                <a:lnTo>
                  <a:pt x="10653" y="9048"/>
                </a:lnTo>
                <a:lnTo>
                  <a:pt x="1071" y="9048"/>
                </a:lnTo>
                <a:lnTo>
                  <a:pt x="1071" y="3321"/>
                </a:lnTo>
                <a:lnTo>
                  <a:pt x="1874" y="3321"/>
                </a:lnTo>
                <a:lnTo>
                  <a:pt x="1874" y="7443"/>
                </a:lnTo>
                <a:cubicBezTo>
                  <a:pt x="1874" y="8031"/>
                  <a:pt x="2356" y="8513"/>
                  <a:pt x="2927" y="8513"/>
                </a:cubicBezTo>
                <a:cubicBezTo>
                  <a:pt x="3533" y="8513"/>
                  <a:pt x="3997" y="8031"/>
                  <a:pt x="3997" y="7443"/>
                </a:cubicBezTo>
                <a:lnTo>
                  <a:pt x="3997" y="3321"/>
                </a:lnTo>
                <a:lnTo>
                  <a:pt x="4800" y="3321"/>
                </a:lnTo>
                <a:lnTo>
                  <a:pt x="4800" y="7443"/>
                </a:lnTo>
                <a:cubicBezTo>
                  <a:pt x="4800" y="8031"/>
                  <a:pt x="5282" y="8513"/>
                  <a:pt x="5871" y="8513"/>
                </a:cubicBezTo>
                <a:cubicBezTo>
                  <a:pt x="6459" y="8513"/>
                  <a:pt x="6923" y="8031"/>
                  <a:pt x="6923" y="7443"/>
                </a:cubicBezTo>
                <a:lnTo>
                  <a:pt x="6923" y="3321"/>
                </a:lnTo>
                <a:lnTo>
                  <a:pt x="7726" y="3321"/>
                </a:lnTo>
                <a:lnTo>
                  <a:pt x="7726" y="7443"/>
                </a:lnTo>
                <a:cubicBezTo>
                  <a:pt x="7726" y="8031"/>
                  <a:pt x="8208" y="8513"/>
                  <a:pt x="8797" y="8513"/>
                </a:cubicBezTo>
                <a:cubicBezTo>
                  <a:pt x="9386" y="8513"/>
                  <a:pt x="9850" y="8031"/>
                  <a:pt x="9850" y="7443"/>
                </a:cubicBezTo>
                <a:lnTo>
                  <a:pt x="9850" y="3321"/>
                </a:lnTo>
                <a:close/>
                <a:moveTo>
                  <a:pt x="1861" y="0"/>
                </a:moveTo>
                <a:cubicBezTo>
                  <a:pt x="1718" y="0"/>
                  <a:pt x="1623" y="118"/>
                  <a:pt x="1606" y="252"/>
                </a:cubicBezTo>
                <a:cubicBezTo>
                  <a:pt x="1606" y="359"/>
                  <a:pt x="1695" y="484"/>
                  <a:pt x="1803" y="520"/>
                </a:cubicBezTo>
                <a:cubicBezTo>
                  <a:pt x="1820" y="537"/>
                  <a:pt x="1874" y="645"/>
                  <a:pt x="1874" y="930"/>
                </a:cubicBezTo>
                <a:lnTo>
                  <a:pt x="1874" y="2786"/>
                </a:lnTo>
                <a:lnTo>
                  <a:pt x="1071" y="2786"/>
                </a:lnTo>
                <a:lnTo>
                  <a:pt x="1071" y="1590"/>
                </a:lnTo>
                <a:lnTo>
                  <a:pt x="536" y="1590"/>
                </a:lnTo>
                <a:lnTo>
                  <a:pt x="536" y="9048"/>
                </a:lnTo>
                <a:lnTo>
                  <a:pt x="0" y="9048"/>
                </a:lnTo>
                <a:lnTo>
                  <a:pt x="0" y="9833"/>
                </a:lnTo>
                <a:lnTo>
                  <a:pt x="11723" y="9833"/>
                </a:lnTo>
                <a:lnTo>
                  <a:pt x="11723" y="9048"/>
                </a:lnTo>
                <a:lnTo>
                  <a:pt x="11188" y="9048"/>
                </a:lnTo>
                <a:lnTo>
                  <a:pt x="11188" y="1590"/>
                </a:lnTo>
                <a:lnTo>
                  <a:pt x="10653" y="1590"/>
                </a:lnTo>
                <a:lnTo>
                  <a:pt x="10653" y="2786"/>
                </a:lnTo>
                <a:lnTo>
                  <a:pt x="9850" y="2786"/>
                </a:lnTo>
                <a:lnTo>
                  <a:pt x="9850" y="930"/>
                </a:lnTo>
                <a:cubicBezTo>
                  <a:pt x="9850" y="645"/>
                  <a:pt x="9921" y="537"/>
                  <a:pt x="9921" y="520"/>
                </a:cubicBezTo>
                <a:cubicBezTo>
                  <a:pt x="10046" y="484"/>
                  <a:pt x="10117" y="377"/>
                  <a:pt x="10117" y="252"/>
                </a:cubicBezTo>
                <a:cubicBezTo>
                  <a:pt x="10117" y="118"/>
                  <a:pt x="10024" y="0"/>
                  <a:pt x="9880" y="0"/>
                </a:cubicBezTo>
                <a:cubicBezTo>
                  <a:pt x="9870" y="0"/>
                  <a:pt x="9860" y="1"/>
                  <a:pt x="9850" y="2"/>
                </a:cubicBezTo>
                <a:lnTo>
                  <a:pt x="7744" y="2"/>
                </a:lnTo>
                <a:cubicBezTo>
                  <a:pt x="7735" y="1"/>
                  <a:pt x="7726" y="0"/>
                  <a:pt x="7717" y="0"/>
                </a:cubicBezTo>
                <a:cubicBezTo>
                  <a:pt x="7586" y="0"/>
                  <a:pt x="7475" y="118"/>
                  <a:pt x="7459" y="252"/>
                </a:cubicBezTo>
                <a:cubicBezTo>
                  <a:pt x="7459" y="359"/>
                  <a:pt x="7548" y="484"/>
                  <a:pt x="7655" y="520"/>
                </a:cubicBezTo>
                <a:cubicBezTo>
                  <a:pt x="7673" y="537"/>
                  <a:pt x="7726" y="645"/>
                  <a:pt x="7726" y="930"/>
                </a:cubicBezTo>
                <a:lnTo>
                  <a:pt x="7726" y="2786"/>
                </a:lnTo>
                <a:lnTo>
                  <a:pt x="6923" y="2786"/>
                </a:lnTo>
                <a:lnTo>
                  <a:pt x="6923" y="930"/>
                </a:lnTo>
                <a:cubicBezTo>
                  <a:pt x="6923" y="645"/>
                  <a:pt x="6995" y="537"/>
                  <a:pt x="6995" y="520"/>
                </a:cubicBezTo>
                <a:cubicBezTo>
                  <a:pt x="7120" y="484"/>
                  <a:pt x="7191" y="377"/>
                  <a:pt x="7191" y="252"/>
                </a:cubicBezTo>
                <a:cubicBezTo>
                  <a:pt x="7191" y="118"/>
                  <a:pt x="7097" y="0"/>
                  <a:pt x="6954" y="0"/>
                </a:cubicBezTo>
                <a:cubicBezTo>
                  <a:pt x="6944" y="0"/>
                  <a:pt x="6934" y="1"/>
                  <a:pt x="6923" y="2"/>
                </a:cubicBezTo>
                <a:lnTo>
                  <a:pt x="4818" y="2"/>
                </a:lnTo>
                <a:cubicBezTo>
                  <a:pt x="4808" y="1"/>
                  <a:pt x="4798" y="0"/>
                  <a:pt x="4788" y="0"/>
                </a:cubicBezTo>
                <a:cubicBezTo>
                  <a:pt x="4644" y="0"/>
                  <a:pt x="4549" y="118"/>
                  <a:pt x="4532" y="252"/>
                </a:cubicBezTo>
                <a:cubicBezTo>
                  <a:pt x="4532" y="359"/>
                  <a:pt x="4622" y="484"/>
                  <a:pt x="4729" y="520"/>
                </a:cubicBezTo>
                <a:cubicBezTo>
                  <a:pt x="4747" y="537"/>
                  <a:pt x="4800" y="645"/>
                  <a:pt x="4800" y="930"/>
                </a:cubicBezTo>
                <a:lnTo>
                  <a:pt x="4800" y="2786"/>
                </a:lnTo>
                <a:lnTo>
                  <a:pt x="3997" y="2786"/>
                </a:lnTo>
                <a:lnTo>
                  <a:pt x="3997" y="930"/>
                </a:lnTo>
                <a:cubicBezTo>
                  <a:pt x="3997" y="645"/>
                  <a:pt x="4051" y="537"/>
                  <a:pt x="4069" y="520"/>
                </a:cubicBezTo>
                <a:cubicBezTo>
                  <a:pt x="4193" y="484"/>
                  <a:pt x="4265" y="377"/>
                  <a:pt x="4265" y="252"/>
                </a:cubicBezTo>
                <a:cubicBezTo>
                  <a:pt x="4265" y="118"/>
                  <a:pt x="4171" y="0"/>
                  <a:pt x="4028" y="0"/>
                </a:cubicBezTo>
                <a:cubicBezTo>
                  <a:pt x="4018" y="0"/>
                  <a:pt x="4008" y="1"/>
                  <a:pt x="3997" y="2"/>
                </a:cubicBezTo>
                <a:lnTo>
                  <a:pt x="1892" y="2"/>
                </a:lnTo>
                <a:cubicBezTo>
                  <a:pt x="1881" y="1"/>
                  <a:pt x="1871" y="0"/>
                  <a:pt x="186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54" name="Google Shape;1054;p37"/>
          <p:cNvGrpSpPr/>
          <p:nvPr/>
        </p:nvGrpSpPr>
        <p:grpSpPr>
          <a:xfrm>
            <a:off x="3024770" y="3721267"/>
            <a:ext cx="332053" cy="363054"/>
            <a:chOff x="3927075" y="3612900"/>
            <a:chExt cx="251175" cy="266325"/>
          </a:xfrm>
        </p:grpSpPr>
        <p:sp>
          <p:nvSpPr>
            <p:cNvPr id="1055" name="Google Shape;1055;p37"/>
            <p:cNvSpPr/>
            <p:nvPr/>
          </p:nvSpPr>
          <p:spPr>
            <a:xfrm>
              <a:off x="4031450" y="3726200"/>
              <a:ext cx="40175" cy="39725"/>
            </a:xfrm>
            <a:custGeom>
              <a:rect b="b" l="l" r="r" t="t"/>
              <a:pathLst>
                <a:path extrusionOk="0" h="1589" w="1607">
                  <a:moveTo>
                    <a:pt x="804" y="1"/>
                  </a:moveTo>
                  <a:cubicBezTo>
                    <a:pt x="358" y="1"/>
                    <a:pt x="1" y="357"/>
                    <a:pt x="1" y="786"/>
                  </a:cubicBezTo>
                  <a:cubicBezTo>
                    <a:pt x="1" y="1232"/>
                    <a:pt x="358" y="1589"/>
                    <a:pt x="804" y="1589"/>
                  </a:cubicBezTo>
                  <a:cubicBezTo>
                    <a:pt x="1250" y="1589"/>
                    <a:pt x="1607" y="1232"/>
                    <a:pt x="1607" y="786"/>
                  </a:cubicBezTo>
                  <a:cubicBezTo>
                    <a:pt x="1607" y="357"/>
                    <a:pt x="1250" y="1"/>
                    <a:pt x="80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37"/>
            <p:cNvSpPr/>
            <p:nvPr/>
          </p:nvSpPr>
          <p:spPr>
            <a:xfrm>
              <a:off x="3927075" y="3612900"/>
              <a:ext cx="251175" cy="266325"/>
            </a:xfrm>
            <a:custGeom>
              <a:rect b="b" l="l" r="r" t="t"/>
              <a:pathLst>
                <a:path extrusionOk="0" h="10653" w="10047">
                  <a:moveTo>
                    <a:pt x="4979" y="536"/>
                  </a:moveTo>
                  <a:cubicBezTo>
                    <a:pt x="5389" y="536"/>
                    <a:pt x="5889" y="1249"/>
                    <a:pt x="6228" y="2463"/>
                  </a:cubicBezTo>
                  <a:cubicBezTo>
                    <a:pt x="5853" y="2606"/>
                    <a:pt x="5425" y="2766"/>
                    <a:pt x="5014" y="2945"/>
                  </a:cubicBezTo>
                  <a:cubicBezTo>
                    <a:pt x="4586" y="2748"/>
                    <a:pt x="4158" y="2570"/>
                    <a:pt x="3748" y="2445"/>
                  </a:cubicBezTo>
                  <a:cubicBezTo>
                    <a:pt x="4069" y="1232"/>
                    <a:pt x="4586" y="536"/>
                    <a:pt x="4979" y="536"/>
                  </a:cubicBezTo>
                  <a:close/>
                  <a:moveTo>
                    <a:pt x="6353" y="2980"/>
                  </a:moveTo>
                  <a:cubicBezTo>
                    <a:pt x="6406" y="3230"/>
                    <a:pt x="6442" y="3480"/>
                    <a:pt x="6478" y="3747"/>
                  </a:cubicBezTo>
                  <a:cubicBezTo>
                    <a:pt x="6335" y="3658"/>
                    <a:pt x="6210" y="3569"/>
                    <a:pt x="6049" y="3480"/>
                  </a:cubicBezTo>
                  <a:cubicBezTo>
                    <a:pt x="5907" y="3408"/>
                    <a:pt x="5782" y="3337"/>
                    <a:pt x="5639" y="3248"/>
                  </a:cubicBezTo>
                  <a:cubicBezTo>
                    <a:pt x="5871" y="3141"/>
                    <a:pt x="6121" y="3069"/>
                    <a:pt x="6353" y="2980"/>
                  </a:cubicBezTo>
                  <a:close/>
                  <a:moveTo>
                    <a:pt x="3605" y="2962"/>
                  </a:moveTo>
                  <a:cubicBezTo>
                    <a:pt x="3855" y="3034"/>
                    <a:pt x="4122" y="3141"/>
                    <a:pt x="4390" y="3248"/>
                  </a:cubicBezTo>
                  <a:cubicBezTo>
                    <a:pt x="4265" y="3319"/>
                    <a:pt x="4122" y="3391"/>
                    <a:pt x="3980" y="3480"/>
                  </a:cubicBezTo>
                  <a:cubicBezTo>
                    <a:pt x="3819" y="3587"/>
                    <a:pt x="3658" y="3694"/>
                    <a:pt x="3480" y="3801"/>
                  </a:cubicBezTo>
                  <a:cubicBezTo>
                    <a:pt x="3516" y="3498"/>
                    <a:pt x="3551" y="3230"/>
                    <a:pt x="3605" y="2962"/>
                  </a:cubicBezTo>
                  <a:close/>
                  <a:moveTo>
                    <a:pt x="1785" y="2623"/>
                  </a:moveTo>
                  <a:cubicBezTo>
                    <a:pt x="2178" y="2623"/>
                    <a:pt x="2606" y="2695"/>
                    <a:pt x="3087" y="2820"/>
                  </a:cubicBezTo>
                  <a:cubicBezTo>
                    <a:pt x="2998" y="3230"/>
                    <a:pt x="2927" y="3712"/>
                    <a:pt x="2891" y="4194"/>
                  </a:cubicBezTo>
                  <a:cubicBezTo>
                    <a:pt x="2517" y="4461"/>
                    <a:pt x="2178" y="4711"/>
                    <a:pt x="1892" y="4996"/>
                  </a:cubicBezTo>
                  <a:cubicBezTo>
                    <a:pt x="1000" y="4086"/>
                    <a:pt x="625" y="3284"/>
                    <a:pt x="821" y="2927"/>
                  </a:cubicBezTo>
                  <a:cubicBezTo>
                    <a:pt x="946" y="2730"/>
                    <a:pt x="1285" y="2623"/>
                    <a:pt x="1785" y="2623"/>
                  </a:cubicBezTo>
                  <a:close/>
                  <a:moveTo>
                    <a:pt x="8244" y="2623"/>
                  </a:moveTo>
                  <a:cubicBezTo>
                    <a:pt x="8726" y="2623"/>
                    <a:pt x="9083" y="2748"/>
                    <a:pt x="9208" y="2927"/>
                  </a:cubicBezTo>
                  <a:cubicBezTo>
                    <a:pt x="9404" y="3284"/>
                    <a:pt x="9047" y="4086"/>
                    <a:pt x="8137" y="4996"/>
                  </a:cubicBezTo>
                  <a:cubicBezTo>
                    <a:pt x="7816" y="4693"/>
                    <a:pt x="7459" y="4408"/>
                    <a:pt x="7049" y="4122"/>
                  </a:cubicBezTo>
                  <a:cubicBezTo>
                    <a:pt x="7013" y="3676"/>
                    <a:pt x="6941" y="3230"/>
                    <a:pt x="6852" y="2837"/>
                  </a:cubicBezTo>
                  <a:cubicBezTo>
                    <a:pt x="7352" y="2695"/>
                    <a:pt x="7851" y="2623"/>
                    <a:pt x="8244" y="2623"/>
                  </a:cubicBezTo>
                  <a:close/>
                  <a:moveTo>
                    <a:pt x="2856" y="4872"/>
                  </a:moveTo>
                  <a:cubicBezTo>
                    <a:pt x="2856" y="5032"/>
                    <a:pt x="2856" y="5175"/>
                    <a:pt x="2856" y="5318"/>
                  </a:cubicBezTo>
                  <a:cubicBezTo>
                    <a:pt x="2856" y="5496"/>
                    <a:pt x="2856" y="5674"/>
                    <a:pt x="2856" y="5835"/>
                  </a:cubicBezTo>
                  <a:cubicBezTo>
                    <a:pt x="2659" y="5674"/>
                    <a:pt x="2463" y="5514"/>
                    <a:pt x="2285" y="5353"/>
                  </a:cubicBezTo>
                  <a:cubicBezTo>
                    <a:pt x="2463" y="5193"/>
                    <a:pt x="2659" y="5032"/>
                    <a:pt x="2856" y="4872"/>
                  </a:cubicBezTo>
                  <a:close/>
                  <a:moveTo>
                    <a:pt x="7102" y="4818"/>
                  </a:moveTo>
                  <a:cubicBezTo>
                    <a:pt x="7334" y="5014"/>
                    <a:pt x="7548" y="5193"/>
                    <a:pt x="7744" y="5371"/>
                  </a:cubicBezTo>
                  <a:cubicBezTo>
                    <a:pt x="7548" y="5550"/>
                    <a:pt x="7334" y="5728"/>
                    <a:pt x="7102" y="5906"/>
                  </a:cubicBezTo>
                  <a:cubicBezTo>
                    <a:pt x="7102" y="5710"/>
                    <a:pt x="7102" y="5532"/>
                    <a:pt x="7102" y="5335"/>
                  </a:cubicBezTo>
                  <a:cubicBezTo>
                    <a:pt x="7102" y="5157"/>
                    <a:pt x="7102" y="4979"/>
                    <a:pt x="7102" y="4818"/>
                  </a:cubicBezTo>
                  <a:close/>
                  <a:moveTo>
                    <a:pt x="5014" y="3551"/>
                  </a:moveTo>
                  <a:cubicBezTo>
                    <a:pt x="5264" y="3658"/>
                    <a:pt x="5514" y="3801"/>
                    <a:pt x="5782" y="3944"/>
                  </a:cubicBezTo>
                  <a:cubicBezTo>
                    <a:pt x="6049" y="4104"/>
                    <a:pt x="6317" y="4265"/>
                    <a:pt x="6549" y="4425"/>
                  </a:cubicBezTo>
                  <a:cubicBezTo>
                    <a:pt x="6585" y="4711"/>
                    <a:pt x="6585" y="5014"/>
                    <a:pt x="6585" y="5318"/>
                  </a:cubicBezTo>
                  <a:cubicBezTo>
                    <a:pt x="6585" y="5657"/>
                    <a:pt x="6567" y="5978"/>
                    <a:pt x="6531" y="6299"/>
                  </a:cubicBezTo>
                  <a:cubicBezTo>
                    <a:pt x="6317" y="6424"/>
                    <a:pt x="6103" y="6567"/>
                    <a:pt x="5853" y="6709"/>
                  </a:cubicBezTo>
                  <a:cubicBezTo>
                    <a:pt x="5585" y="6870"/>
                    <a:pt x="5300" y="7030"/>
                    <a:pt x="5014" y="7155"/>
                  </a:cubicBezTo>
                  <a:cubicBezTo>
                    <a:pt x="4747" y="7030"/>
                    <a:pt x="4461" y="6870"/>
                    <a:pt x="4176" y="6709"/>
                  </a:cubicBezTo>
                  <a:cubicBezTo>
                    <a:pt x="3908" y="6549"/>
                    <a:pt x="3658" y="6388"/>
                    <a:pt x="3409" y="6228"/>
                  </a:cubicBezTo>
                  <a:cubicBezTo>
                    <a:pt x="3391" y="5942"/>
                    <a:pt x="3391" y="5657"/>
                    <a:pt x="3391" y="5318"/>
                  </a:cubicBezTo>
                  <a:cubicBezTo>
                    <a:pt x="3391" y="5032"/>
                    <a:pt x="3391" y="4764"/>
                    <a:pt x="3409" y="4479"/>
                  </a:cubicBezTo>
                  <a:cubicBezTo>
                    <a:pt x="3676" y="4301"/>
                    <a:pt x="3944" y="4122"/>
                    <a:pt x="4265" y="3944"/>
                  </a:cubicBezTo>
                  <a:cubicBezTo>
                    <a:pt x="4515" y="3801"/>
                    <a:pt x="4765" y="3658"/>
                    <a:pt x="5014" y="3551"/>
                  </a:cubicBezTo>
                  <a:close/>
                  <a:moveTo>
                    <a:pt x="6478" y="6959"/>
                  </a:moveTo>
                  <a:cubicBezTo>
                    <a:pt x="6424" y="7227"/>
                    <a:pt x="6388" y="7477"/>
                    <a:pt x="6353" y="7691"/>
                  </a:cubicBezTo>
                  <a:cubicBezTo>
                    <a:pt x="6121" y="7619"/>
                    <a:pt x="5871" y="7530"/>
                    <a:pt x="5639" y="7423"/>
                  </a:cubicBezTo>
                  <a:cubicBezTo>
                    <a:pt x="5800" y="7352"/>
                    <a:pt x="5960" y="7262"/>
                    <a:pt x="6121" y="7155"/>
                  </a:cubicBezTo>
                  <a:cubicBezTo>
                    <a:pt x="6246" y="7102"/>
                    <a:pt x="6371" y="7030"/>
                    <a:pt x="6478" y="6959"/>
                  </a:cubicBezTo>
                  <a:close/>
                  <a:moveTo>
                    <a:pt x="3480" y="6906"/>
                  </a:moveTo>
                  <a:lnTo>
                    <a:pt x="3480" y="6906"/>
                  </a:lnTo>
                  <a:cubicBezTo>
                    <a:pt x="3641" y="7013"/>
                    <a:pt x="3766" y="7084"/>
                    <a:pt x="3926" y="7173"/>
                  </a:cubicBezTo>
                  <a:cubicBezTo>
                    <a:pt x="4069" y="7262"/>
                    <a:pt x="4229" y="7352"/>
                    <a:pt x="4390" y="7423"/>
                  </a:cubicBezTo>
                  <a:cubicBezTo>
                    <a:pt x="4122" y="7530"/>
                    <a:pt x="3873" y="7637"/>
                    <a:pt x="3623" y="7709"/>
                  </a:cubicBezTo>
                  <a:cubicBezTo>
                    <a:pt x="3569" y="7459"/>
                    <a:pt x="3534" y="7191"/>
                    <a:pt x="3480" y="6906"/>
                  </a:cubicBezTo>
                  <a:close/>
                  <a:moveTo>
                    <a:pt x="1910" y="5728"/>
                  </a:moveTo>
                  <a:cubicBezTo>
                    <a:pt x="2213" y="5996"/>
                    <a:pt x="2552" y="6263"/>
                    <a:pt x="2909" y="6531"/>
                  </a:cubicBezTo>
                  <a:cubicBezTo>
                    <a:pt x="2945" y="6995"/>
                    <a:pt x="3016" y="7441"/>
                    <a:pt x="3105" y="7851"/>
                  </a:cubicBezTo>
                  <a:cubicBezTo>
                    <a:pt x="2659" y="7976"/>
                    <a:pt x="2231" y="8030"/>
                    <a:pt x="1856" y="8030"/>
                  </a:cubicBezTo>
                  <a:cubicBezTo>
                    <a:pt x="1375" y="8030"/>
                    <a:pt x="1018" y="7905"/>
                    <a:pt x="911" y="7726"/>
                  </a:cubicBezTo>
                  <a:cubicBezTo>
                    <a:pt x="697" y="7387"/>
                    <a:pt x="1053" y="6602"/>
                    <a:pt x="1910" y="5728"/>
                  </a:cubicBezTo>
                  <a:close/>
                  <a:moveTo>
                    <a:pt x="8137" y="5728"/>
                  </a:moveTo>
                  <a:cubicBezTo>
                    <a:pt x="8976" y="6602"/>
                    <a:pt x="9332" y="7387"/>
                    <a:pt x="9136" y="7726"/>
                  </a:cubicBezTo>
                  <a:cubicBezTo>
                    <a:pt x="9011" y="7923"/>
                    <a:pt x="8672" y="8030"/>
                    <a:pt x="8173" y="8030"/>
                  </a:cubicBezTo>
                  <a:cubicBezTo>
                    <a:pt x="7780" y="8030"/>
                    <a:pt x="7334" y="7958"/>
                    <a:pt x="6870" y="7851"/>
                  </a:cubicBezTo>
                  <a:cubicBezTo>
                    <a:pt x="6941" y="7441"/>
                    <a:pt x="7013" y="7030"/>
                    <a:pt x="7049" y="6584"/>
                  </a:cubicBezTo>
                  <a:cubicBezTo>
                    <a:pt x="7459" y="6299"/>
                    <a:pt x="7816" y="6031"/>
                    <a:pt x="8137" y="5728"/>
                  </a:cubicBezTo>
                  <a:close/>
                  <a:moveTo>
                    <a:pt x="5014" y="7744"/>
                  </a:moveTo>
                  <a:cubicBezTo>
                    <a:pt x="5425" y="7923"/>
                    <a:pt x="5835" y="8083"/>
                    <a:pt x="6210" y="8208"/>
                  </a:cubicBezTo>
                  <a:cubicBezTo>
                    <a:pt x="5871" y="9421"/>
                    <a:pt x="5389" y="10117"/>
                    <a:pt x="4979" y="10117"/>
                  </a:cubicBezTo>
                  <a:cubicBezTo>
                    <a:pt x="4586" y="10117"/>
                    <a:pt x="4069" y="9421"/>
                    <a:pt x="3748" y="8226"/>
                  </a:cubicBezTo>
                  <a:cubicBezTo>
                    <a:pt x="4158" y="8101"/>
                    <a:pt x="4586" y="7940"/>
                    <a:pt x="5014" y="7744"/>
                  </a:cubicBezTo>
                  <a:close/>
                  <a:moveTo>
                    <a:pt x="4979" y="0"/>
                  </a:moveTo>
                  <a:cubicBezTo>
                    <a:pt x="4265" y="0"/>
                    <a:pt x="3605" y="910"/>
                    <a:pt x="3230" y="2302"/>
                  </a:cubicBezTo>
                  <a:cubicBezTo>
                    <a:pt x="2695" y="2159"/>
                    <a:pt x="2213" y="2088"/>
                    <a:pt x="1803" y="2088"/>
                  </a:cubicBezTo>
                  <a:cubicBezTo>
                    <a:pt x="1107" y="2088"/>
                    <a:pt x="590" y="2267"/>
                    <a:pt x="375" y="2659"/>
                  </a:cubicBezTo>
                  <a:cubicBezTo>
                    <a:pt x="1" y="3301"/>
                    <a:pt x="482" y="4318"/>
                    <a:pt x="1517" y="5353"/>
                  </a:cubicBezTo>
                  <a:cubicBezTo>
                    <a:pt x="536" y="6370"/>
                    <a:pt x="72" y="7352"/>
                    <a:pt x="447" y="7976"/>
                  </a:cubicBezTo>
                  <a:cubicBezTo>
                    <a:pt x="661" y="8369"/>
                    <a:pt x="1178" y="8547"/>
                    <a:pt x="1856" y="8547"/>
                  </a:cubicBezTo>
                  <a:cubicBezTo>
                    <a:pt x="2267" y="8547"/>
                    <a:pt x="2731" y="8494"/>
                    <a:pt x="3230" y="8369"/>
                  </a:cubicBezTo>
                  <a:cubicBezTo>
                    <a:pt x="3623" y="9743"/>
                    <a:pt x="4265" y="10653"/>
                    <a:pt x="4979" y="10653"/>
                  </a:cubicBezTo>
                  <a:cubicBezTo>
                    <a:pt x="5693" y="10653"/>
                    <a:pt x="6353" y="9743"/>
                    <a:pt x="6727" y="8369"/>
                  </a:cubicBezTo>
                  <a:cubicBezTo>
                    <a:pt x="7245" y="8494"/>
                    <a:pt x="7727" y="8583"/>
                    <a:pt x="8155" y="8583"/>
                  </a:cubicBezTo>
                  <a:cubicBezTo>
                    <a:pt x="8851" y="8583"/>
                    <a:pt x="9350" y="8387"/>
                    <a:pt x="9582" y="8012"/>
                  </a:cubicBezTo>
                  <a:cubicBezTo>
                    <a:pt x="9939" y="7387"/>
                    <a:pt x="9493" y="6388"/>
                    <a:pt x="8512" y="5389"/>
                  </a:cubicBezTo>
                  <a:cubicBezTo>
                    <a:pt x="9564" y="4336"/>
                    <a:pt x="10046" y="3301"/>
                    <a:pt x="9671" y="2659"/>
                  </a:cubicBezTo>
                  <a:cubicBezTo>
                    <a:pt x="9439" y="2284"/>
                    <a:pt x="8940" y="2106"/>
                    <a:pt x="8244" y="2106"/>
                  </a:cubicBezTo>
                  <a:cubicBezTo>
                    <a:pt x="7798" y="2106"/>
                    <a:pt x="7298" y="2177"/>
                    <a:pt x="6745" y="2320"/>
                  </a:cubicBezTo>
                  <a:cubicBezTo>
                    <a:pt x="6353" y="928"/>
                    <a:pt x="5710" y="0"/>
                    <a:pt x="497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57" name="Google Shape;1057;p37"/>
          <p:cNvGrpSpPr/>
          <p:nvPr/>
        </p:nvGrpSpPr>
        <p:grpSpPr>
          <a:xfrm>
            <a:off x="3552875" y="3780864"/>
            <a:ext cx="336152" cy="347241"/>
            <a:chOff x="4324975" y="3617800"/>
            <a:chExt cx="254275" cy="254725"/>
          </a:xfrm>
        </p:grpSpPr>
        <p:sp>
          <p:nvSpPr>
            <p:cNvPr id="1058" name="Google Shape;1058;p37"/>
            <p:cNvSpPr/>
            <p:nvPr/>
          </p:nvSpPr>
          <p:spPr>
            <a:xfrm>
              <a:off x="4347275" y="3641900"/>
              <a:ext cx="186025" cy="230625"/>
            </a:xfrm>
            <a:custGeom>
              <a:rect b="b" l="l" r="r" t="t"/>
              <a:pathLst>
                <a:path extrusionOk="0" h="9225" w="7441">
                  <a:moveTo>
                    <a:pt x="3819" y="3747"/>
                  </a:moveTo>
                  <a:lnTo>
                    <a:pt x="3819" y="5228"/>
                  </a:lnTo>
                  <a:lnTo>
                    <a:pt x="3212" y="5228"/>
                  </a:lnTo>
                  <a:lnTo>
                    <a:pt x="3819" y="3747"/>
                  </a:lnTo>
                  <a:close/>
                  <a:moveTo>
                    <a:pt x="4354" y="3747"/>
                  </a:moveTo>
                  <a:lnTo>
                    <a:pt x="4979" y="5228"/>
                  </a:lnTo>
                  <a:lnTo>
                    <a:pt x="4354" y="5228"/>
                  </a:lnTo>
                  <a:lnTo>
                    <a:pt x="4354" y="3747"/>
                  </a:lnTo>
                  <a:close/>
                  <a:moveTo>
                    <a:pt x="6923" y="0"/>
                  </a:moveTo>
                  <a:lnTo>
                    <a:pt x="0" y="2873"/>
                  </a:lnTo>
                  <a:lnTo>
                    <a:pt x="500" y="4104"/>
                  </a:lnTo>
                  <a:lnTo>
                    <a:pt x="3623" y="2802"/>
                  </a:lnTo>
                  <a:lnTo>
                    <a:pt x="1339" y="8315"/>
                  </a:lnTo>
                  <a:cubicBezTo>
                    <a:pt x="1303" y="8458"/>
                    <a:pt x="1357" y="8618"/>
                    <a:pt x="1499" y="8672"/>
                  </a:cubicBezTo>
                  <a:cubicBezTo>
                    <a:pt x="1535" y="8690"/>
                    <a:pt x="1571" y="8690"/>
                    <a:pt x="1588" y="8690"/>
                  </a:cubicBezTo>
                  <a:cubicBezTo>
                    <a:pt x="1696" y="8690"/>
                    <a:pt x="1803" y="8618"/>
                    <a:pt x="1838" y="8529"/>
                  </a:cubicBezTo>
                  <a:lnTo>
                    <a:pt x="2980" y="5763"/>
                  </a:lnTo>
                  <a:lnTo>
                    <a:pt x="3819" y="5763"/>
                  </a:lnTo>
                  <a:lnTo>
                    <a:pt x="3819" y="8957"/>
                  </a:lnTo>
                  <a:cubicBezTo>
                    <a:pt x="3819" y="9100"/>
                    <a:pt x="3944" y="9225"/>
                    <a:pt x="4086" y="9225"/>
                  </a:cubicBezTo>
                  <a:cubicBezTo>
                    <a:pt x="4229" y="9225"/>
                    <a:pt x="4354" y="9100"/>
                    <a:pt x="4354" y="8957"/>
                  </a:cubicBezTo>
                  <a:lnTo>
                    <a:pt x="4354" y="5763"/>
                  </a:lnTo>
                  <a:lnTo>
                    <a:pt x="5193" y="5763"/>
                  </a:lnTo>
                  <a:lnTo>
                    <a:pt x="6335" y="8529"/>
                  </a:lnTo>
                  <a:cubicBezTo>
                    <a:pt x="6370" y="8636"/>
                    <a:pt x="6477" y="8690"/>
                    <a:pt x="6567" y="8690"/>
                  </a:cubicBezTo>
                  <a:cubicBezTo>
                    <a:pt x="6620" y="8690"/>
                    <a:pt x="6638" y="8690"/>
                    <a:pt x="6674" y="8672"/>
                  </a:cubicBezTo>
                  <a:cubicBezTo>
                    <a:pt x="6816" y="8618"/>
                    <a:pt x="6888" y="8458"/>
                    <a:pt x="6816" y="8315"/>
                  </a:cubicBezTo>
                  <a:lnTo>
                    <a:pt x="4425" y="2498"/>
                  </a:lnTo>
                  <a:lnTo>
                    <a:pt x="7441" y="1231"/>
                  </a:lnTo>
                  <a:lnTo>
                    <a:pt x="6923"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37"/>
            <p:cNvSpPr/>
            <p:nvPr/>
          </p:nvSpPr>
          <p:spPr>
            <a:xfrm>
              <a:off x="4324975" y="3727975"/>
              <a:ext cx="18750" cy="17875"/>
            </a:xfrm>
            <a:custGeom>
              <a:rect b="b" l="l" r="r" t="t"/>
              <a:pathLst>
                <a:path extrusionOk="0" h="715" w="750">
                  <a:moveTo>
                    <a:pt x="536" y="1"/>
                  </a:moveTo>
                  <a:lnTo>
                    <a:pt x="0" y="233"/>
                  </a:lnTo>
                  <a:lnTo>
                    <a:pt x="197" y="715"/>
                  </a:lnTo>
                  <a:lnTo>
                    <a:pt x="750" y="500"/>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37"/>
            <p:cNvSpPr/>
            <p:nvPr/>
          </p:nvSpPr>
          <p:spPr>
            <a:xfrm>
              <a:off x="4529725" y="3617800"/>
              <a:ext cx="49525" cy="55800"/>
            </a:xfrm>
            <a:custGeom>
              <a:rect b="b" l="l" r="r" t="t"/>
              <a:pathLst>
                <a:path extrusionOk="0" h="2232" w="1981">
                  <a:moveTo>
                    <a:pt x="1267" y="1"/>
                  </a:moveTo>
                  <a:lnTo>
                    <a:pt x="0" y="500"/>
                  </a:lnTo>
                  <a:lnTo>
                    <a:pt x="714" y="2231"/>
                  </a:lnTo>
                  <a:lnTo>
                    <a:pt x="1981" y="1731"/>
                  </a:lnTo>
                  <a:lnTo>
                    <a:pt x="1267"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1" name="Google Shape;1061;p37"/>
          <p:cNvGrpSpPr/>
          <p:nvPr/>
        </p:nvGrpSpPr>
        <p:grpSpPr>
          <a:xfrm>
            <a:off x="4086534" y="3846536"/>
            <a:ext cx="399872" cy="217737"/>
            <a:chOff x="4728650" y="3665975"/>
            <a:chExt cx="302475" cy="159725"/>
          </a:xfrm>
        </p:grpSpPr>
        <p:sp>
          <p:nvSpPr>
            <p:cNvPr id="1062" name="Google Shape;1062;p37"/>
            <p:cNvSpPr/>
            <p:nvPr/>
          </p:nvSpPr>
          <p:spPr>
            <a:xfrm>
              <a:off x="4728650" y="3665975"/>
              <a:ext cx="302475" cy="147225"/>
            </a:xfrm>
            <a:custGeom>
              <a:rect b="b" l="l" r="r" t="t"/>
              <a:pathLst>
                <a:path extrusionOk="0" h="5889" w="12099">
                  <a:moveTo>
                    <a:pt x="10403" y="1482"/>
                  </a:moveTo>
                  <a:lnTo>
                    <a:pt x="10403" y="1482"/>
                  </a:lnTo>
                  <a:cubicBezTo>
                    <a:pt x="10082" y="1696"/>
                    <a:pt x="9529" y="1963"/>
                    <a:pt x="9047" y="2231"/>
                  </a:cubicBezTo>
                  <a:cubicBezTo>
                    <a:pt x="8994" y="2088"/>
                    <a:pt x="8958" y="1963"/>
                    <a:pt x="8887" y="1821"/>
                  </a:cubicBezTo>
                  <a:cubicBezTo>
                    <a:pt x="9404" y="1678"/>
                    <a:pt x="10011" y="1535"/>
                    <a:pt x="10403" y="1482"/>
                  </a:cubicBezTo>
                  <a:close/>
                  <a:moveTo>
                    <a:pt x="2981" y="4247"/>
                  </a:moveTo>
                  <a:cubicBezTo>
                    <a:pt x="3034" y="4390"/>
                    <a:pt x="3088" y="4533"/>
                    <a:pt x="3177" y="4658"/>
                  </a:cubicBezTo>
                  <a:cubicBezTo>
                    <a:pt x="2606" y="4836"/>
                    <a:pt x="2124" y="4925"/>
                    <a:pt x="1732" y="5015"/>
                  </a:cubicBezTo>
                  <a:cubicBezTo>
                    <a:pt x="2053" y="4783"/>
                    <a:pt x="2481" y="4533"/>
                    <a:pt x="2981" y="4247"/>
                  </a:cubicBezTo>
                  <a:close/>
                  <a:moveTo>
                    <a:pt x="5996" y="1"/>
                  </a:moveTo>
                  <a:cubicBezTo>
                    <a:pt x="4230" y="1"/>
                    <a:pt x="2820" y="1446"/>
                    <a:pt x="2820" y="3195"/>
                  </a:cubicBezTo>
                  <a:cubicBezTo>
                    <a:pt x="2820" y="3284"/>
                    <a:pt x="2820" y="3355"/>
                    <a:pt x="2820" y="3427"/>
                  </a:cubicBezTo>
                  <a:cubicBezTo>
                    <a:pt x="1089" y="4354"/>
                    <a:pt x="1" y="5229"/>
                    <a:pt x="179" y="5657"/>
                  </a:cubicBezTo>
                  <a:cubicBezTo>
                    <a:pt x="251" y="5817"/>
                    <a:pt x="501" y="5889"/>
                    <a:pt x="893" y="5889"/>
                  </a:cubicBezTo>
                  <a:cubicBezTo>
                    <a:pt x="1981" y="5889"/>
                    <a:pt x="4105" y="5318"/>
                    <a:pt x="6442" y="4372"/>
                  </a:cubicBezTo>
                  <a:cubicBezTo>
                    <a:pt x="9636" y="3052"/>
                    <a:pt x="12098" y="1428"/>
                    <a:pt x="11848" y="804"/>
                  </a:cubicBezTo>
                  <a:cubicBezTo>
                    <a:pt x="11777" y="643"/>
                    <a:pt x="11456" y="625"/>
                    <a:pt x="11063" y="625"/>
                  </a:cubicBezTo>
                  <a:cubicBezTo>
                    <a:pt x="10457" y="625"/>
                    <a:pt x="9529" y="804"/>
                    <a:pt x="8423" y="1125"/>
                  </a:cubicBezTo>
                  <a:cubicBezTo>
                    <a:pt x="7834" y="447"/>
                    <a:pt x="6977" y="1"/>
                    <a:pt x="5996"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37"/>
            <p:cNvSpPr/>
            <p:nvPr/>
          </p:nvSpPr>
          <p:spPr>
            <a:xfrm>
              <a:off x="4831700" y="3757875"/>
              <a:ext cx="125825" cy="67825"/>
            </a:xfrm>
            <a:custGeom>
              <a:rect b="b" l="l" r="r" t="t"/>
              <a:pathLst>
                <a:path extrusionOk="0" h="2713" w="5033">
                  <a:moveTo>
                    <a:pt x="5032" y="0"/>
                  </a:moveTo>
                  <a:cubicBezTo>
                    <a:pt x="4265" y="411"/>
                    <a:pt x="3426" y="803"/>
                    <a:pt x="2516" y="1178"/>
                  </a:cubicBezTo>
                  <a:cubicBezTo>
                    <a:pt x="1642" y="1535"/>
                    <a:pt x="786" y="1856"/>
                    <a:pt x="1" y="2088"/>
                  </a:cubicBezTo>
                  <a:cubicBezTo>
                    <a:pt x="536" y="2480"/>
                    <a:pt x="1178" y="2712"/>
                    <a:pt x="1874" y="2712"/>
                  </a:cubicBezTo>
                  <a:cubicBezTo>
                    <a:pt x="3480" y="2712"/>
                    <a:pt x="4800" y="1553"/>
                    <a:pt x="503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4" name="Google Shape;1064;p37"/>
          <p:cNvGrpSpPr/>
          <p:nvPr/>
        </p:nvGrpSpPr>
        <p:grpSpPr>
          <a:xfrm>
            <a:off x="4613200" y="3803696"/>
            <a:ext cx="382719" cy="282796"/>
            <a:chOff x="5164925" y="3642775"/>
            <a:chExt cx="289500" cy="207450"/>
          </a:xfrm>
        </p:grpSpPr>
        <p:sp>
          <p:nvSpPr>
            <p:cNvPr id="1065" name="Google Shape;1065;p37"/>
            <p:cNvSpPr/>
            <p:nvPr/>
          </p:nvSpPr>
          <p:spPr>
            <a:xfrm>
              <a:off x="5271975" y="3690075"/>
              <a:ext cx="79875" cy="79875"/>
            </a:xfrm>
            <a:custGeom>
              <a:rect b="b" l="l" r="r" t="t"/>
              <a:pathLst>
                <a:path extrusionOk="0" h="3195" w="3195">
                  <a:moveTo>
                    <a:pt x="1606" y="0"/>
                  </a:moveTo>
                  <a:cubicBezTo>
                    <a:pt x="714" y="0"/>
                    <a:pt x="0" y="714"/>
                    <a:pt x="0" y="1588"/>
                  </a:cubicBezTo>
                  <a:cubicBezTo>
                    <a:pt x="0" y="2480"/>
                    <a:pt x="714" y="3194"/>
                    <a:pt x="1606" y="3194"/>
                  </a:cubicBezTo>
                  <a:cubicBezTo>
                    <a:pt x="2480" y="3194"/>
                    <a:pt x="3194" y="2480"/>
                    <a:pt x="3194" y="1588"/>
                  </a:cubicBezTo>
                  <a:cubicBezTo>
                    <a:pt x="3194" y="714"/>
                    <a:pt x="2480"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37"/>
            <p:cNvSpPr/>
            <p:nvPr/>
          </p:nvSpPr>
          <p:spPr>
            <a:xfrm>
              <a:off x="5368325" y="3670900"/>
              <a:ext cx="26775" cy="26325"/>
            </a:xfrm>
            <a:custGeom>
              <a:rect b="b" l="l" r="r" t="t"/>
              <a:pathLst>
                <a:path extrusionOk="0" h="1053" w="1071">
                  <a:moveTo>
                    <a:pt x="536" y="0"/>
                  </a:moveTo>
                  <a:cubicBezTo>
                    <a:pt x="250" y="0"/>
                    <a:pt x="0" y="232"/>
                    <a:pt x="0" y="535"/>
                  </a:cubicBezTo>
                  <a:cubicBezTo>
                    <a:pt x="0" y="821"/>
                    <a:pt x="250" y="1053"/>
                    <a:pt x="536" y="1053"/>
                  </a:cubicBezTo>
                  <a:cubicBezTo>
                    <a:pt x="839" y="1053"/>
                    <a:pt x="1071" y="821"/>
                    <a:pt x="1071" y="535"/>
                  </a:cubicBezTo>
                  <a:cubicBezTo>
                    <a:pt x="1071" y="232"/>
                    <a:pt x="839"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37"/>
            <p:cNvSpPr/>
            <p:nvPr/>
          </p:nvSpPr>
          <p:spPr>
            <a:xfrm>
              <a:off x="5222000" y="3823900"/>
              <a:ext cx="26800" cy="26325"/>
            </a:xfrm>
            <a:custGeom>
              <a:rect b="b" l="l" r="r" t="t"/>
              <a:pathLst>
                <a:path extrusionOk="0" h="1053" w="1072">
                  <a:moveTo>
                    <a:pt x="536" y="0"/>
                  </a:moveTo>
                  <a:cubicBezTo>
                    <a:pt x="251" y="0"/>
                    <a:pt x="1" y="232"/>
                    <a:pt x="1" y="535"/>
                  </a:cubicBezTo>
                  <a:cubicBezTo>
                    <a:pt x="1" y="821"/>
                    <a:pt x="251" y="1053"/>
                    <a:pt x="536" y="1053"/>
                  </a:cubicBezTo>
                  <a:cubicBezTo>
                    <a:pt x="840" y="1053"/>
                    <a:pt x="1071" y="821"/>
                    <a:pt x="1071" y="535"/>
                  </a:cubicBezTo>
                  <a:cubicBezTo>
                    <a:pt x="1071" y="232"/>
                    <a:pt x="840" y="0"/>
                    <a:pt x="53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37"/>
            <p:cNvSpPr/>
            <p:nvPr/>
          </p:nvSpPr>
          <p:spPr>
            <a:xfrm>
              <a:off x="5164925" y="3642775"/>
              <a:ext cx="289500" cy="202100"/>
            </a:xfrm>
            <a:custGeom>
              <a:rect b="b" l="l" r="r" t="t"/>
              <a:pathLst>
                <a:path extrusionOk="0" h="8084" w="11580">
                  <a:moveTo>
                    <a:pt x="8440" y="1"/>
                  </a:moveTo>
                  <a:cubicBezTo>
                    <a:pt x="7191" y="1"/>
                    <a:pt x="5763" y="393"/>
                    <a:pt x="4425" y="1143"/>
                  </a:cubicBezTo>
                  <a:cubicBezTo>
                    <a:pt x="1552" y="2695"/>
                    <a:pt x="0" y="5211"/>
                    <a:pt x="892" y="6853"/>
                  </a:cubicBezTo>
                  <a:cubicBezTo>
                    <a:pt x="1088" y="7209"/>
                    <a:pt x="1410" y="7513"/>
                    <a:pt x="1784" y="7709"/>
                  </a:cubicBezTo>
                  <a:cubicBezTo>
                    <a:pt x="1802" y="7513"/>
                    <a:pt x="1838" y="7334"/>
                    <a:pt x="1945" y="7209"/>
                  </a:cubicBezTo>
                  <a:cubicBezTo>
                    <a:pt x="1695" y="7049"/>
                    <a:pt x="1499" y="6853"/>
                    <a:pt x="1356" y="6603"/>
                  </a:cubicBezTo>
                  <a:cubicBezTo>
                    <a:pt x="625" y="5265"/>
                    <a:pt x="2159" y="2981"/>
                    <a:pt x="4693" y="1589"/>
                  </a:cubicBezTo>
                  <a:cubicBezTo>
                    <a:pt x="5959" y="911"/>
                    <a:pt x="7316" y="518"/>
                    <a:pt x="8457" y="518"/>
                  </a:cubicBezTo>
                  <a:cubicBezTo>
                    <a:pt x="9564" y="518"/>
                    <a:pt x="10367" y="857"/>
                    <a:pt x="10706" y="1482"/>
                  </a:cubicBezTo>
                  <a:cubicBezTo>
                    <a:pt x="11062" y="2124"/>
                    <a:pt x="10902" y="2981"/>
                    <a:pt x="10331" y="3891"/>
                  </a:cubicBezTo>
                  <a:cubicBezTo>
                    <a:pt x="9706" y="4872"/>
                    <a:pt x="8654" y="5782"/>
                    <a:pt x="7387" y="6496"/>
                  </a:cubicBezTo>
                  <a:cubicBezTo>
                    <a:pt x="6209" y="7138"/>
                    <a:pt x="4996" y="7513"/>
                    <a:pt x="3908" y="7566"/>
                  </a:cubicBezTo>
                  <a:cubicBezTo>
                    <a:pt x="3925" y="7620"/>
                    <a:pt x="3925" y="7691"/>
                    <a:pt x="3925" y="7780"/>
                  </a:cubicBezTo>
                  <a:cubicBezTo>
                    <a:pt x="3925" y="7870"/>
                    <a:pt x="3908" y="7977"/>
                    <a:pt x="3872" y="8084"/>
                  </a:cubicBezTo>
                  <a:cubicBezTo>
                    <a:pt x="5067" y="8048"/>
                    <a:pt x="6388" y="7655"/>
                    <a:pt x="7655" y="6960"/>
                  </a:cubicBezTo>
                  <a:cubicBezTo>
                    <a:pt x="8993" y="6228"/>
                    <a:pt x="10117" y="5247"/>
                    <a:pt x="10795" y="4194"/>
                  </a:cubicBezTo>
                  <a:cubicBezTo>
                    <a:pt x="11437" y="3106"/>
                    <a:pt x="11580" y="2053"/>
                    <a:pt x="11152" y="1250"/>
                  </a:cubicBezTo>
                  <a:cubicBezTo>
                    <a:pt x="10706" y="447"/>
                    <a:pt x="9742" y="1"/>
                    <a:pt x="844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37"/>
            <p:cNvSpPr/>
            <p:nvPr/>
          </p:nvSpPr>
          <p:spPr>
            <a:xfrm>
              <a:off x="5226475" y="3704350"/>
              <a:ext cx="182450" cy="104850"/>
            </a:xfrm>
            <a:custGeom>
              <a:rect b="b" l="l" r="r" t="t"/>
              <a:pathLst>
                <a:path extrusionOk="0" h="4194" w="7298">
                  <a:moveTo>
                    <a:pt x="6905" y="0"/>
                  </a:moveTo>
                  <a:cubicBezTo>
                    <a:pt x="6781" y="125"/>
                    <a:pt x="6602" y="196"/>
                    <a:pt x="6424" y="232"/>
                  </a:cubicBezTo>
                  <a:cubicBezTo>
                    <a:pt x="6638" y="1017"/>
                    <a:pt x="5746" y="2248"/>
                    <a:pt x="4336" y="3016"/>
                  </a:cubicBezTo>
                  <a:cubicBezTo>
                    <a:pt x="3569" y="3444"/>
                    <a:pt x="2748" y="3676"/>
                    <a:pt x="2070" y="3676"/>
                  </a:cubicBezTo>
                  <a:cubicBezTo>
                    <a:pt x="1410" y="3676"/>
                    <a:pt x="964" y="3480"/>
                    <a:pt x="768" y="3123"/>
                  </a:cubicBezTo>
                  <a:cubicBezTo>
                    <a:pt x="571" y="2784"/>
                    <a:pt x="643" y="2320"/>
                    <a:pt x="928" y="1838"/>
                  </a:cubicBezTo>
                  <a:cubicBezTo>
                    <a:pt x="892" y="1535"/>
                    <a:pt x="892" y="1214"/>
                    <a:pt x="964" y="910"/>
                  </a:cubicBezTo>
                  <a:lnTo>
                    <a:pt x="964" y="910"/>
                  </a:lnTo>
                  <a:cubicBezTo>
                    <a:pt x="821" y="1053"/>
                    <a:pt x="661" y="1249"/>
                    <a:pt x="553" y="1428"/>
                  </a:cubicBezTo>
                  <a:cubicBezTo>
                    <a:pt x="90" y="2159"/>
                    <a:pt x="0" y="2837"/>
                    <a:pt x="304" y="3372"/>
                  </a:cubicBezTo>
                  <a:cubicBezTo>
                    <a:pt x="589" y="3890"/>
                    <a:pt x="1214" y="4193"/>
                    <a:pt x="2070" y="4193"/>
                  </a:cubicBezTo>
                  <a:cubicBezTo>
                    <a:pt x="2855" y="4193"/>
                    <a:pt x="3747" y="3943"/>
                    <a:pt x="4586" y="3480"/>
                  </a:cubicBezTo>
                  <a:cubicBezTo>
                    <a:pt x="6317" y="2534"/>
                    <a:pt x="7298" y="1053"/>
                    <a:pt x="690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70" name="Google Shape;1070;p37"/>
          <p:cNvSpPr/>
          <p:nvPr/>
        </p:nvSpPr>
        <p:spPr>
          <a:xfrm>
            <a:off x="5213990" y="3717422"/>
            <a:ext cx="360939" cy="372154"/>
          </a:xfrm>
          <a:custGeom>
            <a:rect b="b" l="l" r="r" t="t"/>
            <a:pathLst>
              <a:path extrusionOk="0" h="10920" w="10921">
                <a:moveTo>
                  <a:pt x="3051" y="536"/>
                </a:moveTo>
                <a:lnTo>
                  <a:pt x="3444" y="910"/>
                </a:lnTo>
                <a:lnTo>
                  <a:pt x="2409" y="1945"/>
                </a:lnTo>
                <a:lnTo>
                  <a:pt x="2034" y="1570"/>
                </a:lnTo>
                <a:lnTo>
                  <a:pt x="3051" y="536"/>
                </a:lnTo>
                <a:close/>
                <a:moveTo>
                  <a:pt x="3819" y="1285"/>
                </a:moveTo>
                <a:lnTo>
                  <a:pt x="4193" y="1660"/>
                </a:lnTo>
                <a:lnTo>
                  <a:pt x="3158" y="2694"/>
                </a:lnTo>
                <a:lnTo>
                  <a:pt x="2784" y="2320"/>
                </a:lnTo>
                <a:lnTo>
                  <a:pt x="3819" y="1285"/>
                </a:lnTo>
                <a:close/>
                <a:moveTo>
                  <a:pt x="1660" y="1945"/>
                </a:moveTo>
                <a:lnTo>
                  <a:pt x="2017" y="2320"/>
                </a:lnTo>
                <a:lnTo>
                  <a:pt x="892" y="3444"/>
                </a:lnTo>
                <a:lnTo>
                  <a:pt x="518" y="3069"/>
                </a:lnTo>
                <a:lnTo>
                  <a:pt x="1660" y="1945"/>
                </a:lnTo>
                <a:close/>
                <a:moveTo>
                  <a:pt x="4586" y="2034"/>
                </a:moveTo>
                <a:lnTo>
                  <a:pt x="4943" y="2409"/>
                </a:lnTo>
                <a:lnTo>
                  <a:pt x="3908" y="3444"/>
                </a:lnTo>
                <a:lnTo>
                  <a:pt x="3533" y="3069"/>
                </a:lnTo>
                <a:lnTo>
                  <a:pt x="4586" y="2034"/>
                </a:lnTo>
                <a:close/>
                <a:moveTo>
                  <a:pt x="2409" y="2694"/>
                </a:moveTo>
                <a:lnTo>
                  <a:pt x="2784" y="3069"/>
                </a:lnTo>
                <a:lnTo>
                  <a:pt x="1660" y="4211"/>
                </a:lnTo>
                <a:lnTo>
                  <a:pt x="1285" y="3836"/>
                </a:lnTo>
                <a:lnTo>
                  <a:pt x="2409" y="2694"/>
                </a:lnTo>
                <a:close/>
                <a:moveTo>
                  <a:pt x="3176" y="3444"/>
                </a:moveTo>
                <a:lnTo>
                  <a:pt x="3533" y="3819"/>
                </a:lnTo>
                <a:lnTo>
                  <a:pt x="2409" y="4961"/>
                </a:lnTo>
                <a:lnTo>
                  <a:pt x="2034" y="4586"/>
                </a:lnTo>
                <a:lnTo>
                  <a:pt x="3176" y="3444"/>
                </a:lnTo>
                <a:close/>
                <a:moveTo>
                  <a:pt x="8529" y="5978"/>
                </a:moveTo>
                <a:lnTo>
                  <a:pt x="8904" y="6352"/>
                </a:lnTo>
                <a:lnTo>
                  <a:pt x="7869" y="7405"/>
                </a:lnTo>
                <a:lnTo>
                  <a:pt x="7494" y="7030"/>
                </a:lnTo>
                <a:lnTo>
                  <a:pt x="8529" y="5978"/>
                </a:lnTo>
                <a:close/>
                <a:moveTo>
                  <a:pt x="9261" y="6727"/>
                </a:moveTo>
                <a:lnTo>
                  <a:pt x="9635" y="7102"/>
                </a:lnTo>
                <a:lnTo>
                  <a:pt x="8600" y="8154"/>
                </a:lnTo>
                <a:lnTo>
                  <a:pt x="8244" y="7780"/>
                </a:lnTo>
                <a:lnTo>
                  <a:pt x="9261" y="6727"/>
                </a:lnTo>
                <a:close/>
                <a:moveTo>
                  <a:pt x="7102" y="7405"/>
                </a:moveTo>
                <a:lnTo>
                  <a:pt x="7476" y="7780"/>
                </a:lnTo>
                <a:lnTo>
                  <a:pt x="6334" y="8904"/>
                </a:lnTo>
                <a:lnTo>
                  <a:pt x="5978" y="8529"/>
                </a:lnTo>
                <a:lnTo>
                  <a:pt x="7102" y="7405"/>
                </a:lnTo>
                <a:close/>
                <a:moveTo>
                  <a:pt x="10028" y="7494"/>
                </a:moveTo>
                <a:lnTo>
                  <a:pt x="10403" y="7869"/>
                </a:lnTo>
                <a:lnTo>
                  <a:pt x="9368" y="8904"/>
                </a:lnTo>
                <a:lnTo>
                  <a:pt x="8993" y="8529"/>
                </a:lnTo>
                <a:lnTo>
                  <a:pt x="10028" y="7494"/>
                </a:lnTo>
                <a:close/>
                <a:moveTo>
                  <a:pt x="1356" y="8029"/>
                </a:moveTo>
                <a:lnTo>
                  <a:pt x="1945" y="8618"/>
                </a:lnTo>
                <a:lnTo>
                  <a:pt x="1356" y="9207"/>
                </a:lnTo>
                <a:lnTo>
                  <a:pt x="1356" y="8029"/>
                </a:lnTo>
                <a:close/>
                <a:moveTo>
                  <a:pt x="2320" y="8993"/>
                </a:moveTo>
                <a:lnTo>
                  <a:pt x="2891" y="9564"/>
                </a:lnTo>
                <a:lnTo>
                  <a:pt x="1749" y="9564"/>
                </a:lnTo>
                <a:lnTo>
                  <a:pt x="2320" y="8993"/>
                </a:lnTo>
                <a:close/>
                <a:moveTo>
                  <a:pt x="7869" y="8154"/>
                </a:moveTo>
                <a:lnTo>
                  <a:pt x="8244" y="8529"/>
                </a:lnTo>
                <a:lnTo>
                  <a:pt x="7102" y="9653"/>
                </a:lnTo>
                <a:lnTo>
                  <a:pt x="6727" y="9278"/>
                </a:lnTo>
                <a:lnTo>
                  <a:pt x="7869" y="8154"/>
                </a:lnTo>
                <a:close/>
                <a:moveTo>
                  <a:pt x="8618" y="8904"/>
                </a:moveTo>
                <a:lnTo>
                  <a:pt x="8993" y="9278"/>
                </a:lnTo>
                <a:lnTo>
                  <a:pt x="7869" y="10403"/>
                </a:lnTo>
                <a:lnTo>
                  <a:pt x="7494" y="10028"/>
                </a:lnTo>
                <a:lnTo>
                  <a:pt x="8618" y="8904"/>
                </a:lnTo>
                <a:close/>
                <a:moveTo>
                  <a:pt x="3051" y="0"/>
                </a:moveTo>
                <a:cubicBezTo>
                  <a:pt x="2927" y="0"/>
                  <a:pt x="2784" y="54"/>
                  <a:pt x="2695" y="161"/>
                </a:cubicBezTo>
                <a:lnTo>
                  <a:pt x="161" y="2694"/>
                </a:lnTo>
                <a:cubicBezTo>
                  <a:pt x="54" y="2784"/>
                  <a:pt x="0" y="2926"/>
                  <a:pt x="0" y="3069"/>
                </a:cubicBezTo>
                <a:cubicBezTo>
                  <a:pt x="0" y="3230"/>
                  <a:pt x="54" y="3355"/>
                  <a:pt x="161" y="3444"/>
                </a:cubicBezTo>
                <a:lnTo>
                  <a:pt x="2034" y="5317"/>
                </a:lnTo>
                <a:cubicBezTo>
                  <a:pt x="2141" y="5424"/>
                  <a:pt x="2284" y="5478"/>
                  <a:pt x="2409" y="5478"/>
                </a:cubicBezTo>
                <a:cubicBezTo>
                  <a:pt x="2552" y="5478"/>
                  <a:pt x="2695" y="5424"/>
                  <a:pt x="2784" y="5317"/>
                </a:cubicBezTo>
                <a:lnTo>
                  <a:pt x="3908" y="4193"/>
                </a:lnTo>
                <a:lnTo>
                  <a:pt x="4283" y="4568"/>
                </a:lnTo>
                <a:lnTo>
                  <a:pt x="2962" y="5888"/>
                </a:lnTo>
                <a:cubicBezTo>
                  <a:pt x="2855" y="5978"/>
                  <a:pt x="2802" y="6120"/>
                  <a:pt x="2802" y="6245"/>
                </a:cubicBezTo>
                <a:cubicBezTo>
                  <a:pt x="2802" y="6406"/>
                  <a:pt x="2855" y="6531"/>
                  <a:pt x="2962" y="6620"/>
                </a:cubicBezTo>
                <a:lnTo>
                  <a:pt x="3355" y="6995"/>
                </a:lnTo>
                <a:lnTo>
                  <a:pt x="2944" y="7405"/>
                </a:lnTo>
                <a:cubicBezTo>
                  <a:pt x="2429" y="6984"/>
                  <a:pt x="1846" y="6756"/>
                  <a:pt x="1337" y="6756"/>
                </a:cubicBezTo>
                <a:cubicBezTo>
                  <a:pt x="982" y="6756"/>
                  <a:pt x="663" y="6867"/>
                  <a:pt x="429" y="7102"/>
                </a:cubicBezTo>
                <a:lnTo>
                  <a:pt x="821" y="7494"/>
                </a:lnTo>
                <a:lnTo>
                  <a:pt x="821" y="9493"/>
                </a:lnTo>
                <a:cubicBezTo>
                  <a:pt x="553" y="9528"/>
                  <a:pt x="357" y="9760"/>
                  <a:pt x="357" y="10046"/>
                </a:cubicBezTo>
                <a:cubicBezTo>
                  <a:pt x="375" y="10331"/>
                  <a:pt x="607" y="10545"/>
                  <a:pt x="875" y="10545"/>
                </a:cubicBezTo>
                <a:cubicBezTo>
                  <a:pt x="1160" y="10545"/>
                  <a:pt x="1392" y="10349"/>
                  <a:pt x="1428" y="10081"/>
                </a:cubicBezTo>
                <a:lnTo>
                  <a:pt x="3408" y="10081"/>
                </a:lnTo>
                <a:lnTo>
                  <a:pt x="3819" y="10492"/>
                </a:lnTo>
                <a:cubicBezTo>
                  <a:pt x="4372" y="9921"/>
                  <a:pt x="4229" y="8850"/>
                  <a:pt x="3533" y="7958"/>
                </a:cubicBezTo>
                <a:lnTo>
                  <a:pt x="3926" y="7548"/>
                </a:lnTo>
                <a:lnTo>
                  <a:pt x="4283" y="7958"/>
                </a:lnTo>
                <a:cubicBezTo>
                  <a:pt x="4390" y="8065"/>
                  <a:pt x="4515" y="8119"/>
                  <a:pt x="4657" y="8119"/>
                </a:cubicBezTo>
                <a:cubicBezTo>
                  <a:pt x="4800" y="8119"/>
                  <a:pt x="4943" y="8065"/>
                  <a:pt x="5032" y="7958"/>
                </a:cubicBezTo>
                <a:lnTo>
                  <a:pt x="6334" y="6638"/>
                </a:lnTo>
                <a:lnTo>
                  <a:pt x="6709" y="7012"/>
                </a:lnTo>
                <a:lnTo>
                  <a:pt x="5585" y="8154"/>
                </a:lnTo>
                <a:cubicBezTo>
                  <a:pt x="5478" y="8244"/>
                  <a:pt x="5424" y="8386"/>
                  <a:pt x="5424" y="8511"/>
                </a:cubicBezTo>
                <a:cubicBezTo>
                  <a:pt x="5424" y="8654"/>
                  <a:pt x="5478" y="8797"/>
                  <a:pt x="5585" y="8886"/>
                </a:cubicBezTo>
                <a:lnTo>
                  <a:pt x="7476" y="10759"/>
                </a:lnTo>
                <a:cubicBezTo>
                  <a:pt x="7583" y="10866"/>
                  <a:pt x="7708" y="10920"/>
                  <a:pt x="7851" y="10920"/>
                </a:cubicBezTo>
                <a:cubicBezTo>
                  <a:pt x="7994" y="10920"/>
                  <a:pt x="8119" y="10866"/>
                  <a:pt x="8226" y="10759"/>
                </a:cubicBezTo>
                <a:lnTo>
                  <a:pt x="10777" y="8244"/>
                </a:lnTo>
                <a:cubicBezTo>
                  <a:pt x="10884" y="8154"/>
                  <a:pt x="10920" y="8012"/>
                  <a:pt x="10920" y="7887"/>
                </a:cubicBezTo>
                <a:cubicBezTo>
                  <a:pt x="10920" y="7726"/>
                  <a:pt x="10884" y="7601"/>
                  <a:pt x="10777" y="7494"/>
                </a:cubicBezTo>
                <a:lnTo>
                  <a:pt x="8904" y="5621"/>
                </a:lnTo>
                <a:cubicBezTo>
                  <a:pt x="8797" y="5514"/>
                  <a:pt x="8654" y="5460"/>
                  <a:pt x="8529" y="5460"/>
                </a:cubicBezTo>
                <a:cubicBezTo>
                  <a:pt x="8386" y="5460"/>
                  <a:pt x="8244" y="5514"/>
                  <a:pt x="8154" y="5621"/>
                </a:cubicBezTo>
                <a:lnTo>
                  <a:pt x="7102" y="6656"/>
                </a:lnTo>
                <a:lnTo>
                  <a:pt x="6727" y="6281"/>
                </a:lnTo>
                <a:lnTo>
                  <a:pt x="8047" y="4961"/>
                </a:lnTo>
                <a:cubicBezTo>
                  <a:pt x="8154" y="4853"/>
                  <a:pt x="8208" y="4729"/>
                  <a:pt x="8208" y="4586"/>
                </a:cubicBezTo>
                <a:cubicBezTo>
                  <a:pt x="8208" y="4443"/>
                  <a:pt x="8154" y="4318"/>
                  <a:pt x="8047" y="4229"/>
                </a:cubicBezTo>
                <a:lnTo>
                  <a:pt x="7833" y="3997"/>
                </a:lnTo>
                <a:lnTo>
                  <a:pt x="8333" y="3729"/>
                </a:lnTo>
                <a:lnTo>
                  <a:pt x="7209" y="2605"/>
                </a:lnTo>
                <a:lnTo>
                  <a:pt x="6941" y="3105"/>
                </a:lnTo>
                <a:lnTo>
                  <a:pt x="6727" y="2891"/>
                </a:lnTo>
                <a:cubicBezTo>
                  <a:pt x="6620" y="2784"/>
                  <a:pt x="6495" y="2730"/>
                  <a:pt x="6352" y="2730"/>
                </a:cubicBezTo>
                <a:cubicBezTo>
                  <a:pt x="6210" y="2730"/>
                  <a:pt x="6067" y="2784"/>
                  <a:pt x="5978" y="2891"/>
                </a:cubicBezTo>
                <a:lnTo>
                  <a:pt x="4675" y="4211"/>
                </a:lnTo>
                <a:lnTo>
                  <a:pt x="4283" y="3836"/>
                </a:lnTo>
                <a:lnTo>
                  <a:pt x="5317" y="2784"/>
                </a:lnTo>
                <a:cubicBezTo>
                  <a:pt x="5424" y="2694"/>
                  <a:pt x="5478" y="2552"/>
                  <a:pt x="5478" y="2427"/>
                </a:cubicBezTo>
                <a:cubicBezTo>
                  <a:pt x="5478" y="2266"/>
                  <a:pt x="5424" y="2141"/>
                  <a:pt x="5317" y="2052"/>
                </a:cubicBezTo>
                <a:lnTo>
                  <a:pt x="3444" y="161"/>
                </a:lnTo>
                <a:cubicBezTo>
                  <a:pt x="3337" y="54"/>
                  <a:pt x="3212" y="0"/>
                  <a:pt x="305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37"/>
          <p:cNvSpPr/>
          <p:nvPr/>
        </p:nvSpPr>
        <p:spPr>
          <a:xfrm>
            <a:off x="5717809" y="3749343"/>
            <a:ext cx="334367" cy="308322"/>
          </a:xfrm>
          <a:custGeom>
            <a:rect b="b" l="l" r="r" t="t"/>
            <a:pathLst>
              <a:path extrusionOk="0" h="9047" w="10117">
                <a:moveTo>
                  <a:pt x="5085" y="1856"/>
                </a:moveTo>
                <a:cubicBezTo>
                  <a:pt x="5371" y="1856"/>
                  <a:pt x="5621" y="2017"/>
                  <a:pt x="5781" y="2285"/>
                </a:cubicBezTo>
                <a:lnTo>
                  <a:pt x="6441" y="3462"/>
                </a:lnTo>
                <a:lnTo>
                  <a:pt x="6905" y="3212"/>
                </a:lnTo>
                <a:lnTo>
                  <a:pt x="6620" y="4301"/>
                </a:lnTo>
                <a:lnTo>
                  <a:pt x="5513" y="3998"/>
                </a:lnTo>
                <a:lnTo>
                  <a:pt x="5977" y="3730"/>
                </a:lnTo>
                <a:lnTo>
                  <a:pt x="5299" y="2534"/>
                </a:lnTo>
                <a:cubicBezTo>
                  <a:pt x="5246" y="2427"/>
                  <a:pt x="5174" y="2392"/>
                  <a:pt x="5085" y="2392"/>
                </a:cubicBezTo>
                <a:cubicBezTo>
                  <a:pt x="4996" y="2392"/>
                  <a:pt x="4907" y="2427"/>
                  <a:pt x="4853" y="2517"/>
                </a:cubicBezTo>
                <a:lnTo>
                  <a:pt x="4443" y="3230"/>
                </a:lnTo>
                <a:lnTo>
                  <a:pt x="3979" y="2963"/>
                </a:lnTo>
                <a:lnTo>
                  <a:pt x="4389" y="2267"/>
                </a:lnTo>
                <a:cubicBezTo>
                  <a:pt x="4532" y="2017"/>
                  <a:pt x="4800" y="1856"/>
                  <a:pt x="5085" y="1856"/>
                </a:cubicBezTo>
                <a:close/>
                <a:moveTo>
                  <a:pt x="3801" y="3730"/>
                </a:moveTo>
                <a:lnTo>
                  <a:pt x="4086" y="4818"/>
                </a:lnTo>
                <a:lnTo>
                  <a:pt x="3622" y="4533"/>
                </a:lnTo>
                <a:lnTo>
                  <a:pt x="2962" y="5710"/>
                </a:lnTo>
                <a:cubicBezTo>
                  <a:pt x="2891" y="5817"/>
                  <a:pt x="2873" y="5907"/>
                  <a:pt x="2926" y="5978"/>
                </a:cubicBezTo>
                <a:cubicBezTo>
                  <a:pt x="2980" y="6067"/>
                  <a:pt x="3069" y="6121"/>
                  <a:pt x="3176" y="6121"/>
                </a:cubicBezTo>
                <a:lnTo>
                  <a:pt x="3979" y="6121"/>
                </a:lnTo>
                <a:lnTo>
                  <a:pt x="3979" y="6656"/>
                </a:lnTo>
                <a:lnTo>
                  <a:pt x="3176" y="6656"/>
                </a:lnTo>
                <a:cubicBezTo>
                  <a:pt x="2891" y="6656"/>
                  <a:pt x="2605" y="6495"/>
                  <a:pt x="2462" y="6246"/>
                </a:cubicBezTo>
                <a:cubicBezTo>
                  <a:pt x="2320" y="5978"/>
                  <a:pt x="2320" y="5710"/>
                  <a:pt x="2480" y="5443"/>
                </a:cubicBezTo>
                <a:lnTo>
                  <a:pt x="3158" y="4265"/>
                </a:lnTo>
                <a:lnTo>
                  <a:pt x="2712" y="4015"/>
                </a:lnTo>
                <a:lnTo>
                  <a:pt x="3801" y="3730"/>
                </a:lnTo>
                <a:close/>
                <a:moveTo>
                  <a:pt x="7226" y="4783"/>
                </a:moveTo>
                <a:lnTo>
                  <a:pt x="7619" y="5478"/>
                </a:lnTo>
                <a:cubicBezTo>
                  <a:pt x="7655" y="5550"/>
                  <a:pt x="7690" y="5603"/>
                  <a:pt x="7708" y="5675"/>
                </a:cubicBezTo>
                <a:lnTo>
                  <a:pt x="7762" y="5693"/>
                </a:lnTo>
                <a:lnTo>
                  <a:pt x="7708" y="5710"/>
                </a:lnTo>
                <a:cubicBezTo>
                  <a:pt x="7762" y="5907"/>
                  <a:pt x="7744" y="6121"/>
                  <a:pt x="7637" y="6299"/>
                </a:cubicBezTo>
                <a:cubicBezTo>
                  <a:pt x="7494" y="6531"/>
                  <a:pt x="7244" y="6674"/>
                  <a:pt x="6959" y="6674"/>
                </a:cubicBezTo>
                <a:lnTo>
                  <a:pt x="5567" y="6674"/>
                </a:lnTo>
                <a:lnTo>
                  <a:pt x="5567" y="7174"/>
                </a:lnTo>
                <a:lnTo>
                  <a:pt x="4782" y="6388"/>
                </a:lnTo>
                <a:lnTo>
                  <a:pt x="5567" y="5586"/>
                </a:lnTo>
                <a:lnTo>
                  <a:pt x="5567" y="6139"/>
                </a:lnTo>
                <a:lnTo>
                  <a:pt x="6923" y="6139"/>
                </a:lnTo>
                <a:cubicBezTo>
                  <a:pt x="7048" y="6139"/>
                  <a:pt x="7137" y="6085"/>
                  <a:pt x="7173" y="6032"/>
                </a:cubicBezTo>
                <a:cubicBezTo>
                  <a:pt x="7226" y="5942"/>
                  <a:pt x="7209" y="5835"/>
                  <a:pt x="7155" y="5746"/>
                </a:cubicBezTo>
                <a:lnTo>
                  <a:pt x="6762" y="5050"/>
                </a:lnTo>
                <a:lnTo>
                  <a:pt x="7226" y="4783"/>
                </a:lnTo>
                <a:close/>
                <a:moveTo>
                  <a:pt x="518" y="1"/>
                </a:moveTo>
                <a:cubicBezTo>
                  <a:pt x="232" y="1"/>
                  <a:pt x="0" y="233"/>
                  <a:pt x="0" y="536"/>
                </a:cubicBezTo>
                <a:cubicBezTo>
                  <a:pt x="0" y="822"/>
                  <a:pt x="232" y="1053"/>
                  <a:pt x="518" y="1053"/>
                </a:cubicBezTo>
                <a:lnTo>
                  <a:pt x="732" y="1053"/>
                </a:lnTo>
                <a:lnTo>
                  <a:pt x="1981" y="8619"/>
                </a:lnTo>
                <a:cubicBezTo>
                  <a:pt x="2052" y="8886"/>
                  <a:pt x="2248" y="9047"/>
                  <a:pt x="2516" y="9047"/>
                </a:cubicBezTo>
                <a:lnTo>
                  <a:pt x="7565" y="9047"/>
                </a:lnTo>
                <a:cubicBezTo>
                  <a:pt x="7815" y="9047"/>
                  <a:pt x="8047" y="8869"/>
                  <a:pt x="8083" y="8619"/>
                </a:cubicBezTo>
                <a:lnTo>
                  <a:pt x="9367" y="1053"/>
                </a:lnTo>
                <a:lnTo>
                  <a:pt x="9582" y="1053"/>
                </a:lnTo>
                <a:cubicBezTo>
                  <a:pt x="9867" y="1053"/>
                  <a:pt x="10117" y="822"/>
                  <a:pt x="10117" y="536"/>
                </a:cubicBezTo>
                <a:cubicBezTo>
                  <a:pt x="10117" y="233"/>
                  <a:pt x="9867" y="1"/>
                  <a:pt x="9582"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37"/>
          <p:cNvSpPr/>
          <p:nvPr/>
        </p:nvSpPr>
        <p:spPr>
          <a:xfrm>
            <a:off x="6195030" y="3738589"/>
            <a:ext cx="318470" cy="329826"/>
          </a:xfrm>
          <a:custGeom>
            <a:rect b="b" l="l" r="r" t="t"/>
            <a:pathLst>
              <a:path extrusionOk="0" h="9678" w="9636">
                <a:moveTo>
                  <a:pt x="9636" y="0"/>
                </a:moveTo>
                <a:lnTo>
                  <a:pt x="2588" y="1642"/>
                </a:lnTo>
                <a:lnTo>
                  <a:pt x="2588" y="7351"/>
                </a:lnTo>
                <a:cubicBezTo>
                  <a:pt x="2460" y="7320"/>
                  <a:pt x="2326" y="7304"/>
                  <a:pt x="2188" y="7304"/>
                </a:cubicBezTo>
                <a:cubicBezTo>
                  <a:pt x="1938" y="7304"/>
                  <a:pt x="1674" y="7355"/>
                  <a:pt x="1410" y="7458"/>
                </a:cubicBezTo>
                <a:cubicBezTo>
                  <a:pt x="536" y="7762"/>
                  <a:pt x="1" y="8493"/>
                  <a:pt x="215" y="9064"/>
                </a:cubicBezTo>
                <a:cubicBezTo>
                  <a:pt x="361" y="9454"/>
                  <a:pt x="816" y="9678"/>
                  <a:pt x="1362" y="9678"/>
                </a:cubicBezTo>
                <a:cubicBezTo>
                  <a:pt x="1615" y="9678"/>
                  <a:pt x="1888" y="9630"/>
                  <a:pt x="2160" y="9528"/>
                </a:cubicBezTo>
                <a:cubicBezTo>
                  <a:pt x="2945" y="9261"/>
                  <a:pt x="3444" y="8636"/>
                  <a:pt x="3391" y="8101"/>
                </a:cubicBezTo>
                <a:lnTo>
                  <a:pt x="3391" y="2552"/>
                </a:lnTo>
                <a:lnTo>
                  <a:pt x="8851" y="1285"/>
                </a:lnTo>
                <a:lnTo>
                  <a:pt x="8851" y="6138"/>
                </a:lnTo>
                <a:cubicBezTo>
                  <a:pt x="8723" y="6106"/>
                  <a:pt x="8587" y="6090"/>
                  <a:pt x="8444" y="6090"/>
                </a:cubicBezTo>
                <a:cubicBezTo>
                  <a:pt x="8188" y="6090"/>
                  <a:pt x="7913" y="6142"/>
                  <a:pt x="7637" y="6245"/>
                </a:cubicBezTo>
                <a:cubicBezTo>
                  <a:pt x="6781" y="6566"/>
                  <a:pt x="6246" y="7280"/>
                  <a:pt x="6460" y="7851"/>
                </a:cubicBezTo>
                <a:cubicBezTo>
                  <a:pt x="6608" y="8246"/>
                  <a:pt x="7064" y="8470"/>
                  <a:pt x="7621" y="8470"/>
                </a:cubicBezTo>
                <a:cubicBezTo>
                  <a:pt x="7868" y="8470"/>
                  <a:pt x="8135" y="8426"/>
                  <a:pt x="8405" y="8333"/>
                </a:cubicBezTo>
                <a:cubicBezTo>
                  <a:pt x="9118" y="8065"/>
                  <a:pt x="9600" y="7530"/>
                  <a:pt x="9636" y="7030"/>
                </a:cubicBezTo>
                <a:lnTo>
                  <a:pt x="9636"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37"/>
          <p:cNvSpPr/>
          <p:nvPr/>
        </p:nvSpPr>
        <p:spPr>
          <a:xfrm>
            <a:off x="6776032" y="3664863"/>
            <a:ext cx="351487" cy="362475"/>
          </a:xfrm>
          <a:custGeom>
            <a:rect b="b" l="l" r="r" t="t"/>
            <a:pathLst>
              <a:path extrusionOk="0" h="10636" w="10635">
                <a:moveTo>
                  <a:pt x="4622" y="1"/>
                </a:moveTo>
                <a:lnTo>
                  <a:pt x="3088" y="1518"/>
                </a:lnTo>
                <a:cubicBezTo>
                  <a:pt x="2736" y="1869"/>
                  <a:pt x="3337" y="2464"/>
                  <a:pt x="3833" y="2464"/>
                </a:cubicBezTo>
                <a:cubicBezTo>
                  <a:pt x="3840" y="2464"/>
                  <a:pt x="3848" y="2463"/>
                  <a:pt x="3855" y="2463"/>
                </a:cubicBezTo>
                <a:cubicBezTo>
                  <a:pt x="3868" y="2463"/>
                  <a:pt x="3881" y="2462"/>
                  <a:pt x="3895" y="2462"/>
                </a:cubicBezTo>
                <a:cubicBezTo>
                  <a:pt x="4739" y="2462"/>
                  <a:pt x="5041" y="3580"/>
                  <a:pt x="4426" y="4230"/>
                </a:cubicBezTo>
                <a:lnTo>
                  <a:pt x="4336" y="4319"/>
                </a:lnTo>
                <a:cubicBezTo>
                  <a:pt x="4098" y="4545"/>
                  <a:pt x="3794" y="4649"/>
                  <a:pt x="3504" y="4649"/>
                </a:cubicBezTo>
                <a:cubicBezTo>
                  <a:pt x="2994" y="4649"/>
                  <a:pt x="2529" y="4324"/>
                  <a:pt x="2552" y="3766"/>
                </a:cubicBezTo>
                <a:cubicBezTo>
                  <a:pt x="2566" y="3371"/>
                  <a:pt x="2190" y="2909"/>
                  <a:pt x="1856" y="2909"/>
                </a:cubicBezTo>
                <a:cubicBezTo>
                  <a:pt x="1767" y="2909"/>
                  <a:pt x="1681" y="2942"/>
                  <a:pt x="1607" y="3016"/>
                </a:cubicBezTo>
                <a:lnTo>
                  <a:pt x="1" y="4622"/>
                </a:lnTo>
                <a:lnTo>
                  <a:pt x="2249" y="6888"/>
                </a:lnTo>
                <a:cubicBezTo>
                  <a:pt x="2624" y="7245"/>
                  <a:pt x="1999" y="7834"/>
                  <a:pt x="1500" y="7834"/>
                </a:cubicBezTo>
                <a:cubicBezTo>
                  <a:pt x="1493" y="7834"/>
                  <a:pt x="1486" y="7834"/>
                  <a:pt x="1479" y="7834"/>
                </a:cubicBezTo>
                <a:cubicBezTo>
                  <a:pt x="621" y="7834"/>
                  <a:pt x="327" y="8963"/>
                  <a:pt x="964" y="9618"/>
                </a:cubicBezTo>
                <a:lnTo>
                  <a:pt x="1053" y="9707"/>
                </a:lnTo>
                <a:cubicBezTo>
                  <a:pt x="1282" y="9930"/>
                  <a:pt x="1573" y="10032"/>
                  <a:pt x="1851" y="10032"/>
                </a:cubicBezTo>
                <a:cubicBezTo>
                  <a:pt x="2352" y="10032"/>
                  <a:pt x="2814" y="9699"/>
                  <a:pt x="2802" y="9136"/>
                </a:cubicBezTo>
                <a:cubicBezTo>
                  <a:pt x="2788" y="8740"/>
                  <a:pt x="3168" y="8264"/>
                  <a:pt x="3503" y="8264"/>
                </a:cubicBezTo>
                <a:cubicBezTo>
                  <a:pt x="3590" y="8264"/>
                  <a:pt x="3674" y="8296"/>
                  <a:pt x="3748" y="8369"/>
                </a:cubicBezTo>
                <a:lnTo>
                  <a:pt x="6014" y="10635"/>
                </a:lnTo>
                <a:lnTo>
                  <a:pt x="7637" y="9011"/>
                </a:lnTo>
                <a:cubicBezTo>
                  <a:pt x="7994" y="8655"/>
                  <a:pt x="7388" y="8066"/>
                  <a:pt x="6870" y="8066"/>
                </a:cubicBezTo>
                <a:cubicBezTo>
                  <a:pt x="6857" y="8066"/>
                  <a:pt x="6843" y="8067"/>
                  <a:pt x="6830" y="8067"/>
                </a:cubicBezTo>
                <a:cubicBezTo>
                  <a:pt x="5986" y="8067"/>
                  <a:pt x="5684" y="6967"/>
                  <a:pt x="6299" y="6317"/>
                </a:cubicBezTo>
                <a:lnTo>
                  <a:pt x="6388" y="6228"/>
                </a:lnTo>
                <a:cubicBezTo>
                  <a:pt x="6624" y="5999"/>
                  <a:pt x="6932" y="5892"/>
                  <a:pt x="7225" y="5892"/>
                </a:cubicBezTo>
                <a:cubicBezTo>
                  <a:pt x="7732" y="5892"/>
                  <a:pt x="8195" y="6210"/>
                  <a:pt x="8173" y="6763"/>
                </a:cubicBezTo>
                <a:cubicBezTo>
                  <a:pt x="8159" y="7173"/>
                  <a:pt x="8535" y="7638"/>
                  <a:pt x="8870" y="7638"/>
                </a:cubicBezTo>
                <a:cubicBezTo>
                  <a:pt x="8958" y="7638"/>
                  <a:pt x="9044" y="7605"/>
                  <a:pt x="9118" y="7531"/>
                </a:cubicBezTo>
                <a:lnTo>
                  <a:pt x="10635" y="6014"/>
                </a:lnTo>
                <a:lnTo>
                  <a:pt x="8369" y="3748"/>
                </a:lnTo>
                <a:cubicBezTo>
                  <a:pt x="8017" y="3396"/>
                  <a:pt x="8601" y="2802"/>
                  <a:pt x="9114" y="2802"/>
                </a:cubicBezTo>
                <a:cubicBezTo>
                  <a:pt x="9121" y="2802"/>
                  <a:pt x="9129" y="2802"/>
                  <a:pt x="9136" y="2802"/>
                </a:cubicBezTo>
                <a:cubicBezTo>
                  <a:pt x="9149" y="2803"/>
                  <a:pt x="9162" y="2803"/>
                  <a:pt x="9175" y="2803"/>
                </a:cubicBezTo>
                <a:cubicBezTo>
                  <a:pt x="10019" y="2803"/>
                  <a:pt x="10287" y="1668"/>
                  <a:pt x="9671" y="1036"/>
                </a:cubicBezTo>
                <a:lnTo>
                  <a:pt x="9582" y="929"/>
                </a:lnTo>
                <a:cubicBezTo>
                  <a:pt x="9353" y="706"/>
                  <a:pt x="9061" y="604"/>
                  <a:pt x="8781" y="604"/>
                </a:cubicBezTo>
                <a:cubicBezTo>
                  <a:pt x="8275" y="604"/>
                  <a:pt x="7811" y="937"/>
                  <a:pt x="7834" y="1500"/>
                </a:cubicBezTo>
                <a:cubicBezTo>
                  <a:pt x="7834" y="1909"/>
                  <a:pt x="7465" y="2374"/>
                  <a:pt x="7135" y="2374"/>
                </a:cubicBezTo>
                <a:cubicBezTo>
                  <a:pt x="7047" y="2374"/>
                  <a:pt x="6963" y="2342"/>
                  <a:pt x="6888" y="2267"/>
                </a:cubicBezTo>
                <a:lnTo>
                  <a:pt x="4622"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37"/>
          <p:cNvSpPr/>
          <p:nvPr/>
        </p:nvSpPr>
        <p:spPr>
          <a:xfrm>
            <a:off x="7285385" y="3664574"/>
            <a:ext cx="351487" cy="363054"/>
          </a:xfrm>
          <a:custGeom>
            <a:rect b="b" l="l" r="r" t="t"/>
            <a:pathLst>
              <a:path extrusionOk="0" h="10653" w="10635">
                <a:moveTo>
                  <a:pt x="5318" y="0"/>
                </a:moveTo>
                <a:lnTo>
                  <a:pt x="3980" y="3997"/>
                </a:lnTo>
                <a:lnTo>
                  <a:pt x="1" y="3997"/>
                </a:lnTo>
                <a:lnTo>
                  <a:pt x="3052" y="6655"/>
                </a:lnTo>
                <a:lnTo>
                  <a:pt x="1856" y="10652"/>
                </a:lnTo>
                <a:lnTo>
                  <a:pt x="5318" y="8261"/>
                </a:lnTo>
                <a:lnTo>
                  <a:pt x="8779" y="10652"/>
                </a:lnTo>
                <a:lnTo>
                  <a:pt x="7584" y="6655"/>
                </a:lnTo>
                <a:lnTo>
                  <a:pt x="10635" y="3997"/>
                </a:lnTo>
                <a:lnTo>
                  <a:pt x="6656" y="3997"/>
                </a:lnTo>
                <a:lnTo>
                  <a:pt x="5318"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37"/>
          <p:cNvSpPr/>
          <p:nvPr/>
        </p:nvSpPr>
        <p:spPr>
          <a:xfrm>
            <a:off x="7794738" y="3657024"/>
            <a:ext cx="340283" cy="420206"/>
          </a:xfrm>
          <a:custGeom>
            <a:rect b="b" l="l" r="r" t="t"/>
            <a:pathLst>
              <a:path extrusionOk="0" h="12330" w="10296">
                <a:moveTo>
                  <a:pt x="8993" y="3622"/>
                </a:moveTo>
                <a:cubicBezTo>
                  <a:pt x="7798" y="2320"/>
                  <a:pt x="6513" y="3212"/>
                  <a:pt x="5532" y="3444"/>
                </a:cubicBezTo>
                <a:cubicBezTo>
                  <a:pt x="5514" y="3123"/>
                  <a:pt x="5425" y="2819"/>
                  <a:pt x="5335" y="2552"/>
                </a:cubicBezTo>
                <a:cubicBezTo>
                  <a:pt x="5746" y="2516"/>
                  <a:pt x="6352" y="2373"/>
                  <a:pt x="6781" y="1927"/>
                </a:cubicBezTo>
                <a:cubicBezTo>
                  <a:pt x="7476" y="1249"/>
                  <a:pt x="7405" y="72"/>
                  <a:pt x="7405" y="72"/>
                </a:cubicBezTo>
                <a:cubicBezTo>
                  <a:pt x="7405" y="72"/>
                  <a:pt x="6228" y="0"/>
                  <a:pt x="5549" y="696"/>
                </a:cubicBezTo>
                <a:cubicBezTo>
                  <a:pt x="5228" y="1017"/>
                  <a:pt x="5068" y="1446"/>
                  <a:pt x="4996" y="1820"/>
                </a:cubicBezTo>
                <a:cubicBezTo>
                  <a:pt x="4408" y="821"/>
                  <a:pt x="3551" y="321"/>
                  <a:pt x="3498" y="268"/>
                </a:cubicBezTo>
                <a:lnTo>
                  <a:pt x="3087" y="946"/>
                </a:lnTo>
                <a:cubicBezTo>
                  <a:pt x="3105" y="964"/>
                  <a:pt x="4532" y="1856"/>
                  <a:pt x="4747" y="3426"/>
                </a:cubicBezTo>
                <a:cubicBezTo>
                  <a:pt x="3765" y="3176"/>
                  <a:pt x="2463" y="2320"/>
                  <a:pt x="1285" y="3622"/>
                </a:cubicBezTo>
                <a:cubicBezTo>
                  <a:pt x="0" y="5032"/>
                  <a:pt x="1107" y="12330"/>
                  <a:pt x="5157" y="10313"/>
                </a:cubicBezTo>
                <a:cubicBezTo>
                  <a:pt x="9207" y="12330"/>
                  <a:pt x="10296" y="5050"/>
                  <a:pt x="8993" y="3622"/>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37"/>
          <p:cNvSpPr/>
          <p:nvPr/>
        </p:nvSpPr>
        <p:spPr>
          <a:xfrm>
            <a:off x="8408731" y="3713485"/>
            <a:ext cx="298441" cy="344344"/>
          </a:xfrm>
          <a:custGeom>
            <a:rect b="b" l="l" r="r" t="t"/>
            <a:pathLst>
              <a:path extrusionOk="0" h="10104" w="9030">
                <a:moveTo>
                  <a:pt x="3676" y="0"/>
                </a:moveTo>
                <a:cubicBezTo>
                  <a:pt x="5264" y="1392"/>
                  <a:pt x="5871" y="3693"/>
                  <a:pt x="5032" y="5763"/>
                </a:cubicBezTo>
                <a:cubicBezTo>
                  <a:pt x="4223" y="7720"/>
                  <a:pt x="2328" y="8879"/>
                  <a:pt x="345" y="8879"/>
                </a:cubicBezTo>
                <a:cubicBezTo>
                  <a:pt x="230" y="8879"/>
                  <a:pt x="116" y="8876"/>
                  <a:pt x="1" y="8868"/>
                </a:cubicBezTo>
                <a:lnTo>
                  <a:pt x="1" y="8868"/>
                </a:lnTo>
                <a:cubicBezTo>
                  <a:pt x="393" y="9207"/>
                  <a:pt x="857" y="9510"/>
                  <a:pt x="1357" y="9724"/>
                </a:cubicBezTo>
                <a:cubicBezTo>
                  <a:pt x="1988" y="9981"/>
                  <a:pt x="2642" y="10103"/>
                  <a:pt x="3284" y="10103"/>
                </a:cubicBezTo>
                <a:cubicBezTo>
                  <a:pt x="5276" y="10103"/>
                  <a:pt x="7163" y="8932"/>
                  <a:pt x="7959" y="6977"/>
                </a:cubicBezTo>
                <a:cubicBezTo>
                  <a:pt x="9029" y="4407"/>
                  <a:pt x="7816" y="1463"/>
                  <a:pt x="5229" y="375"/>
                </a:cubicBezTo>
                <a:cubicBezTo>
                  <a:pt x="4711" y="178"/>
                  <a:pt x="4194" y="54"/>
                  <a:pt x="367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77" name="Google Shape;1077;p37"/>
          <p:cNvGrpSpPr/>
          <p:nvPr/>
        </p:nvGrpSpPr>
        <p:grpSpPr>
          <a:xfrm>
            <a:off x="8933824" y="3717916"/>
            <a:ext cx="327294" cy="334632"/>
            <a:chOff x="5717150" y="2098500"/>
            <a:chExt cx="247575" cy="245475"/>
          </a:xfrm>
        </p:grpSpPr>
        <p:sp>
          <p:nvSpPr>
            <p:cNvPr id="1078" name="Google Shape;1078;p37"/>
            <p:cNvSpPr/>
            <p:nvPr/>
          </p:nvSpPr>
          <p:spPr>
            <a:xfrm>
              <a:off x="5717150" y="2098500"/>
              <a:ext cx="135175" cy="132800"/>
            </a:xfrm>
            <a:custGeom>
              <a:rect b="b" l="l" r="r" t="t"/>
              <a:pathLst>
                <a:path extrusionOk="0" h="5312" w="5407">
                  <a:moveTo>
                    <a:pt x="2694" y="1"/>
                  </a:moveTo>
                  <a:cubicBezTo>
                    <a:pt x="2534" y="1"/>
                    <a:pt x="2409" y="108"/>
                    <a:pt x="2355" y="251"/>
                  </a:cubicBezTo>
                  <a:lnTo>
                    <a:pt x="1963" y="1428"/>
                  </a:lnTo>
                  <a:cubicBezTo>
                    <a:pt x="1909" y="1589"/>
                    <a:pt x="1785" y="1696"/>
                    <a:pt x="1624" y="1696"/>
                  </a:cubicBezTo>
                  <a:lnTo>
                    <a:pt x="393" y="1696"/>
                  </a:lnTo>
                  <a:cubicBezTo>
                    <a:pt x="250" y="1696"/>
                    <a:pt x="89" y="1785"/>
                    <a:pt x="54" y="1928"/>
                  </a:cubicBezTo>
                  <a:cubicBezTo>
                    <a:pt x="0" y="2071"/>
                    <a:pt x="36" y="2231"/>
                    <a:pt x="161" y="2338"/>
                  </a:cubicBezTo>
                  <a:lnTo>
                    <a:pt x="589" y="2713"/>
                  </a:lnTo>
                  <a:lnTo>
                    <a:pt x="1124" y="3195"/>
                  </a:lnTo>
                  <a:cubicBezTo>
                    <a:pt x="1178" y="3248"/>
                    <a:pt x="1214" y="3302"/>
                    <a:pt x="1231" y="3373"/>
                  </a:cubicBezTo>
                  <a:cubicBezTo>
                    <a:pt x="1249" y="3444"/>
                    <a:pt x="1249" y="3516"/>
                    <a:pt x="1231" y="3587"/>
                  </a:cubicBezTo>
                  <a:lnTo>
                    <a:pt x="857" y="4836"/>
                  </a:lnTo>
                  <a:cubicBezTo>
                    <a:pt x="803" y="4979"/>
                    <a:pt x="857" y="5139"/>
                    <a:pt x="999" y="5229"/>
                  </a:cubicBezTo>
                  <a:cubicBezTo>
                    <a:pt x="1055" y="5285"/>
                    <a:pt x="1131" y="5311"/>
                    <a:pt x="1211" y="5311"/>
                  </a:cubicBezTo>
                  <a:cubicBezTo>
                    <a:pt x="1283" y="5311"/>
                    <a:pt x="1360" y="5289"/>
                    <a:pt x="1428" y="5247"/>
                  </a:cubicBezTo>
                  <a:lnTo>
                    <a:pt x="2480" y="4497"/>
                  </a:lnTo>
                  <a:cubicBezTo>
                    <a:pt x="2543" y="4453"/>
                    <a:pt x="2619" y="4430"/>
                    <a:pt x="2692" y="4430"/>
                  </a:cubicBezTo>
                  <a:cubicBezTo>
                    <a:pt x="2766" y="4430"/>
                    <a:pt x="2837" y="4453"/>
                    <a:pt x="2891" y="4497"/>
                  </a:cubicBezTo>
                  <a:lnTo>
                    <a:pt x="3961" y="5247"/>
                  </a:lnTo>
                  <a:cubicBezTo>
                    <a:pt x="4021" y="5289"/>
                    <a:pt x="4093" y="5311"/>
                    <a:pt x="4165" y="5311"/>
                  </a:cubicBezTo>
                  <a:cubicBezTo>
                    <a:pt x="4244" y="5311"/>
                    <a:pt x="4324" y="5285"/>
                    <a:pt x="4390" y="5229"/>
                  </a:cubicBezTo>
                  <a:cubicBezTo>
                    <a:pt x="4514" y="5139"/>
                    <a:pt x="4550" y="4979"/>
                    <a:pt x="4532" y="4836"/>
                  </a:cubicBezTo>
                  <a:lnTo>
                    <a:pt x="4158" y="3587"/>
                  </a:lnTo>
                  <a:cubicBezTo>
                    <a:pt x="4122" y="3444"/>
                    <a:pt x="4158" y="3302"/>
                    <a:pt x="4265" y="3195"/>
                  </a:cubicBezTo>
                  <a:lnTo>
                    <a:pt x="5246" y="2338"/>
                  </a:lnTo>
                  <a:cubicBezTo>
                    <a:pt x="5353" y="2231"/>
                    <a:pt x="5407" y="2071"/>
                    <a:pt x="5353" y="1928"/>
                  </a:cubicBezTo>
                  <a:cubicBezTo>
                    <a:pt x="5282" y="1785"/>
                    <a:pt x="5157" y="1696"/>
                    <a:pt x="4996" y="1696"/>
                  </a:cubicBezTo>
                  <a:lnTo>
                    <a:pt x="3783" y="1696"/>
                  </a:lnTo>
                  <a:cubicBezTo>
                    <a:pt x="3622" y="1696"/>
                    <a:pt x="3480" y="1589"/>
                    <a:pt x="3426" y="1428"/>
                  </a:cubicBezTo>
                  <a:lnTo>
                    <a:pt x="3051" y="251"/>
                  </a:lnTo>
                  <a:cubicBezTo>
                    <a:pt x="2998" y="108"/>
                    <a:pt x="2855" y="1"/>
                    <a:pt x="269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37"/>
            <p:cNvSpPr/>
            <p:nvPr/>
          </p:nvSpPr>
          <p:spPr>
            <a:xfrm>
              <a:off x="5857650" y="2158275"/>
              <a:ext cx="107075" cy="106075"/>
            </a:xfrm>
            <a:custGeom>
              <a:rect b="b" l="l" r="r" t="t"/>
              <a:pathLst>
                <a:path extrusionOk="0" h="4243" w="4283">
                  <a:moveTo>
                    <a:pt x="2124" y="1"/>
                  </a:moveTo>
                  <a:cubicBezTo>
                    <a:pt x="2017" y="1"/>
                    <a:pt x="1892" y="72"/>
                    <a:pt x="1856" y="197"/>
                  </a:cubicBezTo>
                  <a:lnTo>
                    <a:pt x="1553" y="1160"/>
                  </a:lnTo>
                  <a:cubicBezTo>
                    <a:pt x="1499" y="1268"/>
                    <a:pt x="1392" y="1357"/>
                    <a:pt x="1268" y="1357"/>
                  </a:cubicBezTo>
                  <a:lnTo>
                    <a:pt x="304" y="1357"/>
                  </a:lnTo>
                  <a:cubicBezTo>
                    <a:pt x="179" y="1357"/>
                    <a:pt x="72" y="1428"/>
                    <a:pt x="36" y="1553"/>
                  </a:cubicBezTo>
                  <a:cubicBezTo>
                    <a:pt x="1" y="1678"/>
                    <a:pt x="19" y="1785"/>
                    <a:pt x="108" y="1874"/>
                  </a:cubicBezTo>
                  <a:lnTo>
                    <a:pt x="465" y="2177"/>
                  </a:lnTo>
                  <a:lnTo>
                    <a:pt x="893" y="2570"/>
                  </a:lnTo>
                  <a:cubicBezTo>
                    <a:pt x="928" y="2606"/>
                    <a:pt x="964" y="2659"/>
                    <a:pt x="1000" y="2713"/>
                  </a:cubicBezTo>
                  <a:cubicBezTo>
                    <a:pt x="1000" y="2766"/>
                    <a:pt x="1000" y="2820"/>
                    <a:pt x="1000" y="2891"/>
                  </a:cubicBezTo>
                  <a:lnTo>
                    <a:pt x="661" y="3873"/>
                  </a:lnTo>
                  <a:cubicBezTo>
                    <a:pt x="643" y="3980"/>
                    <a:pt x="661" y="4122"/>
                    <a:pt x="768" y="4176"/>
                  </a:cubicBezTo>
                  <a:cubicBezTo>
                    <a:pt x="830" y="4220"/>
                    <a:pt x="893" y="4243"/>
                    <a:pt x="951" y="4243"/>
                  </a:cubicBezTo>
                  <a:cubicBezTo>
                    <a:pt x="1009" y="4243"/>
                    <a:pt x="1062" y="4220"/>
                    <a:pt x="1107" y="4176"/>
                  </a:cubicBezTo>
                  <a:lnTo>
                    <a:pt x="1963" y="3587"/>
                  </a:lnTo>
                  <a:cubicBezTo>
                    <a:pt x="2008" y="3551"/>
                    <a:pt x="2066" y="3534"/>
                    <a:pt x="2126" y="3534"/>
                  </a:cubicBezTo>
                  <a:cubicBezTo>
                    <a:pt x="2186" y="3534"/>
                    <a:pt x="2249" y="3551"/>
                    <a:pt x="2302" y="3587"/>
                  </a:cubicBezTo>
                  <a:lnTo>
                    <a:pt x="3141" y="4176"/>
                  </a:lnTo>
                  <a:cubicBezTo>
                    <a:pt x="3195" y="4220"/>
                    <a:pt x="3257" y="4243"/>
                    <a:pt x="3319" y="4243"/>
                  </a:cubicBezTo>
                  <a:cubicBezTo>
                    <a:pt x="3382" y="4243"/>
                    <a:pt x="3444" y="4220"/>
                    <a:pt x="3498" y="4176"/>
                  </a:cubicBezTo>
                  <a:cubicBezTo>
                    <a:pt x="3605" y="4104"/>
                    <a:pt x="3641" y="3980"/>
                    <a:pt x="3605" y="3855"/>
                  </a:cubicBezTo>
                  <a:lnTo>
                    <a:pt x="3302" y="2856"/>
                  </a:lnTo>
                  <a:cubicBezTo>
                    <a:pt x="3284" y="2748"/>
                    <a:pt x="3302" y="2624"/>
                    <a:pt x="3391" y="2552"/>
                  </a:cubicBezTo>
                  <a:lnTo>
                    <a:pt x="4158" y="1874"/>
                  </a:lnTo>
                  <a:cubicBezTo>
                    <a:pt x="4247" y="1785"/>
                    <a:pt x="4283" y="1660"/>
                    <a:pt x="4229" y="1553"/>
                  </a:cubicBezTo>
                  <a:cubicBezTo>
                    <a:pt x="4194" y="1428"/>
                    <a:pt x="4104" y="1375"/>
                    <a:pt x="3980" y="1357"/>
                  </a:cubicBezTo>
                  <a:lnTo>
                    <a:pt x="2998" y="1357"/>
                  </a:lnTo>
                  <a:cubicBezTo>
                    <a:pt x="2873" y="1357"/>
                    <a:pt x="2766" y="1268"/>
                    <a:pt x="2731" y="1160"/>
                  </a:cubicBezTo>
                  <a:lnTo>
                    <a:pt x="2409" y="197"/>
                  </a:lnTo>
                  <a:cubicBezTo>
                    <a:pt x="2374" y="72"/>
                    <a:pt x="2267" y="1"/>
                    <a:pt x="212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37"/>
            <p:cNvSpPr/>
            <p:nvPr/>
          </p:nvSpPr>
          <p:spPr>
            <a:xfrm>
              <a:off x="5790750" y="2264450"/>
              <a:ext cx="80750" cy="79525"/>
            </a:xfrm>
            <a:custGeom>
              <a:rect b="b" l="l" r="r" t="t"/>
              <a:pathLst>
                <a:path extrusionOk="0" h="3181" w="3230">
                  <a:moveTo>
                    <a:pt x="1606" y="0"/>
                  </a:moveTo>
                  <a:cubicBezTo>
                    <a:pt x="1517" y="0"/>
                    <a:pt x="1446" y="72"/>
                    <a:pt x="1410" y="143"/>
                  </a:cubicBezTo>
                  <a:lnTo>
                    <a:pt x="1160" y="857"/>
                  </a:lnTo>
                  <a:cubicBezTo>
                    <a:pt x="1142" y="964"/>
                    <a:pt x="1053" y="1017"/>
                    <a:pt x="964" y="1017"/>
                  </a:cubicBezTo>
                  <a:lnTo>
                    <a:pt x="232" y="1017"/>
                  </a:lnTo>
                  <a:cubicBezTo>
                    <a:pt x="143" y="1017"/>
                    <a:pt x="54" y="1071"/>
                    <a:pt x="36" y="1160"/>
                  </a:cubicBezTo>
                  <a:cubicBezTo>
                    <a:pt x="0" y="1231"/>
                    <a:pt x="36" y="1338"/>
                    <a:pt x="107" y="1392"/>
                  </a:cubicBezTo>
                  <a:lnTo>
                    <a:pt x="357" y="1624"/>
                  </a:lnTo>
                  <a:lnTo>
                    <a:pt x="678" y="1927"/>
                  </a:lnTo>
                  <a:cubicBezTo>
                    <a:pt x="696" y="1945"/>
                    <a:pt x="732" y="1981"/>
                    <a:pt x="732" y="2034"/>
                  </a:cubicBezTo>
                  <a:cubicBezTo>
                    <a:pt x="750" y="2070"/>
                    <a:pt x="750" y="2106"/>
                    <a:pt x="732" y="2141"/>
                  </a:cubicBezTo>
                  <a:lnTo>
                    <a:pt x="518" y="2909"/>
                  </a:lnTo>
                  <a:cubicBezTo>
                    <a:pt x="482" y="2998"/>
                    <a:pt x="518" y="3087"/>
                    <a:pt x="589" y="3141"/>
                  </a:cubicBezTo>
                  <a:cubicBezTo>
                    <a:pt x="634" y="3167"/>
                    <a:pt x="678" y="3181"/>
                    <a:pt x="723" y="3181"/>
                  </a:cubicBezTo>
                  <a:cubicBezTo>
                    <a:pt x="768" y="3181"/>
                    <a:pt x="812" y="3167"/>
                    <a:pt x="857" y="3141"/>
                  </a:cubicBezTo>
                  <a:lnTo>
                    <a:pt x="1481" y="2694"/>
                  </a:lnTo>
                  <a:cubicBezTo>
                    <a:pt x="1526" y="2668"/>
                    <a:pt x="1570" y="2654"/>
                    <a:pt x="1613" y="2654"/>
                  </a:cubicBezTo>
                  <a:cubicBezTo>
                    <a:pt x="1655" y="2654"/>
                    <a:pt x="1695" y="2668"/>
                    <a:pt x="1731" y="2694"/>
                  </a:cubicBezTo>
                  <a:lnTo>
                    <a:pt x="2373" y="3141"/>
                  </a:lnTo>
                  <a:cubicBezTo>
                    <a:pt x="2418" y="3167"/>
                    <a:pt x="2463" y="3181"/>
                    <a:pt x="2505" y="3181"/>
                  </a:cubicBezTo>
                  <a:cubicBezTo>
                    <a:pt x="2547" y="3181"/>
                    <a:pt x="2587" y="3167"/>
                    <a:pt x="2623" y="3141"/>
                  </a:cubicBezTo>
                  <a:cubicBezTo>
                    <a:pt x="2712" y="3087"/>
                    <a:pt x="2730" y="2980"/>
                    <a:pt x="2712" y="2909"/>
                  </a:cubicBezTo>
                  <a:lnTo>
                    <a:pt x="2480" y="2141"/>
                  </a:lnTo>
                  <a:cubicBezTo>
                    <a:pt x="2463" y="2070"/>
                    <a:pt x="2480" y="1963"/>
                    <a:pt x="2552" y="1927"/>
                  </a:cubicBezTo>
                  <a:lnTo>
                    <a:pt x="3141" y="1410"/>
                  </a:lnTo>
                  <a:cubicBezTo>
                    <a:pt x="3194" y="1338"/>
                    <a:pt x="3230" y="1249"/>
                    <a:pt x="3194" y="1178"/>
                  </a:cubicBezTo>
                  <a:cubicBezTo>
                    <a:pt x="3176" y="1106"/>
                    <a:pt x="3069" y="1035"/>
                    <a:pt x="2998" y="1035"/>
                  </a:cubicBezTo>
                  <a:lnTo>
                    <a:pt x="2266" y="1035"/>
                  </a:lnTo>
                  <a:cubicBezTo>
                    <a:pt x="2177" y="1035"/>
                    <a:pt x="2088" y="964"/>
                    <a:pt x="2070" y="875"/>
                  </a:cubicBezTo>
                  <a:lnTo>
                    <a:pt x="1838" y="161"/>
                  </a:lnTo>
                  <a:cubicBezTo>
                    <a:pt x="1785" y="72"/>
                    <a:pt x="1713" y="0"/>
                    <a:pt x="160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81" name="Google Shape;1081;p37"/>
          <p:cNvSpPr/>
          <p:nvPr/>
        </p:nvSpPr>
        <p:spPr>
          <a:xfrm>
            <a:off x="9483441" y="3650888"/>
            <a:ext cx="283106" cy="390420"/>
          </a:xfrm>
          <a:custGeom>
            <a:rect b="b" l="l" r="r" t="t"/>
            <a:pathLst>
              <a:path extrusionOk="0" h="11456" w="8566">
                <a:moveTo>
                  <a:pt x="3819" y="1"/>
                </a:moveTo>
                <a:cubicBezTo>
                  <a:pt x="4800" y="1838"/>
                  <a:pt x="3301" y="3533"/>
                  <a:pt x="2463" y="4229"/>
                </a:cubicBezTo>
                <a:cubicBezTo>
                  <a:pt x="1606" y="4943"/>
                  <a:pt x="1035" y="5675"/>
                  <a:pt x="857" y="6103"/>
                </a:cubicBezTo>
                <a:cubicBezTo>
                  <a:pt x="1" y="8208"/>
                  <a:pt x="1285" y="10224"/>
                  <a:pt x="2160" y="10688"/>
                </a:cubicBezTo>
                <a:cubicBezTo>
                  <a:pt x="1767" y="9778"/>
                  <a:pt x="1392" y="8048"/>
                  <a:pt x="2962" y="6424"/>
                </a:cubicBezTo>
                <a:lnTo>
                  <a:pt x="2962" y="6424"/>
                </a:lnTo>
                <a:cubicBezTo>
                  <a:pt x="2962" y="6424"/>
                  <a:pt x="2516" y="8155"/>
                  <a:pt x="3498" y="9368"/>
                </a:cubicBezTo>
                <a:cubicBezTo>
                  <a:pt x="4479" y="10563"/>
                  <a:pt x="4461" y="11456"/>
                  <a:pt x="4461" y="11456"/>
                </a:cubicBezTo>
                <a:cubicBezTo>
                  <a:pt x="5996" y="11456"/>
                  <a:pt x="7441" y="10528"/>
                  <a:pt x="8065" y="9029"/>
                </a:cubicBezTo>
                <a:cubicBezTo>
                  <a:pt x="8529" y="8137"/>
                  <a:pt x="8565" y="6727"/>
                  <a:pt x="7941" y="5906"/>
                </a:cubicBezTo>
                <a:lnTo>
                  <a:pt x="7941" y="5906"/>
                </a:lnTo>
                <a:cubicBezTo>
                  <a:pt x="8135" y="6713"/>
                  <a:pt x="7478" y="7520"/>
                  <a:pt x="6673" y="7520"/>
                </a:cubicBezTo>
                <a:cubicBezTo>
                  <a:pt x="6516" y="7520"/>
                  <a:pt x="6354" y="7490"/>
                  <a:pt x="6192" y="7423"/>
                </a:cubicBezTo>
                <a:cubicBezTo>
                  <a:pt x="5371" y="7138"/>
                  <a:pt x="5050" y="6192"/>
                  <a:pt x="5621" y="5353"/>
                </a:cubicBezTo>
                <a:cubicBezTo>
                  <a:pt x="6924" y="3640"/>
                  <a:pt x="5960" y="928"/>
                  <a:pt x="381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37"/>
          <p:cNvSpPr/>
          <p:nvPr/>
        </p:nvSpPr>
        <p:spPr>
          <a:xfrm>
            <a:off x="2519500" y="4449599"/>
            <a:ext cx="369169" cy="253623"/>
          </a:xfrm>
          <a:custGeom>
            <a:rect b="b" l="l" r="r" t="t"/>
            <a:pathLst>
              <a:path extrusionOk="0" h="7442" w="11170">
                <a:moveTo>
                  <a:pt x="6240" y="0"/>
                </a:moveTo>
                <a:cubicBezTo>
                  <a:pt x="6189" y="0"/>
                  <a:pt x="6136" y="6"/>
                  <a:pt x="6085" y="19"/>
                </a:cubicBezTo>
                <a:lnTo>
                  <a:pt x="2498" y="822"/>
                </a:lnTo>
                <a:cubicBezTo>
                  <a:pt x="2373" y="858"/>
                  <a:pt x="2231" y="929"/>
                  <a:pt x="2124" y="1072"/>
                </a:cubicBezTo>
                <a:lnTo>
                  <a:pt x="999" y="2535"/>
                </a:lnTo>
                <a:lnTo>
                  <a:pt x="0" y="2535"/>
                </a:lnTo>
                <a:lnTo>
                  <a:pt x="0" y="6371"/>
                </a:lnTo>
                <a:lnTo>
                  <a:pt x="660" y="6371"/>
                </a:lnTo>
                <a:cubicBezTo>
                  <a:pt x="1606" y="6371"/>
                  <a:pt x="1677" y="7442"/>
                  <a:pt x="3462" y="7442"/>
                </a:cubicBezTo>
                <a:lnTo>
                  <a:pt x="5853" y="7442"/>
                </a:lnTo>
                <a:cubicBezTo>
                  <a:pt x="6281" y="7442"/>
                  <a:pt x="6638" y="7085"/>
                  <a:pt x="6638" y="6639"/>
                </a:cubicBezTo>
                <a:cubicBezTo>
                  <a:pt x="6638" y="6443"/>
                  <a:pt x="6566" y="6247"/>
                  <a:pt x="6441" y="6122"/>
                </a:cubicBezTo>
                <a:lnTo>
                  <a:pt x="6513" y="6122"/>
                </a:lnTo>
                <a:cubicBezTo>
                  <a:pt x="6959" y="6122"/>
                  <a:pt x="7316" y="5765"/>
                  <a:pt x="7316" y="5319"/>
                </a:cubicBezTo>
                <a:cubicBezTo>
                  <a:pt x="7316" y="5105"/>
                  <a:pt x="7227" y="4908"/>
                  <a:pt x="7084" y="4766"/>
                </a:cubicBezTo>
                <a:cubicBezTo>
                  <a:pt x="7441" y="4694"/>
                  <a:pt x="7708" y="4355"/>
                  <a:pt x="7708" y="3981"/>
                </a:cubicBezTo>
                <a:cubicBezTo>
                  <a:pt x="7708" y="3552"/>
                  <a:pt x="7351" y="3195"/>
                  <a:pt x="6905" y="3195"/>
                </a:cubicBezTo>
                <a:lnTo>
                  <a:pt x="10492" y="3195"/>
                </a:lnTo>
                <a:cubicBezTo>
                  <a:pt x="10866" y="3195"/>
                  <a:pt x="11170" y="2892"/>
                  <a:pt x="11170" y="2535"/>
                </a:cubicBezTo>
                <a:cubicBezTo>
                  <a:pt x="11170" y="2161"/>
                  <a:pt x="10866" y="1857"/>
                  <a:pt x="10492" y="1857"/>
                </a:cubicBezTo>
                <a:lnTo>
                  <a:pt x="3926" y="1857"/>
                </a:lnTo>
                <a:lnTo>
                  <a:pt x="6388" y="1322"/>
                </a:lnTo>
                <a:cubicBezTo>
                  <a:pt x="6745" y="1233"/>
                  <a:pt x="6977" y="876"/>
                  <a:pt x="6888" y="519"/>
                </a:cubicBezTo>
                <a:cubicBezTo>
                  <a:pt x="6827" y="214"/>
                  <a:pt x="6544" y="0"/>
                  <a:pt x="624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37"/>
          <p:cNvSpPr/>
          <p:nvPr/>
        </p:nvSpPr>
        <p:spPr>
          <a:xfrm>
            <a:off x="3039790" y="4430444"/>
            <a:ext cx="299036" cy="291929"/>
          </a:xfrm>
          <a:custGeom>
            <a:rect b="b" l="l" r="r" t="t"/>
            <a:pathLst>
              <a:path extrusionOk="0" h="8566" w="9048">
                <a:moveTo>
                  <a:pt x="2265" y="0"/>
                </a:moveTo>
                <a:cubicBezTo>
                  <a:pt x="1059" y="0"/>
                  <a:pt x="1" y="1180"/>
                  <a:pt x="1" y="2321"/>
                </a:cubicBezTo>
                <a:cubicBezTo>
                  <a:pt x="1" y="5104"/>
                  <a:pt x="4533" y="8566"/>
                  <a:pt x="4533" y="8566"/>
                </a:cubicBezTo>
                <a:cubicBezTo>
                  <a:pt x="4533" y="8566"/>
                  <a:pt x="9047" y="5104"/>
                  <a:pt x="9047" y="2321"/>
                </a:cubicBezTo>
                <a:cubicBezTo>
                  <a:pt x="9047" y="1180"/>
                  <a:pt x="7996" y="0"/>
                  <a:pt x="6794" y="0"/>
                </a:cubicBezTo>
                <a:cubicBezTo>
                  <a:pt x="6023" y="0"/>
                  <a:pt x="5189" y="487"/>
                  <a:pt x="4533" y="1786"/>
                </a:cubicBezTo>
                <a:cubicBezTo>
                  <a:pt x="3877" y="487"/>
                  <a:pt x="3040" y="0"/>
                  <a:pt x="226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84" name="Google Shape;1084;p37"/>
          <p:cNvGrpSpPr/>
          <p:nvPr/>
        </p:nvGrpSpPr>
        <p:grpSpPr>
          <a:xfrm>
            <a:off x="3511298" y="4358842"/>
            <a:ext cx="352082" cy="317455"/>
            <a:chOff x="6435300" y="2742175"/>
            <a:chExt cx="266325" cy="232875"/>
          </a:xfrm>
        </p:grpSpPr>
        <p:sp>
          <p:nvSpPr>
            <p:cNvPr id="1085" name="Google Shape;1085;p37"/>
            <p:cNvSpPr/>
            <p:nvPr/>
          </p:nvSpPr>
          <p:spPr>
            <a:xfrm>
              <a:off x="6518275" y="2742175"/>
              <a:ext cx="183350" cy="232875"/>
            </a:xfrm>
            <a:custGeom>
              <a:rect b="b" l="l" r="r" t="t"/>
              <a:pathLst>
                <a:path extrusionOk="0" h="9315" w="7334">
                  <a:moveTo>
                    <a:pt x="3194" y="1"/>
                  </a:moveTo>
                  <a:cubicBezTo>
                    <a:pt x="2766" y="1"/>
                    <a:pt x="2392" y="375"/>
                    <a:pt x="2392" y="804"/>
                  </a:cubicBezTo>
                  <a:cubicBezTo>
                    <a:pt x="2392" y="2838"/>
                    <a:pt x="54" y="3962"/>
                    <a:pt x="1" y="3997"/>
                  </a:cubicBezTo>
                  <a:lnTo>
                    <a:pt x="1" y="8244"/>
                  </a:lnTo>
                  <a:cubicBezTo>
                    <a:pt x="946" y="8244"/>
                    <a:pt x="1018" y="9315"/>
                    <a:pt x="2802" y="9315"/>
                  </a:cubicBezTo>
                  <a:lnTo>
                    <a:pt x="5193" y="9315"/>
                  </a:lnTo>
                  <a:cubicBezTo>
                    <a:pt x="5639" y="9315"/>
                    <a:pt x="5996" y="8958"/>
                    <a:pt x="5996" y="8512"/>
                  </a:cubicBezTo>
                  <a:cubicBezTo>
                    <a:pt x="5996" y="8315"/>
                    <a:pt x="5924" y="8119"/>
                    <a:pt x="5782" y="7976"/>
                  </a:cubicBezTo>
                  <a:lnTo>
                    <a:pt x="5853" y="7976"/>
                  </a:lnTo>
                  <a:cubicBezTo>
                    <a:pt x="6299" y="7976"/>
                    <a:pt x="6656" y="7619"/>
                    <a:pt x="6656" y="7191"/>
                  </a:cubicBezTo>
                  <a:cubicBezTo>
                    <a:pt x="6656" y="6977"/>
                    <a:pt x="6585" y="6781"/>
                    <a:pt x="6442" y="6638"/>
                  </a:cubicBezTo>
                  <a:cubicBezTo>
                    <a:pt x="6799" y="6549"/>
                    <a:pt x="7066" y="6228"/>
                    <a:pt x="7066" y="5853"/>
                  </a:cubicBezTo>
                  <a:cubicBezTo>
                    <a:pt x="7066" y="5639"/>
                    <a:pt x="6959" y="5425"/>
                    <a:pt x="6817" y="5282"/>
                  </a:cubicBezTo>
                  <a:cubicBezTo>
                    <a:pt x="7120" y="5157"/>
                    <a:pt x="7334" y="4872"/>
                    <a:pt x="7334" y="4533"/>
                  </a:cubicBezTo>
                  <a:cubicBezTo>
                    <a:pt x="7334" y="4087"/>
                    <a:pt x="6959" y="3730"/>
                    <a:pt x="6531" y="3730"/>
                  </a:cubicBezTo>
                  <a:lnTo>
                    <a:pt x="3997" y="3730"/>
                  </a:lnTo>
                  <a:cubicBezTo>
                    <a:pt x="3783" y="3730"/>
                    <a:pt x="3623" y="3569"/>
                    <a:pt x="3605" y="3337"/>
                  </a:cubicBezTo>
                  <a:cubicBezTo>
                    <a:pt x="3623" y="3105"/>
                    <a:pt x="3997" y="2624"/>
                    <a:pt x="3997" y="804"/>
                  </a:cubicBezTo>
                  <a:cubicBezTo>
                    <a:pt x="3997" y="375"/>
                    <a:pt x="3641" y="1"/>
                    <a:pt x="319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37"/>
            <p:cNvSpPr/>
            <p:nvPr/>
          </p:nvSpPr>
          <p:spPr>
            <a:xfrm>
              <a:off x="6435300" y="2825150"/>
              <a:ext cx="62925" cy="140075"/>
            </a:xfrm>
            <a:custGeom>
              <a:rect b="b" l="l" r="r" t="t"/>
              <a:pathLst>
                <a:path extrusionOk="0" h="5603" w="2517">
                  <a:moveTo>
                    <a:pt x="1" y="0"/>
                  </a:moveTo>
                  <a:lnTo>
                    <a:pt x="1" y="5603"/>
                  </a:lnTo>
                  <a:lnTo>
                    <a:pt x="1999" y="5603"/>
                  </a:lnTo>
                  <a:cubicBezTo>
                    <a:pt x="2285" y="5603"/>
                    <a:pt x="2517" y="5371"/>
                    <a:pt x="2517" y="5068"/>
                  </a:cubicBezTo>
                  <a:lnTo>
                    <a:pt x="2517" y="536"/>
                  </a:lnTo>
                  <a:cubicBezTo>
                    <a:pt x="2517" y="250"/>
                    <a:pt x="2285" y="0"/>
                    <a:pt x="199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87" name="Google Shape;1087;p37"/>
          <p:cNvGrpSpPr/>
          <p:nvPr/>
        </p:nvGrpSpPr>
        <p:grpSpPr>
          <a:xfrm>
            <a:off x="4558258" y="4437967"/>
            <a:ext cx="333805" cy="344208"/>
            <a:chOff x="674800" y="2146225"/>
            <a:chExt cx="252500" cy="252500"/>
          </a:xfrm>
        </p:grpSpPr>
        <p:sp>
          <p:nvSpPr>
            <p:cNvPr id="1088" name="Google Shape;1088;p37"/>
            <p:cNvSpPr/>
            <p:nvPr/>
          </p:nvSpPr>
          <p:spPr>
            <a:xfrm>
              <a:off x="727900"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37"/>
            <p:cNvSpPr/>
            <p:nvPr/>
          </p:nvSpPr>
          <p:spPr>
            <a:xfrm>
              <a:off x="834500" y="2232775"/>
              <a:ext cx="39725" cy="39725"/>
            </a:xfrm>
            <a:custGeom>
              <a:rect b="b" l="l" r="r" t="t"/>
              <a:pathLst>
                <a:path extrusionOk="0" h="1589" w="1589">
                  <a:moveTo>
                    <a:pt x="786" y="0"/>
                  </a:moveTo>
                  <a:cubicBezTo>
                    <a:pt x="357" y="0"/>
                    <a:pt x="1" y="357"/>
                    <a:pt x="1" y="803"/>
                  </a:cubicBezTo>
                  <a:cubicBezTo>
                    <a:pt x="1" y="1232"/>
                    <a:pt x="357" y="1588"/>
                    <a:pt x="786" y="1588"/>
                  </a:cubicBezTo>
                  <a:cubicBezTo>
                    <a:pt x="1232" y="1588"/>
                    <a:pt x="1589" y="1232"/>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37"/>
            <p:cNvSpPr/>
            <p:nvPr/>
          </p:nvSpPr>
          <p:spPr>
            <a:xfrm>
              <a:off x="734150" y="2315750"/>
              <a:ext cx="134275" cy="43275"/>
            </a:xfrm>
            <a:custGeom>
              <a:rect b="b" l="l" r="r" t="t"/>
              <a:pathLst>
                <a:path extrusionOk="0" h="1731" w="5371">
                  <a:moveTo>
                    <a:pt x="268" y="0"/>
                  </a:moveTo>
                  <a:cubicBezTo>
                    <a:pt x="125" y="0"/>
                    <a:pt x="0" y="125"/>
                    <a:pt x="0" y="268"/>
                  </a:cubicBezTo>
                  <a:cubicBezTo>
                    <a:pt x="0" y="321"/>
                    <a:pt x="18" y="375"/>
                    <a:pt x="54" y="428"/>
                  </a:cubicBezTo>
                  <a:cubicBezTo>
                    <a:pt x="660" y="1231"/>
                    <a:pt x="1606" y="1731"/>
                    <a:pt x="2676" y="1731"/>
                  </a:cubicBezTo>
                  <a:cubicBezTo>
                    <a:pt x="3765" y="1731"/>
                    <a:pt x="4710" y="1231"/>
                    <a:pt x="5317" y="428"/>
                  </a:cubicBezTo>
                  <a:cubicBezTo>
                    <a:pt x="5335" y="393"/>
                    <a:pt x="5371" y="339"/>
                    <a:pt x="5371" y="268"/>
                  </a:cubicBezTo>
                  <a:cubicBezTo>
                    <a:pt x="5371" y="125"/>
                    <a:pt x="5246" y="0"/>
                    <a:pt x="5103" y="0"/>
                  </a:cubicBezTo>
                  <a:cubicBezTo>
                    <a:pt x="4996" y="0"/>
                    <a:pt x="4925" y="36"/>
                    <a:pt x="4889" y="107"/>
                  </a:cubicBezTo>
                  <a:cubicBezTo>
                    <a:pt x="4389" y="767"/>
                    <a:pt x="3586" y="1196"/>
                    <a:pt x="2676" y="1196"/>
                  </a:cubicBezTo>
                  <a:cubicBezTo>
                    <a:pt x="1784" y="1196"/>
                    <a:pt x="999" y="767"/>
                    <a:pt x="482" y="107"/>
                  </a:cubicBezTo>
                  <a:cubicBezTo>
                    <a:pt x="410" y="36"/>
                    <a:pt x="33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37"/>
            <p:cNvSpPr/>
            <p:nvPr/>
          </p:nvSpPr>
          <p:spPr>
            <a:xfrm>
              <a:off x="674800" y="2146225"/>
              <a:ext cx="252500" cy="252500"/>
            </a:xfrm>
            <a:custGeom>
              <a:rect b="b" l="l" r="r" t="t"/>
              <a:pathLst>
                <a:path extrusionOk="0" h="10100" w="10100">
                  <a:moveTo>
                    <a:pt x="5050" y="536"/>
                  </a:moveTo>
                  <a:cubicBezTo>
                    <a:pt x="7548" y="536"/>
                    <a:pt x="9565" y="2570"/>
                    <a:pt x="9565" y="5050"/>
                  </a:cubicBezTo>
                  <a:cubicBezTo>
                    <a:pt x="9565" y="7548"/>
                    <a:pt x="7548" y="9565"/>
                    <a:pt x="5050" y="9565"/>
                  </a:cubicBezTo>
                  <a:cubicBezTo>
                    <a:pt x="2570" y="9565"/>
                    <a:pt x="536" y="7548"/>
                    <a:pt x="536" y="5050"/>
                  </a:cubicBezTo>
                  <a:cubicBezTo>
                    <a:pt x="536" y="2570"/>
                    <a:pt x="2570" y="536"/>
                    <a:pt x="5050" y="536"/>
                  </a:cubicBezTo>
                  <a:close/>
                  <a:moveTo>
                    <a:pt x="5050" y="1"/>
                  </a:moveTo>
                  <a:cubicBezTo>
                    <a:pt x="2267" y="1"/>
                    <a:pt x="1" y="2267"/>
                    <a:pt x="1" y="5050"/>
                  </a:cubicBezTo>
                  <a:cubicBezTo>
                    <a:pt x="1" y="7852"/>
                    <a:pt x="2267" y="10100"/>
                    <a:pt x="5050" y="10100"/>
                  </a:cubicBezTo>
                  <a:cubicBezTo>
                    <a:pt x="7834" y="10100"/>
                    <a:pt x="10100" y="7852"/>
                    <a:pt x="10100" y="5050"/>
                  </a:cubicBezTo>
                  <a:cubicBezTo>
                    <a:pt x="10100" y="2267"/>
                    <a:pt x="7834"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2" name="Google Shape;1092;p37"/>
          <p:cNvGrpSpPr/>
          <p:nvPr/>
        </p:nvGrpSpPr>
        <p:grpSpPr>
          <a:xfrm>
            <a:off x="5085306" y="4449453"/>
            <a:ext cx="333805" cy="344208"/>
            <a:chOff x="2164225" y="2146225"/>
            <a:chExt cx="252500" cy="252500"/>
          </a:xfrm>
        </p:grpSpPr>
        <p:sp>
          <p:nvSpPr>
            <p:cNvPr id="1093" name="Google Shape;1093;p37"/>
            <p:cNvSpPr/>
            <p:nvPr/>
          </p:nvSpPr>
          <p:spPr>
            <a:xfrm>
              <a:off x="2223100" y="2305925"/>
              <a:ext cx="134750" cy="43300"/>
            </a:xfrm>
            <a:custGeom>
              <a:rect b="b" l="l" r="r" t="t"/>
              <a:pathLst>
                <a:path extrusionOk="0" h="1732" w="5390">
                  <a:moveTo>
                    <a:pt x="2695" y="1"/>
                  </a:moveTo>
                  <a:cubicBezTo>
                    <a:pt x="1624" y="1"/>
                    <a:pt x="679" y="518"/>
                    <a:pt x="72" y="1303"/>
                  </a:cubicBezTo>
                  <a:cubicBezTo>
                    <a:pt x="36" y="1339"/>
                    <a:pt x="1" y="1392"/>
                    <a:pt x="1" y="1464"/>
                  </a:cubicBezTo>
                  <a:cubicBezTo>
                    <a:pt x="1" y="1606"/>
                    <a:pt x="126" y="1731"/>
                    <a:pt x="268" y="1731"/>
                  </a:cubicBezTo>
                  <a:cubicBezTo>
                    <a:pt x="358" y="1731"/>
                    <a:pt x="447" y="1696"/>
                    <a:pt x="483" y="1624"/>
                  </a:cubicBezTo>
                  <a:cubicBezTo>
                    <a:pt x="1000" y="964"/>
                    <a:pt x="1785" y="536"/>
                    <a:pt x="2695" y="536"/>
                  </a:cubicBezTo>
                  <a:cubicBezTo>
                    <a:pt x="3587" y="536"/>
                    <a:pt x="4390" y="964"/>
                    <a:pt x="4908" y="1624"/>
                  </a:cubicBezTo>
                  <a:cubicBezTo>
                    <a:pt x="4943" y="1696"/>
                    <a:pt x="5032" y="1731"/>
                    <a:pt x="5122" y="1731"/>
                  </a:cubicBezTo>
                  <a:cubicBezTo>
                    <a:pt x="5264" y="1731"/>
                    <a:pt x="5389" y="1606"/>
                    <a:pt x="5389" y="1464"/>
                  </a:cubicBezTo>
                  <a:cubicBezTo>
                    <a:pt x="5389" y="1410"/>
                    <a:pt x="5371" y="1357"/>
                    <a:pt x="5318" y="1303"/>
                  </a:cubicBezTo>
                  <a:cubicBezTo>
                    <a:pt x="4711" y="518"/>
                    <a:pt x="3766" y="1"/>
                    <a:pt x="2695"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37"/>
            <p:cNvSpPr/>
            <p:nvPr/>
          </p:nvSpPr>
          <p:spPr>
            <a:xfrm>
              <a:off x="2323475" y="2232775"/>
              <a:ext cx="40175" cy="39725"/>
            </a:xfrm>
            <a:custGeom>
              <a:rect b="b" l="l" r="r" t="t"/>
              <a:pathLst>
                <a:path extrusionOk="0" h="1589" w="1607">
                  <a:moveTo>
                    <a:pt x="803" y="0"/>
                  </a:moveTo>
                  <a:cubicBezTo>
                    <a:pt x="357" y="0"/>
                    <a:pt x="0" y="357"/>
                    <a:pt x="0" y="803"/>
                  </a:cubicBezTo>
                  <a:cubicBezTo>
                    <a:pt x="0" y="1232"/>
                    <a:pt x="357" y="1588"/>
                    <a:pt x="803" y="1588"/>
                  </a:cubicBezTo>
                  <a:cubicBezTo>
                    <a:pt x="1249" y="1588"/>
                    <a:pt x="1606" y="1232"/>
                    <a:pt x="1606" y="803"/>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37"/>
            <p:cNvSpPr/>
            <p:nvPr/>
          </p:nvSpPr>
          <p:spPr>
            <a:xfrm>
              <a:off x="2217300" y="2232775"/>
              <a:ext cx="39725" cy="39725"/>
            </a:xfrm>
            <a:custGeom>
              <a:rect b="b" l="l" r="r" t="t"/>
              <a:pathLst>
                <a:path extrusionOk="0" h="1589" w="1589">
                  <a:moveTo>
                    <a:pt x="804" y="0"/>
                  </a:moveTo>
                  <a:cubicBezTo>
                    <a:pt x="358" y="0"/>
                    <a:pt x="1" y="357"/>
                    <a:pt x="1" y="803"/>
                  </a:cubicBezTo>
                  <a:cubicBezTo>
                    <a:pt x="1" y="1232"/>
                    <a:pt x="358" y="1588"/>
                    <a:pt x="804" y="1588"/>
                  </a:cubicBezTo>
                  <a:cubicBezTo>
                    <a:pt x="1232" y="1588"/>
                    <a:pt x="1589" y="1232"/>
                    <a:pt x="1589" y="803"/>
                  </a:cubicBezTo>
                  <a:cubicBezTo>
                    <a:pt x="1589" y="357"/>
                    <a:pt x="1232"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37"/>
            <p:cNvSpPr/>
            <p:nvPr/>
          </p:nvSpPr>
          <p:spPr>
            <a:xfrm>
              <a:off x="2164225" y="2146225"/>
              <a:ext cx="252500" cy="252500"/>
            </a:xfrm>
            <a:custGeom>
              <a:rect b="b" l="l" r="r" t="t"/>
              <a:pathLst>
                <a:path extrusionOk="0" h="10100" w="10100">
                  <a:moveTo>
                    <a:pt x="5050" y="536"/>
                  </a:moveTo>
                  <a:cubicBezTo>
                    <a:pt x="7530" y="536"/>
                    <a:pt x="9564" y="2570"/>
                    <a:pt x="9564" y="5050"/>
                  </a:cubicBezTo>
                  <a:cubicBezTo>
                    <a:pt x="9564" y="7548"/>
                    <a:pt x="7530" y="9565"/>
                    <a:pt x="5050" y="9565"/>
                  </a:cubicBezTo>
                  <a:cubicBezTo>
                    <a:pt x="2552" y="9565"/>
                    <a:pt x="518" y="7548"/>
                    <a:pt x="518" y="5050"/>
                  </a:cubicBezTo>
                  <a:cubicBezTo>
                    <a:pt x="518" y="2570"/>
                    <a:pt x="2552" y="536"/>
                    <a:pt x="5050" y="536"/>
                  </a:cubicBezTo>
                  <a:close/>
                  <a:moveTo>
                    <a:pt x="5050" y="1"/>
                  </a:moveTo>
                  <a:cubicBezTo>
                    <a:pt x="2249" y="1"/>
                    <a:pt x="1" y="2267"/>
                    <a:pt x="1" y="5050"/>
                  </a:cubicBezTo>
                  <a:cubicBezTo>
                    <a:pt x="1" y="7852"/>
                    <a:pt x="2249" y="10100"/>
                    <a:pt x="5050" y="10100"/>
                  </a:cubicBezTo>
                  <a:cubicBezTo>
                    <a:pt x="7833" y="10100"/>
                    <a:pt x="10099" y="7852"/>
                    <a:pt x="10099" y="5050"/>
                  </a:cubicBezTo>
                  <a:cubicBezTo>
                    <a:pt x="10099" y="2267"/>
                    <a:pt x="7833" y="1"/>
                    <a:pt x="505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97" name="Google Shape;1097;p37"/>
          <p:cNvGrpSpPr/>
          <p:nvPr/>
        </p:nvGrpSpPr>
        <p:grpSpPr>
          <a:xfrm>
            <a:off x="4031217" y="4449226"/>
            <a:ext cx="334400" cy="344821"/>
            <a:chOff x="689975" y="1737200"/>
            <a:chExt cx="252950" cy="252950"/>
          </a:xfrm>
        </p:grpSpPr>
        <p:sp>
          <p:nvSpPr>
            <p:cNvPr id="1098" name="Google Shape;1098;p37"/>
            <p:cNvSpPr/>
            <p:nvPr/>
          </p:nvSpPr>
          <p:spPr>
            <a:xfrm>
              <a:off x="779200" y="1907050"/>
              <a:ext cx="79850" cy="26875"/>
            </a:xfrm>
            <a:custGeom>
              <a:rect b="b" l="l" r="r" t="t"/>
              <a:pathLst>
                <a:path extrusionOk="0" h="1075" w="3194">
                  <a:moveTo>
                    <a:pt x="2060" y="0"/>
                  </a:moveTo>
                  <a:cubicBezTo>
                    <a:pt x="898" y="0"/>
                    <a:pt x="168" y="564"/>
                    <a:pt x="125" y="593"/>
                  </a:cubicBezTo>
                  <a:cubicBezTo>
                    <a:pt x="0" y="700"/>
                    <a:pt x="0" y="861"/>
                    <a:pt x="72" y="968"/>
                  </a:cubicBezTo>
                  <a:cubicBezTo>
                    <a:pt x="125" y="1039"/>
                    <a:pt x="196" y="1075"/>
                    <a:pt x="286" y="1075"/>
                  </a:cubicBezTo>
                  <a:cubicBezTo>
                    <a:pt x="339" y="1075"/>
                    <a:pt x="393" y="1057"/>
                    <a:pt x="446" y="1021"/>
                  </a:cubicBezTo>
                  <a:cubicBezTo>
                    <a:pt x="461" y="1007"/>
                    <a:pt x="1070" y="538"/>
                    <a:pt x="2057" y="538"/>
                  </a:cubicBezTo>
                  <a:cubicBezTo>
                    <a:pt x="2291" y="538"/>
                    <a:pt x="2546" y="564"/>
                    <a:pt x="2819" y="629"/>
                  </a:cubicBezTo>
                  <a:cubicBezTo>
                    <a:pt x="2843" y="634"/>
                    <a:pt x="2867" y="637"/>
                    <a:pt x="2890" y="637"/>
                  </a:cubicBezTo>
                  <a:cubicBezTo>
                    <a:pt x="3020" y="637"/>
                    <a:pt x="3125" y="554"/>
                    <a:pt x="3140" y="433"/>
                  </a:cubicBezTo>
                  <a:cubicBezTo>
                    <a:pt x="3194" y="272"/>
                    <a:pt x="3105" y="129"/>
                    <a:pt x="2962" y="111"/>
                  </a:cubicBezTo>
                  <a:cubicBezTo>
                    <a:pt x="2639" y="32"/>
                    <a:pt x="2337" y="0"/>
                    <a:pt x="206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37"/>
            <p:cNvSpPr/>
            <p:nvPr/>
          </p:nvSpPr>
          <p:spPr>
            <a:xfrm>
              <a:off x="743050" y="1833100"/>
              <a:ext cx="40175" cy="39725"/>
            </a:xfrm>
            <a:custGeom>
              <a:rect b="b" l="l" r="r" t="t"/>
              <a:pathLst>
                <a:path extrusionOk="0" h="1589" w="1607">
                  <a:moveTo>
                    <a:pt x="804" y="0"/>
                  </a:moveTo>
                  <a:cubicBezTo>
                    <a:pt x="358" y="0"/>
                    <a:pt x="1" y="357"/>
                    <a:pt x="1" y="785"/>
                  </a:cubicBezTo>
                  <a:cubicBezTo>
                    <a:pt x="1" y="1232"/>
                    <a:pt x="358" y="1588"/>
                    <a:pt x="804" y="1588"/>
                  </a:cubicBezTo>
                  <a:cubicBezTo>
                    <a:pt x="1250" y="1588"/>
                    <a:pt x="1607" y="1232"/>
                    <a:pt x="1607" y="785"/>
                  </a:cubicBezTo>
                  <a:cubicBezTo>
                    <a:pt x="1607"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37"/>
            <p:cNvSpPr/>
            <p:nvPr/>
          </p:nvSpPr>
          <p:spPr>
            <a:xfrm>
              <a:off x="739925" y="1799600"/>
              <a:ext cx="46875" cy="16575"/>
            </a:xfrm>
            <a:custGeom>
              <a:rect b="b" l="l" r="r" t="t"/>
              <a:pathLst>
                <a:path extrusionOk="0" h="663" w="1875">
                  <a:moveTo>
                    <a:pt x="1602" y="0"/>
                  </a:moveTo>
                  <a:cubicBezTo>
                    <a:pt x="1592" y="0"/>
                    <a:pt x="1582" y="1"/>
                    <a:pt x="1571" y="2"/>
                  </a:cubicBezTo>
                  <a:lnTo>
                    <a:pt x="233" y="145"/>
                  </a:lnTo>
                  <a:cubicBezTo>
                    <a:pt x="108" y="145"/>
                    <a:pt x="1" y="270"/>
                    <a:pt x="1" y="430"/>
                  </a:cubicBezTo>
                  <a:cubicBezTo>
                    <a:pt x="19" y="555"/>
                    <a:pt x="126" y="662"/>
                    <a:pt x="269" y="662"/>
                  </a:cubicBezTo>
                  <a:lnTo>
                    <a:pt x="304" y="662"/>
                  </a:lnTo>
                  <a:lnTo>
                    <a:pt x="1625" y="537"/>
                  </a:lnTo>
                  <a:cubicBezTo>
                    <a:pt x="1767" y="520"/>
                    <a:pt x="1874" y="377"/>
                    <a:pt x="1857" y="234"/>
                  </a:cubicBezTo>
                  <a:cubicBezTo>
                    <a:pt x="1857" y="102"/>
                    <a:pt x="1734" y="0"/>
                    <a:pt x="160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37"/>
            <p:cNvSpPr/>
            <p:nvPr/>
          </p:nvSpPr>
          <p:spPr>
            <a:xfrm>
              <a:off x="849675" y="1833100"/>
              <a:ext cx="40175" cy="39725"/>
            </a:xfrm>
            <a:custGeom>
              <a:rect b="b" l="l" r="r" t="t"/>
              <a:pathLst>
                <a:path extrusionOk="0" h="1589" w="1607">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37"/>
            <p:cNvSpPr/>
            <p:nvPr/>
          </p:nvSpPr>
          <p:spPr>
            <a:xfrm>
              <a:off x="846100" y="1799600"/>
              <a:ext cx="47300" cy="16575"/>
            </a:xfrm>
            <a:custGeom>
              <a:rect b="b" l="l" r="r" t="t"/>
              <a:pathLst>
                <a:path extrusionOk="0" h="663" w="1892">
                  <a:moveTo>
                    <a:pt x="273" y="0"/>
                  </a:moveTo>
                  <a:cubicBezTo>
                    <a:pt x="143" y="0"/>
                    <a:pt x="35" y="102"/>
                    <a:pt x="18" y="234"/>
                  </a:cubicBezTo>
                  <a:cubicBezTo>
                    <a:pt x="1" y="377"/>
                    <a:pt x="108" y="520"/>
                    <a:pt x="250" y="537"/>
                  </a:cubicBezTo>
                  <a:lnTo>
                    <a:pt x="1589" y="662"/>
                  </a:lnTo>
                  <a:lnTo>
                    <a:pt x="1606" y="662"/>
                  </a:lnTo>
                  <a:cubicBezTo>
                    <a:pt x="1749" y="662"/>
                    <a:pt x="1874" y="555"/>
                    <a:pt x="1874" y="430"/>
                  </a:cubicBezTo>
                  <a:cubicBezTo>
                    <a:pt x="1892" y="270"/>
                    <a:pt x="1785" y="145"/>
                    <a:pt x="1642" y="145"/>
                  </a:cubicBezTo>
                  <a:lnTo>
                    <a:pt x="304" y="2"/>
                  </a:lnTo>
                  <a:cubicBezTo>
                    <a:pt x="293" y="1"/>
                    <a:pt x="283" y="0"/>
                    <a:pt x="27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37"/>
            <p:cNvSpPr/>
            <p:nvPr/>
          </p:nvSpPr>
          <p:spPr>
            <a:xfrm>
              <a:off x="689975" y="1737200"/>
              <a:ext cx="252950" cy="252950"/>
            </a:xfrm>
            <a:custGeom>
              <a:rect b="b" l="l" r="r" t="t"/>
              <a:pathLst>
                <a:path extrusionOk="0" h="10118" w="10118">
                  <a:moveTo>
                    <a:pt x="5068" y="536"/>
                  </a:moveTo>
                  <a:cubicBezTo>
                    <a:pt x="7548" y="536"/>
                    <a:pt x="9582" y="2570"/>
                    <a:pt x="9582" y="5068"/>
                  </a:cubicBezTo>
                  <a:cubicBezTo>
                    <a:pt x="9582" y="7548"/>
                    <a:pt x="7548" y="9582"/>
                    <a:pt x="5068" y="9582"/>
                  </a:cubicBezTo>
                  <a:cubicBezTo>
                    <a:pt x="2570" y="9582"/>
                    <a:pt x="536" y="7548"/>
                    <a:pt x="536" y="5068"/>
                  </a:cubicBezTo>
                  <a:cubicBezTo>
                    <a:pt x="536" y="2570"/>
                    <a:pt x="2570" y="536"/>
                    <a:pt x="5068" y="536"/>
                  </a:cubicBezTo>
                  <a:close/>
                  <a:moveTo>
                    <a:pt x="5068" y="0"/>
                  </a:moveTo>
                  <a:cubicBezTo>
                    <a:pt x="2267" y="0"/>
                    <a:pt x="1" y="2266"/>
                    <a:pt x="1" y="5068"/>
                  </a:cubicBezTo>
                  <a:cubicBezTo>
                    <a:pt x="1" y="7851"/>
                    <a:pt x="2267" y="10117"/>
                    <a:pt x="5068" y="10117"/>
                  </a:cubicBezTo>
                  <a:cubicBezTo>
                    <a:pt x="7851" y="10117"/>
                    <a:pt x="10117" y="7851"/>
                    <a:pt x="10117" y="5068"/>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04" name="Google Shape;1104;p37"/>
          <p:cNvGrpSpPr/>
          <p:nvPr/>
        </p:nvGrpSpPr>
        <p:grpSpPr>
          <a:xfrm>
            <a:off x="5612075" y="4439102"/>
            <a:ext cx="334400" cy="344208"/>
            <a:chOff x="2961350" y="1740750"/>
            <a:chExt cx="252950" cy="252500"/>
          </a:xfrm>
        </p:grpSpPr>
        <p:sp>
          <p:nvSpPr>
            <p:cNvPr id="1105" name="Google Shape;1105;p37"/>
            <p:cNvSpPr/>
            <p:nvPr/>
          </p:nvSpPr>
          <p:spPr>
            <a:xfrm>
              <a:off x="3014425" y="1833100"/>
              <a:ext cx="40175" cy="39725"/>
            </a:xfrm>
            <a:custGeom>
              <a:rect b="b" l="l" r="r" t="t"/>
              <a:pathLst>
                <a:path extrusionOk="0" h="1589" w="1607">
                  <a:moveTo>
                    <a:pt x="804" y="0"/>
                  </a:moveTo>
                  <a:cubicBezTo>
                    <a:pt x="357" y="0"/>
                    <a:pt x="1" y="357"/>
                    <a:pt x="1" y="785"/>
                  </a:cubicBezTo>
                  <a:cubicBezTo>
                    <a:pt x="1" y="1232"/>
                    <a:pt x="357" y="1588"/>
                    <a:pt x="804" y="1588"/>
                  </a:cubicBezTo>
                  <a:cubicBezTo>
                    <a:pt x="1250" y="1588"/>
                    <a:pt x="1606" y="1232"/>
                    <a:pt x="1606" y="785"/>
                  </a:cubicBezTo>
                  <a:cubicBezTo>
                    <a:pt x="1606" y="357"/>
                    <a:pt x="1250" y="0"/>
                    <a:pt x="80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37"/>
            <p:cNvSpPr/>
            <p:nvPr/>
          </p:nvSpPr>
          <p:spPr>
            <a:xfrm>
              <a:off x="3010850" y="1792950"/>
              <a:ext cx="58025" cy="28125"/>
            </a:xfrm>
            <a:custGeom>
              <a:rect b="b" l="l" r="r" t="t"/>
              <a:pathLst>
                <a:path extrusionOk="0" h="1125" w="2321">
                  <a:moveTo>
                    <a:pt x="2019" y="0"/>
                  </a:moveTo>
                  <a:cubicBezTo>
                    <a:pt x="1944" y="0"/>
                    <a:pt x="1869" y="32"/>
                    <a:pt x="1821" y="90"/>
                  </a:cubicBezTo>
                  <a:cubicBezTo>
                    <a:pt x="1458" y="496"/>
                    <a:pt x="1024" y="582"/>
                    <a:pt x="727" y="582"/>
                  </a:cubicBezTo>
                  <a:cubicBezTo>
                    <a:pt x="528" y="582"/>
                    <a:pt x="390" y="543"/>
                    <a:pt x="376" y="536"/>
                  </a:cubicBezTo>
                  <a:cubicBezTo>
                    <a:pt x="352" y="531"/>
                    <a:pt x="328" y="528"/>
                    <a:pt x="305" y="528"/>
                  </a:cubicBezTo>
                  <a:cubicBezTo>
                    <a:pt x="175" y="528"/>
                    <a:pt x="67" y="611"/>
                    <a:pt x="37" y="732"/>
                  </a:cubicBezTo>
                  <a:cubicBezTo>
                    <a:pt x="1" y="875"/>
                    <a:pt x="72" y="1018"/>
                    <a:pt x="215" y="1071"/>
                  </a:cubicBezTo>
                  <a:cubicBezTo>
                    <a:pt x="217" y="1069"/>
                    <a:pt x="221" y="1068"/>
                    <a:pt x="227" y="1068"/>
                  </a:cubicBezTo>
                  <a:cubicBezTo>
                    <a:pt x="278" y="1068"/>
                    <a:pt x="463" y="1125"/>
                    <a:pt x="732" y="1125"/>
                  </a:cubicBezTo>
                  <a:cubicBezTo>
                    <a:pt x="1143" y="1125"/>
                    <a:pt x="1732" y="1000"/>
                    <a:pt x="2213" y="429"/>
                  </a:cubicBezTo>
                  <a:cubicBezTo>
                    <a:pt x="2320" y="340"/>
                    <a:pt x="2303" y="161"/>
                    <a:pt x="2196" y="72"/>
                  </a:cubicBezTo>
                  <a:cubicBezTo>
                    <a:pt x="2146" y="23"/>
                    <a:pt x="2082" y="0"/>
                    <a:pt x="2019"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37"/>
            <p:cNvSpPr/>
            <p:nvPr/>
          </p:nvSpPr>
          <p:spPr>
            <a:xfrm>
              <a:off x="3034500" y="1908025"/>
              <a:ext cx="106625" cy="32150"/>
            </a:xfrm>
            <a:custGeom>
              <a:rect b="b" l="l" r="r" t="t"/>
              <a:pathLst>
                <a:path extrusionOk="0" h="1286" w="4265">
                  <a:moveTo>
                    <a:pt x="2142" y="1"/>
                  </a:moveTo>
                  <a:cubicBezTo>
                    <a:pt x="1196" y="1"/>
                    <a:pt x="411" y="536"/>
                    <a:pt x="1" y="1286"/>
                  </a:cubicBezTo>
                  <a:cubicBezTo>
                    <a:pt x="643" y="964"/>
                    <a:pt x="1374" y="804"/>
                    <a:pt x="2142" y="804"/>
                  </a:cubicBezTo>
                  <a:cubicBezTo>
                    <a:pt x="2909" y="804"/>
                    <a:pt x="3623" y="982"/>
                    <a:pt x="4265" y="1286"/>
                  </a:cubicBezTo>
                  <a:cubicBezTo>
                    <a:pt x="3872" y="518"/>
                    <a:pt x="3069" y="1"/>
                    <a:pt x="2142"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37"/>
            <p:cNvSpPr/>
            <p:nvPr/>
          </p:nvSpPr>
          <p:spPr>
            <a:xfrm>
              <a:off x="3107200" y="1792675"/>
              <a:ext cx="58025" cy="27950"/>
            </a:xfrm>
            <a:custGeom>
              <a:rect b="b" l="l" r="r" t="t"/>
              <a:pathLst>
                <a:path extrusionOk="0" h="1118" w="2321">
                  <a:moveTo>
                    <a:pt x="302" y="0"/>
                  </a:moveTo>
                  <a:cubicBezTo>
                    <a:pt x="240" y="0"/>
                    <a:pt x="177" y="23"/>
                    <a:pt x="126" y="65"/>
                  </a:cubicBezTo>
                  <a:cubicBezTo>
                    <a:pt x="19" y="154"/>
                    <a:pt x="1" y="333"/>
                    <a:pt x="90" y="440"/>
                  </a:cubicBezTo>
                  <a:cubicBezTo>
                    <a:pt x="572" y="993"/>
                    <a:pt x="1179" y="1118"/>
                    <a:pt x="1589" y="1118"/>
                  </a:cubicBezTo>
                  <a:cubicBezTo>
                    <a:pt x="1874" y="1118"/>
                    <a:pt x="2071" y="1064"/>
                    <a:pt x="2106" y="1046"/>
                  </a:cubicBezTo>
                  <a:cubicBezTo>
                    <a:pt x="2231" y="1029"/>
                    <a:pt x="2320" y="886"/>
                    <a:pt x="2285" y="725"/>
                  </a:cubicBezTo>
                  <a:cubicBezTo>
                    <a:pt x="2240" y="607"/>
                    <a:pt x="2135" y="538"/>
                    <a:pt x="2019" y="538"/>
                  </a:cubicBezTo>
                  <a:cubicBezTo>
                    <a:pt x="1995" y="538"/>
                    <a:pt x="1970" y="541"/>
                    <a:pt x="1946" y="547"/>
                  </a:cubicBezTo>
                  <a:cubicBezTo>
                    <a:pt x="1931" y="547"/>
                    <a:pt x="1792" y="584"/>
                    <a:pt x="1590" y="584"/>
                  </a:cubicBezTo>
                  <a:cubicBezTo>
                    <a:pt x="1288" y="584"/>
                    <a:pt x="847" y="500"/>
                    <a:pt x="483" y="83"/>
                  </a:cubicBezTo>
                  <a:cubicBezTo>
                    <a:pt x="436" y="27"/>
                    <a:pt x="370" y="0"/>
                    <a:pt x="30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37"/>
            <p:cNvSpPr/>
            <p:nvPr/>
          </p:nvSpPr>
          <p:spPr>
            <a:xfrm>
              <a:off x="3121050" y="1833100"/>
              <a:ext cx="40150" cy="39725"/>
            </a:xfrm>
            <a:custGeom>
              <a:rect b="b" l="l" r="r" t="t"/>
              <a:pathLst>
                <a:path extrusionOk="0" h="1589" w="1606">
                  <a:moveTo>
                    <a:pt x="803" y="0"/>
                  </a:moveTo>
                  <a:cubicBezTo>
                    <a:pt x="357" y="0"/>
                    <a:pt x="0" y="357"/>
                    <a:pt x="0" y="785"/>
                  </a:cubicBezTo>
                  <a:cubicBezTo>
                    <a:pt x="0" y="1232"/>
                    <a:pt x="357" y="1588"/>
                    <a:pt x="803" y="1588"/>
                  </a:cubicBezTo>
                  <a:cubicBezTo>
                    <a:pt x="1249" y="1588"/>
                    <a:pt x="1606" y="1232"/>
                    <a:pt x="1606" y="785"/>
                  </a:cubicBezTo>
                  <a:cubicBezTo>
                    <a:pt x="1606" y="357"/>
                    <a:pt x="1249"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37"/>
            <p:cNvSpPr/>
            <p:nvPr/>
          </p:nvSpPr>
          <p:spPr>
            <a:xfrm>
              <a:off x="2961350" y="1740750"/>
              <a:ext cx="252950" cy="252500"/>
            </a:xfrm>
            <a:custGeom>
              <a:rect b="b" l="l" r="r" t="t"/>
              <a:pathLst>
                <a:path extrusionOk="0" h="10100" w="10118">
                  <a:moveTo>
                    <a:pt x="5068" y="536"/>
                  </a:moveTo>
                  <a:cubicBezTo>
                    <a:pt x="7548" y="536"/>
                    <a:pt x="9582" y="2570"/>
                    <a:pt x="9582" y="5050"/>
                  </a:cubicBezTo>
                  <a:cubicBezTo>
                    <a:pt x="9582" y="7548"/>
                    <a:pt x="7548" y="9582"/>
                    <a:pt x="5068" y="9582"/>
                  </a:cubicBezTo>
                  <a:cubicBezTo>
                    <a:pt x="2570" y="9582"/>
                    <a:pt x="536" y="7548"/>
                    <a:pt x="536" y="5050"/>
                  </a:cubicBezTo>
                  <a:cubicBezTo>
                    <a:pt x="536" y="2570"/>
                    <a:pt x="2570" y="536"/>
                    <a:pt x="5068" y="536"/>
                  </a:cubicBezTo>
                  <a:close/>
                  <a:moveTo>
                    <a:pt x="5068" y="1"/>
                  </a:moveTo>
                  <a:cubicBezTo>
                    <a:pt x="2266" y="1"/>
                    <a:pt x="0" y="2249"/>
                    <a:pt x="0" y="5050"/>
                  </a:cubicBezTo>
                  <a:cubicBezTo>
                    <a:pt x="0" y="7852"/>
                    <a:pt x="2266" y="10100"/>
                    <a:pt x="5068" y="10100"/>
                  </a:cubicBezTo>
                  <a:cubicBezTo>
                    <a:pt x="7851" y="10100"/>
                    <a:pt x="10117" y="7852"/>
                    <a:pt x="10117" y="5050"/>
                  </a:cubicBezTo>
                  <a:cubicBezTo>
                    <a:pt x="10117" y="2249"/>
                    <a:pt x="7851" y="1"/>
                    <a:pt x="50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1" name="Google Shape;1111;p37"/>
          <p:cNvSpPr/>
          <p:nvPr/>
        </p:nvSpPr>
        <p:spPr>
          <a:xfrm>
            <a:off x="6169754" y="4468227"/>
            <a:ext cx="333026" cy="343577"/>
          </a:xfrm>
          <a:custGeom>
            <a:rect b="b" l="l" r="r" t="t"/>
            <a:pathLst>
              <a:path extrusionOk="0" h="4202" w="5728">
                <a:moveTo>
                  <a:pt x="1858" y="1"/>
                </a:moveTo>
                <a:cubicBezTo>
                  <a:pt x="1840" y="1"/>
                  <a:pt x="1821" y="3"/>
                  <a:pt x="1803" y="9"/>
                </a:cubicBezTo>
                <a:cubicBezTo>
                  <a:pt x="1713" y="9"/>
                  <a:pt x="1660" y="80"/>
                  <a:pt x="1606" y="169"/>
                </a:cubicBezTo>
                <a:lnTo>
                  <a:pt x="1035" y="1828"/>
                </a:lnTo>
                <a:lnTo>
                  <a:pt x="0" y="1828"/>
                </a:lnTo>
                <a:lnTo>
                  <a:pt x="0" y="2364"/>
                </a:lnTo>
                <a:lnTo>
                  <a:pt x="1214" y="2364"/>
                </a:lnTo>
                <a:cubicBezTo>
                  <a:pt x="1321" y="2364"/>
                  <a:pt x="1410" y="2275"/>
                  <a:pt x="1446" y="2167"/>
                </a:cubicBezTo>
                <a:lnTo>
                  <a:pt x="1767" y="1168"/>
                </a:lnTo>
                <a:lnTo>
                  <a:pt x="2302" y="4023"/>
                </a:lnTo>
                <a:cubicBezTo>
                  <a:pt x="2320" y="4130"/>
                  <a:pt x="2409" y="4202"/>
                  <a:pt x="2516" y="4202"/>
                </a:cubicBezTo>
                <a:lnTo>
                  <a:pt x="2552" y="4202"/>
                </a:lnTo>
                <a:cubicBezTo>
                  <a:pt x="2641" y="4202"/>
                  <a:pt x="2730" y="4148"/>
                  <a:pt x="2766" y="4059"/>
                </a:cubicBezTo>
                <a:lnTo>
                  <a:pt x="3622" y="1828"/>
                </a:lnTo>
                <a:lnTo>
                  <a:pt x="3962" y="3024"/>
                </a:lnTo>
                <a:cubicBezTo>
                  <a:pt x="3991" y="3127"/>
                  <a:pt x="4081" y="3194"/>
                  <a:pt x="4182" y="3194"/>
                </a:cubicBezTo>
                <a:cubicBezTo>
                  <a:pt x="4203" y="3194"/>
                  <a:pt x="4225" y="3191"/>
                  <a:pt x="4247" y="3184"/>
                </a:cubicBezTo>
                <a:cubicBezTo>
                  <a:pt x="4301" y="3167"/>
                  <a:pt x="4336" y="3149"/>
                  <a:pt x="4372" y="3113"/>
                </a:cubicBezTo>
                <a:lnTo>
                  <a:pt x="5086" y="2364"/>
                </a:lnTo>
                <a:lnTo>
                  <a:pt x="5728" y="2364"/>
                </a:lnTo>
                <a:lnTo>
                  <a:pt x="5728" y="1828"/>
                </a:lnTo>
                <a:lnTo>
                  <a:pt x="4961" y="1828"/>
                </a:lnTo>
                <a:cubicBezTo>
                  <a:pt x="4889" y="1846"/>
                  <a:pt x="4836" y="1900"/>
                  <a:pt x="4782" y="1936"/>
                </a:cubicBezTo>
                <a:lnTo>
                  <a:pt x="4283" y="2489"/>
                </a:lnTo>
                <a:lnTo>
                  <a:pt x="3854" y="1008"/>
                </a:lnTo>
                <a:cubicBezTo>
                  <a:pt x="3824" y="917"/>
                  <a:pt x="3730" y="839"/>
                  <a:pt x="3626" y="839"/>
                </a:cubicBezTo>
                <a:cubicBezTo>
                  <a:pt x="3607" y="839"/>
                  <a:pt x="3588" y="842"/>
                  <a:pt x="3569" y="847"/>
                </a:cubicBezTo>
                <a:cubicBezTo>
                  <a:pt x="3498" y="883"/>
                  <a:pt x="3426" y="918"/>
                  <a:pt x="3408" y="1008"/>
                </a:cubicBezTo>
                <a:lnTo>
                  <a:pt x="2605" y="3113"/>
                </a:lnTo>
                <a:lnTo>
                  <a:pt x="2070" y="187"/>
                </a:lnTo>
                <a:cubicBezTo>
                  <a:pt x="2040" y="81"/>
                  <a:pt x="1958" y="1"/>
                  <a:pt x="185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latin typeface="Arial"/>
              <a:ea typeface="Arial"/>
              <a:cs typeface="Arial"/>
              <a:sym typeface="Arial"/>
            </a:endParaRPr>
          </a:p>
        </p:txBody>
      </p:sp>
      <p:grpSp>
        <p:nvGrpSpPr>
          <p:cNvPr id="1112" name="Google Shape;1112;p37"/>
          <p:cNvGrpSpPr/>
          <p:nvPr/>
        </p:nvGrpSpPr>
        <p:grpSpPr>
          <a:xfrm>
            <a:off x="6696108" y="4387468"/>
            <a:ext cx="271902" cy="376448"/>
            <a:chOff x="4026550" y="3640100"/>
            <a:chExt cx="205675" cy="276150"/>
          </a:xfrm>
        </p:grpSpPr>
        <p:sp>
          <p:nvSpPr>
            <p:cNvPr id="1113" name="Google Shape;1113;p37"/>
            <p:cNvSpPr/>
            <p:nvPr/>
          </p:nvSpPr>
          <p:spPr>
            <a:xfrm>
              <a:off x="4119325" y="3640100"/>
              <a:ext cx="20100" cy="29925"/>
            </a:xfrm>
            <a:custGeom>
              <a:rect b="b" l="l" r="r" t="t"/>
              <a:pathLst>
                <a:path extrusionOk="0" h="1197" w="804">
                  <a:moveTo>
                    <a:pt x="411" y="1"/>
                  </a:moveTo>
                  <a:cubicBezTo>
                    <a:pt x="179" y="1"/>
                    <a:pt x="465" y="269"/>
                    <a:pt x="144" y="536"/>
                  </a:cubicBezTo>
                  <a:cubicBezTo>
                    <a:pt x="126" y="554"/>
                    <a:pt x="126" y="554"/>
                    <a:pt x="108" y="572"/>
                  </a:cubicBezTo>
                  <a:cubicBezTo>
                    <a:pt x="54" y="625"/>
                    <a:pt x="1" y="697"/>
                    <a:pt x="1" y="804"/>
                  </a:cubicBezTo>
                  <a:cubicBezTo>
                    <a:pt x="1" y="1036"/>
                    <a:pt x="179" y="1196"/>
                    <a:pt x="411" y="1196"/>
                  </a:cubicBezTo>
                  <a:cubicBezTo>
                    <a:pt x="643" y="1196"/>
                    <a:pt x="804" y="1036"/>
                    <a:pt x="804" y="804"/>
                  </a:cubicBezTo>
                  <a:cubicBezTo>
                    <a:pt x="804" y="572"/>
                    <a:pt x="643"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37"/>
            <p:cNvSpPr/>
            <p:nvPr/>
          </p:nvSpPr>
          <p:spPr>
            <a:xfrm>
              <a:off x="4086325" y="3656625"/>
              <a:ext cx="19650" cy="29900"/>
            </a:xfrm>
            <a:custGeom>
              <a:rect b="b" l="l" r="r" t="t"/>
              <a:pathLst>
                <a:path extrusionOk="0" h="1196" w="786">
                  <a:moveTo>
                    <a:pt x="393" y="0"/>
                  </a:moveTo>
                  <a:cubicBezTo>
                    <a:pt x="161" y="0"/>
                    <a:pt x="447" y="268"/>
                    <a:pt x="125" y="535"/>
                  </a:cubicBezTo>
                  <a:cubicBezTo>
                    <a:pt x="125" y="553"/>
                    <a:pt x="125" y="553"/>
                    <a:pt x="108" y="571"/>
                  </a:cubicBezTo>
                  <a:cubicBezTo>
                    <a:pt x="54" y="642"/>
                    <a:pt x="1" y="696"/>
                    <a:pt x="1" y="803"/>
                  </a:cubicBezTo>
                  <a:cubicBezTo>
                    <a:pt x="1" y="1035"/>
                    <a:pt x="161" y="1196"/>
                    <a:pt x="393" y="1196"/>
                  </a:cubicBezTo>
                  <a:cubicBezTo>
                    <a:pt x="625" y="1196"/>
                    <a:pt x="786" y="1035"/>
                    <a:pt x="786" y="803"/>
                  </a:cubicBezTo>
                  <a:cubicBezTo>
                    <a:pt x="786"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37"/>
            <p:cNvSpPr/>
            <p:nvPr/>
          </p:nvSpPr>
          <p:spPr>
            <a:xfrm>
              <a:off x="4152800" y="3656625"/>
              <a:ext cx="19650" cy="29900"/>
            </a:xfrm>
            <a:custGeom>
              <a:rect b="b" l="l" r="r" t="t"/>
              <a:pathLst>
                <a:path extrusionOk="0" h="1196" w="786">
                  <a:moveTo>
                    <a:pt x="393" y="0"/>
                  </a:moveTo>
                  <a:cubicBezTo>
                    <a:pt x="161" y="0"/>
                    <a:pt x="446" y="268"/>
                    <a:pt x="125" y="535"/>
                  </a:cubicBezTo>
                  <a:cubicBezTo>
                    <a:pt x="125" y="553"/>
                    <a:pt x="125" y="553"/>
                    <a:pt x="107" y="571"/>
                  </a:cubicBezTo>
                  <a:cubicBezTo>
                    <a:pt x="54" y="642"/>
                    <a:pt x="0" y="696"/>
                    <a:pt x="0" y="803"/>
                  </a:cubicBezTo>
                  <a:cubicBezTo>
                    <a:pt x="0" y="1035"/>
                    <a:pt x="161" y="1196"/>
                    <a:pt x="393" y="1196"/>
                  </a:cubicBezTo>
                  <a:cubicBezTo>
                    <a:pt x="625" y="1196"/>
                    <a:pt x="785" y="1035"/>
                    <a:pt x="785" y="803"/>
                  </a:cubicBezTo>
                  <a:cubicBezTo>
                    <a:pt x="785" y="571"/>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37"/>
            <p:cNvSpPr/>
            <p:nvPr/>
          </p:nvSpPr>
          <p:spPr>
            <a:xfrm>
              <a:off x="4035925" y="3683375"/>
              <a:ext cx="186475" cy="129600"/>
            </a:xfrm>
            <a:custGeom>
              <a:rect b="b" l="l" r="r" t="t"/>
              <a:pathLst>
                <a:path extrusionOk="0" h="5184" w="7459">
                  <a:moveTo>
                    <a:pt x="3729" y="1"/>
                  </a:moveTo>
                  <a:cubicBezTo>
                    <a:pt x="3497" y="1"/>
                    <a:pt x="3337" y="54"/>
                    <a:pt x="3337" y="126"/>
                  </a:cubicBezTo>
                  <a:lnTo>
                    <a:pt x="3337" y="2124"/>
                  </a:lnTo>
                  <a:cubicBezTo>
                    <a:pt x="3141" y="2124"/>
                    <a:pt x="2980" y="2142"/>
                    <a:pt x="2802" y="2160"/>
                  </a:cubicBezTo>
                  <a:lnTo>
                    <a:pt x="2802" y="804"/>
                  </a:lnTo>
                  <a:cubicBezTo>
                    <a:pt x="2802" y="714"/>
                    <a:pt x="2623" y="661"/>
                    <a:pt x="2409" y="661"/>
                  </a:cubicBezTo>
                  <a:cubicBezTo>
                    <a:pt x="2177" y="661"/>
                    <a:pt x="1999" y="714"/>
                    <a:pt x="1999" y="804"/>
                  </a:cubicBezTo>
                  <a:lnTo>
                    <a:pt x="1999" y="2231"/>
                  </a:lnTo>
                  <a:cubicBezTo>
                    <a:pt x="821" y="2392"/>
                    <a:pt x="0" y="2695"/>
                    <a:pt x="0" y="3052"/>
                  </a:cubicBezTo>
                  <a:lnTo>
                    <a:pt x="0" y="4782"/>
                  </a:lnTo>
                  <a:cubicBezTo>
                    <a:pt x="321" y="4782"/>
                    <a:pt x="607" y="4890"/>
                    <a:pt x="839" y="5104"/>
                  </a:cubicBezTo>
                  <a:cubicBezTo>
                    <a:pt x="892" y="5157"/>
                    <a:pt x="995" y="5184"/>
                    <a:pt x="1095" y="5184"/>
                  </a:cubicBezTo>
                  <a:cubicBezTo>
                    <a:pt x="1196" y="5184"/>
                    <a:pt x="1294" y="5157"/>
                    <a:pt x="1339" y="5104"/>
                  </a:cubicBezTo>
                  <a:cubicBezTo>
                    <a:pt x="1553" y="4898"/>
                    <a:pt x="1860" y="4796"/>
                    <a:pt x="2166" y="4796"/>
                  </a:cubicBezTo>
                  <a:cubicBezTo>
                    <a:pt x="2472" y="4796"/>
                    <a:pt x="2775" y="4898"/>
                    <a:pt x="2980" y="5104"/>
                  </a:cubicBezTo>
                  <a:cubicBezTo>
                    <a:pt x="3034" y="5157"/>
                    <a:pt x="3136" y="5184"/>
                    <a:pt x="3239" y="5184"/>
                  </a:cubicBezTo>
                  <a:cubicBezTo>
                    <a:pt x="3341" y="5184"/>
                    <a:pt x="3444" y="5157"/>
                    <a:pt x="3497" y="5104"/>
                  </a:cubicBezTo>
                  <a:cubicBezTo>
                    <a:pt x="3703" y="4898"/>
                    <a:pt x="4006" y="4796"/>
                    <a:pt x="4309" y="4796"/>
                  </a:cubicBezTo>
                  <a:cubicBezTo>
                    <a:pt x="4613" y="4796"/>
                    <a:pt x="4916" y="4898"/>
                    <a:pt x="5121" y="5104"/>
                  </a:cubicBezTo>
                  <a:cubicBezTo>
                    <a:pt x="5175" y="5157"/>
                    <a:pt x="5277" y="5184"/>
                    <a:pt x="5380" y="5184"/>
                  </a:cubicBezTo>
                  <a:cubicBezTo>
                    <a:pt x="5482" y="5184"/>
                    <a:pt x="5585" y="5157"/>
                    <a:pt x="5639" y="5104"/>
                  </a:cubicBezTo>
                  <a:cubicBezTo>
                    <a:pt x="5844" y="4898"/>
                    <a:pt x="6147" y="4796"/>
                    <a:pt x="6450" y="4796"/>
                  </a:cubicBezTo>
                  <a:cubicBezTo>
                    <a:pt x="6754" y="4796"/>
                    <a:pt x="7057" y="4898"/>
                    <a:pt x="7262" y="5104"/>
                  </a:cubicBezTo>
                  <a:cubicBezTo>
                    <a:pt x="7298" y="5139"/>
                    <a:pt x="7369" y="5157"/>
                    <a:pt x="7459" y="5175"/>
                  </a:cubicBezTo>
                  <a:lnTo>
                    <a:pt x="7459" y="3052"/>
                  </a:lnTo>
                  <a:cubicBezTo>
                    <a:pt x="7459" y="2695"/>
                    <a:pt x="6638" y="2392"/>
                    <a:pt x="5460" y="2231"/>
                  </a:cubicBezTo>
                  <a:lnTo>
                    <a:pt x="5460" y="804"/>
                  </a:lnTo>
                  <a:cubicBezTo>
                    <a:pt x="5460" y="714"/>
                    <a:pt x="5282" y="661"/>
                    <a:pt x="5068" y="661"/>
                  </a:cubicBezTo>
                  <a:cubicBezTo>
                    <a:pt x="4836" y="661"/>
                    <a:pt x="4657" y="714"/>
                    <a:pt x="4657" y="804"/>
                  </a:cubicBezTo>
                  <a:lnTo>
                    <a:pt x="4657" y="2160"/>
                  </a:lnTo>
                  <a:cubicBezTo>
                    <a:pt x="4479" y="2142"/>
                    <a:pt x="4318" y="2142"/>
                    <a:pt x="4122" y="2124"/>
                  </a:cubicBezTo>
                  <a:lnTo>
                    <a:pt x="4122" y="126"/>
                  </a:lnTo>
                  <a:cubicBezTo>
                    <a:pt x="4122" y="54"/>
                    <a:pt x="396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37"/>
            <p:cNvSpPr/>
            <p:nvPr/>
          </p:nvSpPr>
          <p:spPr>
            <a:xfrm>
              <a:off x="4037250" y="3823000"/>
              <a:ext cx="186050" cy="59800"/>
            </a:xfrm>
            <a:custGeom>
              <a:rect b="b" l="l" r="r" t="t"/>
              <a:pathLst>
                <a:path extrusionOk="0" h="2392" w="7442">
                  <a:moveTo>
                    <a:pt x="1" y="0"/>
                  </a:moveTo>
                  <a:lnTo>
                    <a:pt x="1" y="2391"/>
                  </a:lnTo>
                  <a:lnTo>
                    <a:pt x="7441" y="2391"/>
                  </a:lnTo>
                  <a:lnTo>
                    <a:pt x="7441" y="393"/>
                  </a:lnTo>
                  <a:lnTo>
                    <a:pt x="7406" y="393"/>
                  </a:lnTo>
                  <a:cubicBezTo>
                    <a:pt x="7138" y="375"/>
                    <a:pt x="6852" y="268"/>
                    <a:pt x="6674" y="90"/>
                  </a:cubicBezTo>
                  <a:cubicBezTo>
                    <a:pt x="6620" y="36"/>
                    <a:pt x="6518" y="9"/>
                    <a:pt x="6415" y="9"/>
                  </a:cubicBezTo>
                  <a:cubicBezTo>
                    <a:pt x="6313" y="9"/>
                    <a:pt x="6210" y="36"/>
                    <a:pt x="6157" y="90"/>
                  </a:cubicBezTo>
                  <a:cubicBezTo>
                    <a:pt x="5951" y="295"/>
                    <a:pt x="5648" y="397"/>
                    <a:pt x="5345" y="397"/>
                  </a:cubicBezTo>
                  <a:cubicBezTo>
                    <a:pt x="5041" y="397"/>
                    <a:pt x="4738" y="295"/>
                    <a:pt x="4533" y="90"/>
                  </a:cubicBezTo>
                  <a:cubicBezTo>
                    <a:pt x="4479" y="36"/>
                    <a:pt x="4377" y="9"/>
                    <a:pt x="4274" y="9"/>
                  </a:cubicBezTo>
                  <a:cubicBezTo>
                    <a:pt x="4172" y="9"/>
                    <a:pt x="4069" y="36"/>
                    <a:pt x="4015" y="90"/>
                  </a:cubicBezTo>
                  <a:cubicBezTo>
                    <a:pt x="3810" y="295"/>
                    <a:pt x="3507" y="397"/>
                    <a:pt x="3204" y="397"/>
                  </a:cubicBezTo>
                  <a:cubicBezTo>
                    <a:pt x="2900" y="397"/>
                    <a:pt x="2597" y="295"/>
                    <a:pt x="2392" y="90"/>
                  </a:cubicBezTo>
                  <a:cubicBezTo>
                    <a:pt x="2338" y="36"/>
                    <a:pt x="2240" y="9"/>
                    <a:pt x="2140" y="9"/>
                  </a:cubicBezTo>
                  <a:cubicBezTo>
                    <a:pt x="2039" y="9"/>
                    <a:pt x="1937" y="36"/>
                    <a:pt x="1874" y="90"/>
                  </a:cubicBezTo>
                  <a:cubicBezTo>
                    <a:pt x="1669" y="295"/>
                    <a:pt x="1366" y="397"/>
                    <a:pt x="1062" y="397"/>
                  </a:cubicBezTo>
                  <a:cubicBezTo>
                    <a:pt x="759" y="397"/>
                    <a:pt x="456" y="295"/>
                    <a:pt x="251" y="90"/>
                  </a:cubicBezTo>
                  <a:cubicBezTo>
                    <a:pt x="197" y="36"/>
                    <a:pt x="90" y="0"/>
                    <a:pt x="1"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37"/>
            <p:cNvSpPr/>
            <p:nvPr/>
          </p:nvSpPr>
          <p:spPr>
            <a:xfrm>
              <a:off x="4026550" y="3896150"/>
              <a:ext cx="205675" cy="20100"/>
            </a:xfrm>
            <a:custGeom>
              <a:rect b="b" l="l" r="r" t="t"/>
              <a:pathLst>
                <a:path extrusionOk="0" h="804" w="8227">
                  <a:moveTo>
                    <a:pt x="393" y="1"/>
                  </a:moveTo>
                  <a:cubicBezTo>
                    <a:pt x="161" y="1"/>
                    <a:pt x="1" y="179"/>
                    <a:pt x="1" y="411"/>
                  </a:cubicBezTo>
                  <a:cubicBezTo>
                    <a:pt x="1" y="643"/>
                    <a:pt x="161" y="803"/>
                    <a:pt x="393" y="803"/>
                  </a:cubicBezTo>
                  <a:lnTo>
                    <a:pt x="7834" y="803"/>
                  </a:lnTo>
                  <a:cubicBezTo>
                    <a:pt x="8065" y="803"/>
                    <a:pt x="8226" y="643"/>
                    <a:pt x="8226" y="411"/>
                  </a:cubicBezTo>
                  <a:cubicBezTo>
                    <a:pt x="8226" y="179"/>
                    <a:pt x="8065" y="1"/>
                    <a:pt x="783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9" name="Google Shape;1119;p37"/>
          <p:cNvSpPr/>
          <p:nvPr/>
        </p:nvSpPr>
        <p:spPr>
          <a:xfrm>
            <a:off x="7189931" y="4453383"/>
            <a:ext cx="319032" cy="363054"/>
          </a:xfrm>
          <a:custGeom>
            <a:rect b="b" l="l" r="r" t="t"/>
            <a:pathLst>
              <a:path extrusionOk="0" h="10653" w="9653">
                <a:moveTo>
                  <a:pt x="4818" y="1"/>
                </a:moveTo>
                <a:cubicBezTo>
                  <a:pt x="4603" y="1"/>
                  <a:pt x="4425" y="179"/>
                  <a:pt x="4425" y="411"/>
                </a:cubicBezTo>
                <a:lnTo>
                  <a:pt x="4425" y="1607"/>
                </a:lnTo>
                <a:lnTo>
                  <a:pt x="1356" y="1607"/>
                </a:lnTo>
                <a:cubicBezTo>
                  <a:pt x="670" y="2310"/>
                  <a:pt x="36" y="2927"/>
                  <a:pt x="1" y="2927"/>
                </a:cubicBezTo>
                <a:cubicBezTo>
                  <a:pt x="1" y="2927"/>
                  <a:pt x="0" y="2927"/>
                  <a:pt x="0" y="2927"/>
                </a:cubicBezTo>
                <a:lnTo>
                  <a:pt x="0" y="2927"/>
                </a:lnTo>
                <a:lnTo>
                  <a:pt x="1338" y="4265"/>
                </a:lnTo>
                <a:lnTo>
                  <a:pt x="4425" y="4265"/>
                </a:lnTo>
                <a:lnTo>
                  <a:pt x="4425" y="10653"/>
                </a:lnTo>
                <a:lnTo>
                  <a:pt x="5228" y="10653"/>
                </a:lnTo>
                <a:lnTo>
                  <a:pt x="5228" y="7459"/>
                </a:lnTo>
                <a:lnTo>
                  <a:pt x="8279" y="7459"/>
                </a:lnTo>
                <a:cubicBezTo>
                  <a:pt x="8993" y="6745"/>
                  <a:pt x="9635" y="6121"/>
                  <a:pt x="9653" y="6121"/>
                </a:cubicBezTo>
                <a:lnTo>
                  <a:pt x="8315" y="4800"/>
                </a:lnTo>
                <a:lnTo>
                  <a:pt x="5228" y="4800"/>
                </a:lnTo>
                <a:lnTo>
                  <a:pt x="5228" y="411"/>
                </a:lnTo>
                <a:cubicBezTo>
                  <a:pt x="5228" y="179"/>
                  <a:pt x="5050" y="1"/>
                  <a:pt x="481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20" name="Google Shape;1120;p37"/>
          <p:cNvGrpSpPr/>
          <p:nvPr/>
        </p:nvGrpSpPr>
        <p:grpSpPr>
          <a:xfrm>
            <a:off x="7732713" y="4486703"/>
            <a:ext cx="351487" cy="294826"/>
            <a:chOff x="853250" y="4006875"/>
            <a:chExt cx="265875" cy="216275"/>
          </a:xfrm>
        </p:grpSpPr>
        <p:sp>
          <p:nvSpPr>
            <p:cNvPr id="1121" name="Google Shape;1121;p37"/>
            <p:cNvSpPr/>
            <p:nvPr/>
          </p:nvSpPr>
          <p:spPr>
            <a:xfrm>
              <a:off x="1016500" y="4006875"/>
              <a:ext cx="70950" cy="106525"/>
            </a:xfrm>
            <a:custGeom>
              <a:rect b="b" l="l" r="r" t="t"/>
              <a:pathLst>
                <a:path extrusionOk="0" h="4261" w="2838">
                  <a:moveTo>
                    <a:pt x="1464" y="782"/>
                  </a:moveTo>
                  <a:cubicBezTo>
                    <a:pt x="1785" y="782"/>
                    <a:pt x="2052" y="1049"/>
                    <a:pt x="2052" y="1370"/>
                  </a:cubicBezTo>
                  <a:cubicBezTo>
                    <a:pt x="2052" y="1531"/>
                    <a:pt x="1981" y="1656"/>
                    <a:pt x="1874" y="1781"/>
                  </a:cubicBezTo>
                  <a:cubicBezTo>
                    <a:pt x="1749" y="1906"/>
                    <a:pt x="1606" y="1959"/>
                    <a:pt x="1446" y="1959"/>
                  </a:cubicBezTo>
                  <a:cubicBezTo>
                    <a:pt x="1125" y="1959"/>
                    <a:pt x="875" y="1692"/>
                    <a:pt x="875" y="1370"/>
                  </a:cubicBezTo>
                  <a:cubicBezTo>
                    <a:pt x="875" y="1049"/>
                    <a:pt x="1142" y="782"/>
                    <a:pt x="1464" y="782"/>
                  </a:cubicBezTo>
                  <a:close/>
                  <a:moveTo>
                    <a:pt x="1437" y="0"/>
                  </a:moveTo>
                  <a:cubicBezTo>
                    <a:pt x="1256" y="0"/>
                    <a:pt x="1067" y="33"/>
                    <a:pt x="875" y="104"/>
                  </a:cubicBezTo>
                  <a:cubicBezTo>
                    <a:pt x="589" y="211"/>
                    <a:pt x="357" y="443"/>
                    <a:pt x="215" y="710"/>
                  </a:cubicBezTo>
                  <a:cubicBezTo>
                    <a:pt x="36" y="1067"/>
                    <a:pt x="0" y="1477"/>
                    <a:pt x="143" y="1852"/>
                  </a:cubicBezTo>
                  <a:lnTo>
                    <a:pt x="785" y="3244"/>
                  </a:lnTo>
                  <a:lnTo>
                    <a:pt x="1214" y="4118"/>
                  </a:lnTo>
                  <a:cubicBezTo>
                    <a:pt x="1249" y="4207"/>
                    <a:pt x="1356" y="4261"/>
                    <a:pt x="1446" y="4261"/>
                  </a:cubicBezTo>
                  <a:cubicBezTo>
                    <a:pt x="1553" y="4261"/>
                    <a:pt x="1642" y="4207"/>
                    <a:pt x="1695" y="4118"/>
                  </a:cubicBezTo>
                  <a:lnTo>
                    <a:pt x="2106" y="3244"/>
                  </a:lnTo>
                  <a:lnTo>
                    <a:pt x="2748" y="1870"/>
                  </a:lnTo>
                  <a:cubicBezTo>
                    <a:pt x="2820" y="1709"/>
                    <a:pt x="2837" y="1531"/>
                    <a:pt x="2837" y="1370"/>
                  </a:cubicBezTo>
                  <a:cubicBezTo>
                    <a:pt x="2837" y="603"/>
                    <a:pt x="2215" y="0"/>
                    <a:pt x="1437"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37"/>
            <p:cNvSpPr/>
            <p:nvPr/>
          </p:nvSpPr>
          <p:spPr>
            <a:xfrm>
              <a:off x="853250" y="4036650"/>
              <a:ext cx="265875" cy="186500"/>
            </a:xfrm>
            <a:custGeom>
              <a:rect b="b" l="l" r="r" t="t"/>
              <a:pathLst>
                <a:path extrusionOk="0" h="7460" w="10635">
                  <a:moveTo>
                    <a:pt x="2391" y="1036"/>
                  </a:moveTo>
                  <a:lnTo>
                    <a:pt x="2391" y="5372"/>
                  </a:lnTo>
                  <a:lnTo>
                    <a:pt x="803" y="6175"/>
                  </a:lnTo>
                  <a:lnTo>
                    <a:pt x="803" y="1839"/>
                  </a:lnTo>
                  <a:lnTo>
                    <a:pt x="2391" y="1036"/>
                  </a:lnTo>
                  <a:close/>
                  <a:moveTo>
                    <a:pt x="2926" y="1036"/>
                  </a:moveTo>
                  <a:lnTo>
                    <a:pt x="5049" y="2106"/>
                  </a:lnTo>
                  <a:lnTo>
                    <a:pt x="5049" y="6442"/>
                  </a:lnTo>
                  <a:lnTo>
                    <a:pt x="2926" y="5372"/>
                  </a:lnTo>
                  <a:lnTo>
                    <a:pt x="2926" y="1036"/>
                  </a:lnTo>
                  <a:close/>
                  <a:moveTo>
                    <a:pt x="2659" y="1"/>
                  </a:moveTo>
                  <a:lnTo>
                    <a:pt x="0" y="1339"/>
                  </a:lnTo>
                  <a:lnTo>
                    <a:pt x="0" y="7459"/>
                  </a:lnTo>
                  <a:lnTo>
                    <a:pt x="2659" y="6121"/>
                  </a:lnTo>
                  <a:lnTo>
                    <a:pt x="5317" y="7459"/>
                  </a:lnTo>
                  <a:lnTo>
                    <a:pt x="7976" y="6121"/>
                  </a:lnTo>
                  <a:lnTo>
                    <a:pt x="10634" y="7459"/>
                  </a:lnTo>
                  <a:lnTo>
                    <a:pt x="10634" y="1339"/>
                  </a:lnTo>
                  <a:lnTo>
                    <a:pt x="9760" y="911"/>
                  </a:lnTo>
                  <a:lnTo>
                    <a:pt x="9439" y="1625"/>
                  </a:lnTo>
                  <a:lnTo>
                    <a:pt x="9831" y="1839"/>
                  </a:lnTo>
                  <a:lnTo>
                    <a:pt x="9831" y="6175"/>
                  </a:lnTo>
                  <a:lnTo>
                    <a:pt x="8243" y="5372"/>
                  </a:lnTo>
                  <a:lnTo>
                    <a:pt x="8243" y="3605"/>
                  </a:lnTo>
                  <a:lnTo>
                    <a:pt x="7708" y="3605"/>
                  </a:lnTo>
                  <a:lnTo>
                    <a:pt x="7708" y="5372"/>
                  </a:lnTo>
                  <a:lnTo>
                    <a:pt x="5585" y="6442"/>
                  </a:lnTo>
                  <a:lnTo>
                    <a:pt x="5585" y="2106"/>
                  </a:lnTo>
                  <a:lnTo>
                    <a:pt x="6530" y="1625"/>
                  </a:lnTo>
                  <a:lnTo>
                    <a:pt x="6191" y="911"/>
                  </a:lnTo>
                  <a:lnTo>
                    <a:pt x="5317" y="1339"/>
                  </a:lnTo>
                  <a:lnTo>
                    <a:pt x="2659"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23" name="Google Shape;1123;p37"/>
          <p:cNvGrpSpPr/>
          <p:nvPr/>
        </p:nvGrpSpPr>
        <p:grpSpPr>
          <a:xfrm>
            <a:off x="8910280" y="4452282"/>
            <a:ext cx="245925" cy="363668"/>
            <a:chOff x="1978675" y="3981800"/>
            <a:chExt cx="186025" cy="266775"/>
          </a:xfrm>
        </p:grpSpPr>
        <p:sp>
          <p:nvSpPr>
            <p:cNvPr id="1124" name="Google Shape;1124;p37"/>
            <p:cNvSpPr/>
            <p:nvPr/>
          </p:nvSpPr>
          <p:spPr>
            <a:xfrm>
              <a:off x="1978675" y="3982250"/>
              <a:ext cx="20075" cy="266325"/>
            </a:xfrm>
            <a:custGeom>
              <a:rect b="b" l="l" r="r" t="t"/>
              <a:pathLst>
                <a:path extrusionOk="0" h="10653" w="803">
                  <a:moveTo>
                    <a:pt x="393" y="0"/>
                  </a:moveTo>
                  <a:cubicBezTo>
                    <a:pt x="178" y="0"/>
                    <a:pt x="0" y="179"/>
                    <a:pt x="0" y="411"/>
                  </a:cubicBezTo>
                  <a:lnTo>
                    <a:pt x="0" y="10652"/>
                  </a:lnTo>
                  <a:lnTo>
                    <a:pt x="803" y="10652"/>
                  </a:lnTo>
                  <a:lnTo>
                    <a:pt x="803" y="411"/>
                  </a:lnTo>
                  <a:cubicBezTo>
                    <a:pt x="803" y="179"/>
                    <a:pt x="625" y="0"/>
                    <a:pt x="39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37"/>
            <p:cNvSpPr/>
            <p:nvPr/>
          </p:nvSpPr>
          <p:spPr>
            <a:xfrm>
              <a:off x="2012125" y="3981800"/>
              <a:ext cx="152575" cy="119575"/>
            </a:xfrm>
            <a:custGeom>
              <a:rect b="b" l="l" r="r" t="t"/>
              <a:pathLst>
                <a:path extrusionOk="0" h="4783" w="6103">
                  <a:moveTo>
                    <a:pt x="1695" y="0"/>
                  </a:moveTo>
                  <a:cubicBezTo>
                    <a:pt x="518" y="0"/>
                    <a:pt x="0" y="375"/>
                    <a:pt x="0" y="375"/>
                  </a:cubicBezTo>
                  <a:lnTo>
                    <a:pt x="0" y="4782"/>
                  </a:lnTo>
                  <a:cubicBezTo>
                    <a:pt x="0" y="4782"/>
                    <a:pt x="500" y="4390"/>
                    <a:pt x="1695" y="4390"/>
                  </a:cubicBezTo>
                  <a:cubicBezTo>
                    <a:pt x="2637" y="4390"/>
                    <a:pt x="3579" y="4749"/>
                    <a:pt x="4593" y="4749"/>
                  </a:cubicBezTo>
                  <a:cubicBezTo>
                    <a:pt x="5077" y="4749"/>
                    <a:pt x="5578" y="4667"/>
                    <a:pt x="6102" y="4425"/>
                  </a:cubicBezTo>
                  <a:lnTo>
                    <a:pt x="6102" y="18"/>
                  </a:lnTo>
                  <a:cubicBezTo>
                    <a:pt x="5431" y="222"/>
                    <a:pt x="4876" y="291"/>
                    <a:pt x="4385" y="291"/>
                  </a:cubicBezTo>
                  <a:cubicBezTo>
                    <a:pt x="3374" y="291"/>
                    <a:pt x="2632" y="0"/>
                    <a:pt x="169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26" name="Google Shape;1126;p37"/>
          <p:cNvSpPr/>
          <p:nvPr/>
        </p:nvSpPr>
        <p:spPr>
          <a:xfrm>
            <a:off x="8307296" y="4473715"/>
            <a:ext cx="317875" cy="322363"/>
          </a:xfrm>
          <a:custGeom>
            <a:rect b="b" l="l" r="r" t="t"/>
            <a:pathLst>
              <a:path extrusionOk="0" h="9459" w="9618">
                <a:moveTo>
                  <a:pt x="4086" y="1"/>
                </a:moveTo>
                <a:cubicBezTo>
                  <a:pt x="3985" y="1"/>
                  <a:pt x="3883" y="35"/>
                  <a:pt x="3801" y="112"/>
                </a:cubicBezTo>
                <a:lnTo>
                  <a:pt x="250" y="3663"/>
                </a:lnTo>
                <a:cubicBezTo>
                  <a:pt x="0" y="3913"/>
                  <a:pt x="196" y="4377"/>
                  <a:pt x="571" y="4430"/>
                </a:cubicBezTo>
                <a:cubicBezTo>
                  <a:pt x="658" y="4439"/>
                  <a:pt x="745" y="4444"/>
                  <a:pt x="832" y="4444"/>
                </a:cubicBezTo>
                <a:cubicBezTo>
                  <a:pt x="1261" y="4444"/>
                  <a:pt x="1684" y="4335"/>
                  <a:pt x="2070" y="4127"/>
                </a:cubicBezTo>
                <a:lnTo>
                  <a:pt x="4336" y="6964"/>
                </a:lnTo>
                <a:cubicBezTo>
                  <a:pt x="3979" y="7624"/>
                  <a:pt x="3819" y="8267"/>
                  <a:pt x="3854" y="8802"/>
                </a:cubicBezTo>
                <a:cubicBezTo>
                  <a:pt x="3872" y="8998"/>
                  <a:pt x="3997" y="9177"/>
                  <a:pt x="4193" y="9248"/>
                </a:cubicBezTo>
                <a:cubicBezTo>
                  <a:pt x="4259" y="9278"/>
                  <a:pt x="4326" y="9292"/>
                  <a:pt x="4392" y="9292"/>
                </a:cubicBezTo>
                <a:cubicBezTo>
                  <a:pt x="4524" y="9292"/>
                  <a:pt x="4651" y="9236"/>
                  <a:pt x="4746" y="9141"/>
                </a:cubicBezTo>
                <a:lnTo>
                  <a:pt x="6655" y="7232"/>
                </a:lnTo>
                <a:lnTo>
                  <a:pt x="9368" y="9426"/>
                </a:lnTo>
                <a:cubicBezTo>
                  <a:pt x="9383" y="9449"/>
                  <a:pt x="9410" y="9459"/>
                  <a:pt x="9441" y="9459"/>
                </a:cubicBezTo>
                <a:cubicBezTo>
                  <a:pt x="9484" y="9459"/>
                  <a:pt x="9533" y="9440"/>
                  <a:pt x="9564" y="9409"/>
                </a:cubicBezTo>
                <a:cubicBezTo>
                  <a:pt x="9617" y="9355"/>
                  <a:pt x="9617" y="9284"/>
                  <a:pt x="9564" y="9212"/>
                </a:cubicBezTo>
                <a:lnTo>
                  <a:pt x="7369" y="6518"/>
                </a:lnTo>
                <a:lnTo>
                  <a:pt x="9278" y="4627"/>
                </a:lnTo>
                <a:cubicBezTo>
                  <a:pt x="9421" y="4484"/>
                  <a:pt x="9457" y="4270"/>
                  <a:pt x="9385" y="4056"/>
                </a:cubicBezTo>
                <a:cubicBezTo>
                  <a:pt x="9332" y="3859"/>
                  <a:pt x="9136" y="3735"/>
                  <a:pt x="8939" y="3717"/>
                </a:cubicBezTo>
                <a:cubicBezTo>
                  <a:pt x="8877" y="3710"/>
                  <a:pt x="8813" y="3707"/>
                  <a:pt x="8747" y="3707"/>
                </a:cubicBezTo>
                <a:cubicBezTo>
                  <a:pt x="8254" y="3707"/>
                  <a:pt x="7685" y="3883"/>
                  <a:pt x="7102" y="4198"/>
                </a:cubicBezTo>
                <a:lnTo>
                  <a:pt x="4265" y="1932"/>
                </a:lnTo>
                <a:cubicBezTo>
                  <a:pt x="4514" y="1469"/>
                  <a:pt x="4621" y="951"/>
                  <a:pt x="4568" y="434"/>
                </a:cubicBezTo>
                <a:cubicBezTo>
                  <a:pt x="4543" y="175"/>
                  <a:pt x="4314" y="1"/>
                  <a:pt x="4086"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27" name="Google Shape;1127;p37"/>
          <p:cNvGrpSpPr/>
          <p:nvPr/>
        </p:nvGrpSpPr>
        <p:grpSpPr>
          <a:xfrm>
            <a:off x="9440020" y="4461726"/>
            <a:ext cx="333805" cy="344821"/>
            <a:chOff x="480325" y="3970200"/>
            <a:chExt cx="252500" cy="252950"/>
          </a:xfrm>
        </p:grpSpPr>
        <p:sp>
          <p:nvSpPr>
            <p:cNvPr id="1128" name="Google Shape;1128;p37"/>
            <p:cNvSpPr/>
            <p:nvPr/>
          </p:nvSpPr>
          <p:spPr>
            <a:xfrm>
              <a:off x="480325" y="3970200"/>
              <a:ext cx="252500" cy="252950"/>
            </a:xfrm>
            <a:custGeom>
              <a:rect b="b" l="l" r="r" t="t"/>
              <a:pathLst>
                <a:path extrusionOk="0" h="10118" w="10100">
                  <a:moveTo>
                    <a:pt x="5050" y="4265"/>
                  </a:moveTo>
                  <a:cubicBezTo>
                    <a:pt x="5496" y="4265"/>
                    <a:pt x="5853" y="4622"/>
                    <a:pt x="5853" y="5068"/>
                  </a:cubicBezTo>
                  <a:cubicBezTo>
                    <a:pt x="5853" y="5496"/>
                    <a:pt x="5496" y="5853"/>
                    <a:pt x="5050" y="5853"/>
                  </a:cubicBezTo>
                  <a:cubicBezTo>
                    <a:pt x="4622" y="5853"/>
                    <a:pt x="4247" y="5496"/>
                    <a:pt x="4247" y="5068"/>
                  </a:cubicBezTo>
                  <a:cubicBezTo>
                    <a:pt x="4247" y="4622"/>
                    <a:pt x="4622" y="4265"/>
                    <a:pt x="5050" y="4265"/>
                  </a:cubicBezTo>
                  <a:close/>
                  <a:moveTo>
                    <a:pt x="5050" y="0"/>
                  </a:moveTo>
                  <a:lnTo>
                    <a:pt x="4889" y="536"/>
                  </a:lnTo>
                  <a:lnTo>
                    <a:pt x="4622" y="1374"/>
                  </a:lnTo>
                  <a:lnTo>
                    <a:pt x="3997" y="3391"/>
                  </a:lnTo>
                  <a:lnTo>
                    <a:pt x="2748" y="2730"/>
                  </a:lnTo>
                  <a:lnTo>
                    <a:pt x="3391" y="3979"/>
                  </a:lnTo>
                  <a:lnTo>
                    <a:pt x="1374" y="4622"/>
                  </a:lnTo>
                  <a:lnTo>
                    <a:pt x="536" y="4871"/>
                  </a:lnTo>
                  <a:lnTo>
                    <a:pt x="1" y="5050"/>
                  </a:lnTo>
                  <a:lnTo>
                    <a:pt x="536" y="5228"/>
                  </a:lnTo>
                  <a:lnTo>
                    <a:pt x="1339" y="5496"/>
                  </a:lnTo>
                  <a:lnTo>
                    <a:pt x="3373" y="6120"/>
                  </a:lnTo>
                  <a:lnTo>
                    <a:pt x="2730" y="7387"/>
                  </a:lnTo>
                  <a:lnTo>
                    <a:pt x="3979" y="6727"/>
                  </a:lnTo>
                  <a:lnTo>
                    <a:pt x="4622" y="8761"/>
                  </a:lnTo>
                  <a:lnTo>
                    <a:pt x="4872" y="9582"/>
                  </a:lnTo>
                  <a:lnTo>
                    <a:pt x="5032" y="10117"/>
                  </a:lnTo>
                  <a:lnTo>
                    <a:pt x="5211" y="9582"/>
                  </a:lnTo>
                  <a:lnTo>
                    <a:pt x="5478" y="8761"/>
                  </a:lnTo>
                  <a:lnTo>
                    <a:pt x="6121" y="6709"/>
                  </a:lnTo>
                  <a:lnTo>
                    <a:pt x="7370" y="7369"/>
                  </a:lnTo>
                  <a:lnTo>
                    <a:pt x="7370" y="7369"/>
                  </a:lnTo>
                  <a:lnTo>
                    <a:pt x="6709" y="6120"/>
                  </a:lnTo>
                  <a:lnTo>
                    <a:pt x="8743" y="5478"/>
                  </a:lnTo>
                  <a:lnTo>
                    <a:pt x="9564" y="5210"/>
                  </a:lnTo>
                  <a:lnTo>
                    <a:pt x="10099" y="5032"/>
                  </a:lnTo>
                  <a:lnTo>
                    <a:pt x="9564" y="4889"/>
                  </a:lnTo>
                  <a:lnTo>
                    <a:pt x="8743" y="4640"/>
                  </a:lnTo>
                  <a:lnTo>
                    <a:pt x="6727" y="3997"/>
                  </a:lnTo>
                  <a:lnTo>
                    <a:pt x="7370" y="2730"/>
                  </a:lnTo>
                  <a:lnTo>
                    <a:pt x="7370" y="2730"/>
                  </a:lnTo>
                  <a:lnTo>
                    <a:pt x="6121" y="3391"/>
                  </a:lnTo>
                  <a:lnTo>
                    <a:pt x="5478" y="1356"/>
                  </a:lnTo>
                  <a:lnTo>
                    <a:pt x="5211"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37"/>
            <p:cNvSpPr/>
            <p:nvPr/>
          </p:nvSpPr>
          <p:spPr>
            <a:xfrm>
              <a:off x="625300" y="4115175"/>
              <a:ext cx="92800" cy="92800"/>
            </a:xfrm>
            <a:custGeom>
              <a:rect b="b" l="l" r="r" t="t"/>
              <a:pathLst>
                <a:path extrusionOk="0" h="3712" w="3712">
                  <a:moveTo>
                    <a:pt x="3712" y="0"/>
                  </a:moveTo>
                  <a:lnTo>
                    <a:pt x="3105" y="197"/>
                  </a:lnTo>
                  <a:lnTo>
                    <a:pt x="2837" y="268"/>
                  </a:lnTo>
                  <a:cubicBezTo>
                    <a:pt x="2695" y="750"/>
                    <a:pt x="2481" y="1178"/>
                    <a:pt x="2159" y="1570"/>
                  </a:cubicBezTo>
                  <a:cubicBezTo>
                    <a:pt x="1999" y="1785"/>
                    <a:pt x="1785" y="1981"/>
                    <a:pt x="1571" y="2177"/>
                  </a:cubicBezTo>
                  <a:cubicBezTo>
                    <a:pt x="1178" y="2480"/>
                    <a:pt x="750" y="2712"/>
                    <a:pt x="268" y="2837"/>
                  </a:cubicBezTo>
                  <a:lnTo>
                    <a:pt x="179" y="3123"/>
                  </a:lnTo>
                  <a:lnTo>
                    <a:pt x="0" y="3712"/>
                  </a:lnTo>
                  <a:cubicBezTo>
                    <a:pt x="875" y="3587"/>
                    <a:pt x="1678" y="3176"/>
                    <a:pt x="2338" y="2570"/>
                  </a:cubicBezTo>
                  <a:cubicBezTo>
                    <a:pt x="2409" y="2480"/>
                    <a:pt x="2498" y="2409"/>
                    <a:pt x="2570" y="2320"/>
                  </a:cubicBezTo>
                  <a:cubicBezTo>
                    <a:pt x="3176" y="1677"/>
                    <a:pt x="3569" y="857"/>
                    <a:pt x="371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37"/>
            <p:cNvSpPr/>
            <p:nvPr/>
          </p:nvSpPr>
          <p:spPr>
            <a:xfrm>
              <a:off x="625300" y="3985375"/>
              <a:ext cx="92800" cy="92800"/>
            </a:xfrm>
            <a:custGeom>
              <a:rect b="b" l="l" r="r" t="t"/>
              <a:pathLst>
                <a:path extrusionOk="0" h="3712" w="3712">
                  <a:moveTo>
                    <a:pt x="0" y="0"/>
                  </a:moveTo>
                  <a:lnTo>
                    <a:pt x="179" y="589"/>
                  </a:lnTo>
                  <a:lnTo>
                    <a:pt x="286" y="874"/>
                  </a:lnTo>
                  <a:cubicBezTo>
                    <a:pt x="750" y="1017"/>
                    <a:pt x="1178" y="1231"/>
                    <a:pt x="1553" y="1535"/>
                  </a:cubicBezTo>
                  <a:cubicBezTo>
                    <a:pt x="1785" y="1713"/>
                    <a:pt x="1981" y="1927"/>
                    <a:pt x="2159" y="2159"/>
                  </a:cubicBezTo>
                  <a:cubicBezTo>
                    <a:pt x="2481" y="2534"/>
                    <a:pt x="2695" y="2962"/>
                    <a:pt x="2837" y="3444"/>
                  </a:cubicBezTo>
                  <a:lnTo>
                    <a:pt x="3105" y="3515"/>
                  </a:lnTo>
                  <a:lnTo>
                    <a:pt x="3712" y="3711"/>
                  </a:lnTo>
                  <a:cubicBezTo>
                    <a:pt x="3569" y="2855"/>
                    <a:pt x="3159" y="2034"/>
                    <a:pt x="2570" y="1392"/>
                  </a:cubicBezTo>
                  <a:cubicBezTo>
                    <a:pt x="2481" y="1303"/>
                    <a:pt x="2409" y="1231"/>
                    <a:pt x="2320" y="1142"/>
                  </a:cubicBezTo>
                  <a:cubicBezTo>
                    <a:pt x="1678" y="553"/>
                    <a:pt x="875" y="143"/>
                    <a:pt x="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37"/>
            <p:cNvSpPr/>
            <p:nvPr/>
          </p:nvSpPr>
          <p:spPr>
            <a:xfrm>
              <a:off x="495050" y="3985375"/>
              <a:ext cx="93250" cy="92350"/>
            </a:xfrm>
            <a:custGeom>
              <a:rect b="b" l="l" r="r" t="t"/>
              <a:pathLst>
                <a:path extrusionOk="0" h="3694" w="3730">
                  <a:moveTo>
                    <a:pt x="3729" y="0"/>
                  </a:moveTo>
                  <a:cubicBezTo>
                    <a:pt x="2855" y="143"/>
                    <a:pt x="2034" y="535"/>
                    <a:pt x="1392" y="1124"/>
                  </a:cubicBezTo>
                  <a:cubicBezTo>
                    <a:pt x="1303" y="1213"/>
                    <a:pt x="1232" y="1285"/>
                    <a:pt x="1160" y="1374"/>
                  </a:cubicBezTo>
                  <a:cubicBezTo>
                    <a:pt x="553" y="2034"/>
                    <a:pt x="143" y="2837"/>
                    <a:pt x="0" y="3694"/>
                  </a:cubicBezTo>
                  <a:lnTo>
                    <a:pt x="589" y="3515"/>
                  </a:lnTo>
                  <a:lnTo>
                    <a:pt x="892" y="3426"/>
                  </a:lnTo>
                  <a:cubicBezTo>
                    <a:pt x="1017" y="2962"/>
                    <a:pt x="1249" y="2516"/>
                    <a:pt x="1553" y="2123"/>
                  </a:cubicBezTo>
                  <a:cubicBezTo>
                    <a:pt x="1731" y="1909"/>
                    <a:pt x="1927" y="1695"/>
                    <a:pt x="2159" y="1517"/>
                  </a:cubicBezTo>
                  <a:cubicBezTo>
                    <a:pt x="2552" y="1213"/>
                    <a:pt x="2980" y="999"/>
                    <a:pt x="3444" y="857"/>
                  </a:cubicBezTo>
                  <a:lnTo>
                    <a:pt x="3533" y="589"/>
                  </a:lnTo>
                  <a:lnTo>
                    <a:pt x="3729"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37"/>
            <p:cNvSpPr/>
            <p:nvPr/>
          </p:nvSpPr>
          <p:spPr>
            <a:xfrm>
              <a:off x="495050" y="4115625"/>
              <a:ext cx="93250" cy="92350"/>
            </a:xfrm>
            <a:custGeom>
              <a:rect b="b" l="l" r="r" t="t"/>
              <a:pathLst>
                <a:path extrusionOk="0" h="3694" w="3730">
                  <a:moveTo>
                    <a:pt x="0" y="0"/>
                  </a:moveTo>
                  <a:cubicBezTo>
                    <a:pt x="161" y="874"/>
                    <a:pt x="553" y="1677"/>
                    <a:pt x="1160" y="2320"/>
                  </a:cubicBezTo>
                  <a:cubicBezTo>
                    <a:pt x="1232" y="2409"/>
                    <a:pt x="1303" y="2480"/>
                    <a:pt x="1392" y="2569"/>
                  </a:cubicBezTo>
                  <a:cubicBezTo>
                    <a:pt x="2034" y="3158"/>
                    <a:pt x="2855" y="3569"/>
                    <a:pt x="3729" y="3694"/>
                  </a:cubicBezTo>
                  <a:lnTo>
                    <a:pt x="3515" y="3105"/>
                  </a:lnTo>
                  <a:lnTo>
                    <a:pt x="3444" y="2819"/>
                  </a:lnTo>
                  <a:cubicBezTo>
                    <a:pt x="2980" y="2694"/>
                    <a:pt x="2534" y="2462"/>
                    <a:pt x="2159" y="2159"/>
                  </a:cubicBezTo>
                  <a:cubicBezTo>
                    <a:pt x="1927" y="1981"/>
                    <a:pt x="1731" y="1767"/>
                    <a:pt x="1553" y="1570"/>
                  </a:cubicBezTo>
                  <a:cubicBezTo>
                    <a:pt x="1249" y="1178"/>
                    <a:pt x="1017" y="750"/>
                    <a:pt x="892" y="268"/>
                  </a:cubicBezTo>
                  <a:lnTo>
                    <a:pt x="607" y="179"/>
                  </a:lnTo>
                  <a:lnTo>
                    <a:pt x="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33" name="Google Shape;1133;p37"/>
          <p:cNvSpPr/>
          <p:nvPr/>
        </p:nvSpPr>
        <p:spPr>
          <a:xfrm>
            <a:off x="2607371" y="5072569"/>
            <a:ext cx="193442" cy="308322"/>
          </a:xfrm>
          <a:custGeom>
            <a:rect b="b" l="l" r="r" t="t"/>
            <a:pathLst>
              <a:path extrusionOk="0" h="9047" w="5853">
                <a:moveTo>
                  <a:pt x="2926" y="1606"/>
                </a:moveTo>
                <a:cubicBezTo>
                  <a:pt x="3586" y="1606"/>
                  <a:pt x="4122" y="2124"/>
                  <a:pt x="4122" y="2802"/>
                </a:cubicBezTo>
                <a:cubicBezTo>
                  <a:pt x="4122" y="3462"/>
                  <a:pt x="3586" y="3997"/>
                  <a:pt x="2926" y="3997"/>
                </a:cubicBezTo>
                <a:cubicBezTo>
                  <a:pt x="2248" y="3997"/>
                  <a:pt x="1731" y="3462"/>
                  <a:pt x="1731" y="2802"/>
                </a:cubicBezTo>
                <a:cubicBezTo>
                  <a:pt x="1731" y="2124"/>
                  <a:pt x="2248" y="1606"/>
                  <a:pt x="2926" y="1606"/>
                </a:cubicBezTo>
                <a:close/>
                <a:moveTo>
                  <a:pt x="2926" y="0"/>
                </a:moveTo>
                <a:cubicBezTo>
                  <a:pt x="2016" y="0"/>
                  <a:pt x="1142" y="464"/>
                  <a:pt x="625" y="1231"/>
                </a:cubicBezTo>
                <a:cubicBezTo>
                  <a:pt x="107" y="1981"/>
                  <a:pt x="0" y="2962"/>
                  <a:pt x="321" y="3819"/>
                </a:cubicBezTo>
                <a:lnTo>
                  <a:pt x="1588" y="6620"/>
                </a:lnTo>
                <a:lnTo>
                  <a:pt x="2694" y="8904"/>
                </a:lnTo>
                <a:cubicBezTo>
                  <a:pt x="2730" y="8993"/>
                  <a:pt x="2819" y="9046"/>
                  <a:pt x="2926" y="9046"/>
                </a:cubicBezTo>
                <a:cubicBezTo>
                  <a:pt x="3033" y="9046"/>
                  <a:pt x="3122" y="8993"/>
                  <a:pt x="3158" y="8904"/>
                </a:cubicBezTo>
                <a:lnTo>
                  <a:pt x="4247" y="6620"/>
                </a:lnTo>
                <a:lnTo>
                  <a:pt x="5513" y="3819"/>
                </a:lnTo>
                <a:cubicBezTo>
                  <a:pt x="5852" y="2962"/>
                  <a:pt x="5745" y="1981"/>
                  <a:pt x="5228" y="1231"/>
                </a:cubicBezTo>
                <a:cubicBezTo>
                  <a:pt x="4710" y="464"/>
                  <a:pt x="3854" y="0"/>
                  <a:pt x="292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34" name="Google Shape;1134;p37"/>
          <p:cNvGrpSpPr/>
          <p:nvPr/>
        </p:nvGrpSpPr>
        <p:grpSpPr>
          <a:xfrm>
            <a:off x="3015743" y="5051331"/>
            <a:ext cx="334400" cy="344208"/>
            <a:chOff x="5745250" y="4378350"/>
            <a:chExt cx="252950" cy="252500"/>
          </a:xfrm>
        </p:grpSpPr>
        <p:sp>
          <p:nvSpPr>
            <p:cNvPr id="1135" name="Google Shape;1135;p37"/>
            <p:cNvSpPr/>
            <p:nvPr/>
          </p:nvSpPr>
          <p:spPr>
            <a:xfrm>
              <a:off x="5745250" y="4378350"/>
              <a:ext cx="252950" cy="252500"/>
            </a:xfrm>
            <a:custGeom>
              <a:rect b="b" l="l" r="r" t="t"/>
              <a:pathLst>
                <a:path extrusionOk="0" h="10100" w="10118">
                  <a:moveTo>
                    <a:pt x="5068" y="536"/>
                  </a:moveTo>
                  <a:cubicBezTo>
                    <a:pt x="5728" y="536"/>
                    <a:pt x="6334" y="678"/>
                    <a:pt x="6888" y="928"/>
                  </a:cubicBezTo>
                  <a:lnTo>
                    <a:pt x="6459" y="1267"/>
                  </a:lnTo>
                  <a:cubicBezTo>
                    <a:pt x="6406" y="1303"/>
                    <a:pt x="6370" y="1339"/>
                    <a:pt x="6299" y="1339"/>
                  </a:cubicBezTo>
                  <a:lnTo>
                    <a:pt x="6031" y="1339"/>
                  </a:lnTo>
                  <a:cubicBezTo>
                    <a:pt x="6013" y="1339"/>
                    <a:pt x="5978" y="1339"/>
                    <a:pt x="5942" y="1321"/>
                  </a:cubicBezTo>
                  <a:cubicBezTo>
                    <a:pt x="5942" y="1321"/>
                    <a:pt x="5300" y="928"/>
                    <a:pt x="4925" y="928"/>
                  </a:cubicBezTo>
                  <a:cubicBezTo>
                    <a:pt x="4568" y="928"/>
                    <a:pt x="3979" y="1160"/>
                    <a:pt x="3729" y="1339"/>
                  </a:cubicBezTo>
                  <a:cubicBezTo>
                    <a:pt x="3337" y="1588"/>
                    <a:pt x="3747" y="1713"/>
                    <a:pt x="3837" y="1731"/>
                  </a:cubicBezTo>
                  <a:lnTo>
                    <a:pt x="4247" y="1731"/>
                  </a:lnTo>
                  <a:cubicBezTo>
                    <a:pt x="4336" y="1731"/>
                    <a:pt x="4407" y="1695"/>
                    <a:pt x="4461" y="1624"/>
                  </a:cubicBezTo>
                  <a:lnTo>
                    <a:pt x="4622" y="1392"/>
                  </a:lnTo>
                  <a:cubicBezTo>
                    <a:pt x="4639" y="1356"/>
                    <a:pt x="4675" y="1339"/>
                    <a:pt x="4729" y="1339"/>
                  </a:cubicBezTo>
                  <a:lnTo>
                    <a:pt x="4925" y="1339"/>
                  </a:lnTo>
                  <a:lnTo>
                    <a:pt x="4657" y="1803"/>
                  </a:lnTo>
                  <a:cubicBezTo>
                    <a:pt x="4586" y="1927"/>
                    <a:pt x="4461" y="1999"/>
                    <a:pt x="4300" y="1999"/>
                  </a:cubicBezTo>
                  <a:lnTo>
                    <a:pt x="3944" y="1999"/>
                  </a:lnTo>
                  <a:cubicBezTo>
                    <a:pt x="3908" y="1999"/>
                    <a:pt x="3837" y="2017"/>
                    <a:pt x="3801" y="2034"/>
                  </a:cubicBezTo>
                  <a:lnTo>
                    <a:pt x="3462" y="2266"/>
                  </a:lnTo>
                  <a:lnTo>
                    <a:pt x="3194" y="2266"/>
                  </a:lnTo>
                  <a:cubicBezTo>
                    <a:pt x="3123" y="2266"/>
                    <a:pt x="3069" y="2320"/>
                    <a:pt x="3069" y="2391"/>
                  </a:cubicBezTo>
                  <a:lnTo>
                    <a:pt x="3069" y="2534"/>
                  </a:lnTo>
                  <a:cubicBezTo>
                    <a:pt x="3069" y="2605"/>
                    <a:pt x="3016" y="2659"/>
                    <a:pt x="2927" y="2659"/>
                  </a:cubicBezTo>
                  <a:lnTo>
                    <a:pt x="2819" y="2659"/>
                  </a:lnTo>
                  <a:cubicBezTo>
                    <a:pt x="2730" y="2659"/>
                    <a:pt x="2641" y="2713"/>
                    <a:pt x="2588" y="2784"/>
                  </a:cubicBezTo>
                  <a:lnTo>
                    <a:pt x="2427" y="3034"/>
                  </a:lnTo>
                  <a:cubicBezTo>
                    <a:pt x="2427" y="3069"/>
                    <a:pt x="2409" y="3087"/>
                    <a:pt x="2409" y="3123"/>
                  </a:cubicBezTo>
                  <a:lnTo>
                    <a:pt x="2409" y="3194"/>
                  </a:lnTo>
                  <a:cubicBezTo>
                    <a:pt x="2409" y="3283"/>
                    <a:pt x="2463" y="3319"/>
                    <a:pt x="2534" y="3319"/>
                  </a:cubicBezTo>
                  <a:lnTo>
                    <a:pt x="3016" y="3319"/>
                  </a:lnTo>
                  <a:cubicBezTo>
                    <a:pt x="3051" y="3319"/>
                    <a:pt x="3087" y="3319"/>
                    <a:pt x="3105" y="3301"/>
                  </a:cubicBezTo>
                  <a:lnTo>
                    <a:pt x="3533" y="2873"/>
                  </a:lnTo>
                  <a:cubicBezTo>
                    <a:pt x="3569" y="2837"/>
                    <a:pt x="3640" y="2802"/>
                    <a:pt x="3712" y="2802"/>
                  </a:cubicBezTo>
                  <a:lnTo>
                    <a:pt x="3765" y="2802"/>
                  </a:lnTo>
                  <a:cubicBezTo>
                    <a:pt x="3837" y="2802"/>
                    <a:pt x="3890" y="2837"/>
                    <a:pt x="3908" y="2909"/>
                  </a:cubicBezTo>
                  <a:lnTo>
                    <a:pt x="3979" y="3230"/>
                  </a:lnTo>
                  <a:cubicBezTo>
                    <a:pt x="3997" y="3301"/>
                    <a:pt x="4033" y="3337"/>
                    <a:pt x="4104" y="3337"/>
                  </a:cubicBezTo>
                  <a:lnTo>
                    <a:pt x="4140" y="3337"/>
                  </a:lnTo>
                  <a:cubicBezTo>
                    <a:pt x="4211" y="3337"/>
                    <a:pt x="4265" y="3301"/>
                    <a:pt x="4265" y="3212"/>
                  </a:cubicBezTo>
                  <a:lnTo>
                    <a:pt x="4265" y="2855"/>
                  </a:lnTo>
                  <a:cubicBezTo>
                    <a:pt x="4265" y="2837"/>
                    <a:pt x="4283" y="2802"/>
                    <a:pt x="4300" y="2766"/>
                  </a:cubicBezTo>
                  <a:lnTo>
                    <a:pt x="4407" y="2659"/>
                  </a:lnTo>
                  <a:lnTo>
                    <a:pt x="4515" y="2962"/>
                  </a:lnTo>
                  <a:cubicBezTo>
                    <a:pt x="4515" y="3034"/>
                    <a:pt x="4568" y="3069"/>
                    <a:pt x="4639" y="3069"/>
                  </a:cubicBezTo>
                  <a:lnTo>
                    <a:pt x="4746" y="3069"/>
                  </a:lnTo>
                  <a:cubicBezTo>
                    <a:pt x="4782" y="3069"/>
                    <a:pt x="4818" y="3052"/>
                    <a:pt x="4836" y="3034"/>
                  </a:cubicBezTo>
                  <a:lnTo>
                    <a:pt x="4889" y="2962"/>
                  </a:lnTo>
                  <a:cubicBezTo>
                    <a:pt x="4925" y="2944"/>
                    <a:pt x="4943" y="2927"/>
                    <a:pt x="4996" y="2927"/>
                  </a:cubicBezTo>
                  <a:lnTo>
                    <a:pt x="5068" y="2927"/>
                  </a:lnTo>
                  <a:cubicBezTo>
                    <a:pt x="5139" y="2927"/>
                    <a:pt x="5193" y="2980"/>
                    <a:pt x="5193" y="3069"/>
                  </a:cubicBezTo>
                  <a:lnTo>
                    <a:pt x="5193" y="3194"/>
                  </a:lnTo>
                  <a:cubicBezTo>
                    <a:pt x="5193" y="3283"/>
                    <a:pt x="5264" y="3319"/>
                    <a:pt x="5335" y="3319"/>
                  </a:cubicBezTo>
                  <a:lnTo>
                    <a:pt x="5817" y="3319"/>
                  </a:lnTo>
                  <a:cubicBezTo>
                    <a:pt x="5906" y="3319"/>
                    <a:pt x="5978" y="3426"/>
                    <a:pt x="5924" y="3498"/>
                  </a:cubicBezTo>
                  <a:lnTo>
                    <a:pt x="5888" y="3622"/>
                  </a:lnTo>
                  <a:cubicBezTo>
                    <a:pt x="5874" y="3682"/>
                    <a:pt x="5834" y="3716"/>
                    <a:pt x="5781" y="3716"/>
                  </a:cubicBezTo>
                  <a:cubicBezTo>
                    <a:pt x="5770" y="3716"/>
                    <a:pt x="5758" y="3715"/>
                    <a:pt x="5746" y="3712"/>
                  </a:cubicBezTo>
                  <a:lnTo>
                    <a:pt x="5103" y="3605"/>
                  </a:lnTo>
                  <a:lnTo>
                    <a:pt x="5014" y="3605"/>
                  </a:lnTo>
                  <a:lnTo>
                    <a:pt x="4461" y="3712"/>
                  </a:lnTo>
                  <a:cubicBezTo>
                    <a:pt x="4445" y="3717"/>
                    <a:pt x="4431" y="3719"/>
                    <a:pt x="4418" y="3719"/>
                  </a:cubicBezTo>
                  <a:cubicBezTo>
                    <a:pt x="4385" y="3719"/>
                    <a:pt x="4356" y="3706"/>
                    <a:pt x="4318" y="3694"/>
                  </a:cubicBezTo>
                  <a:cubicBezTo>
                    <a:pt x="4158" y="3640"/>
                    <a:pt x="3658" y="3462"/>
                    <a:pt x="3462" y="3462"/>
                  </a:cubicBezTo>
                  <a:cubicBezTo>
                    <a:pt x="1892" y="3462"/>
                    <a:pt x="1874" y="4532"/>
                    <a:pt x="1874" y="4925"/>
                  </a:cubicBezTo>
                  <a:cubicBezTo>
                    <a:pt x="1874" y="5460"/>
                    <a:pt x="2177" y="5853"/>
                    <a:pt x="2677" y="5853"/>
                  </a:cubicBezTo>
                  <a:cubicBezTo>
                    <a:pt x="2695" y="5853"/>
                    <a:pt x="2714" y="5853"/>
                    <a:pt x="2733" y="5853"/>
                  </a:cubicBezTo>
                  <a:cubicBezTo>
                    <a:pt x="3311" y="5853"/>
                    <a:pt x="3997" y="5870"/>
                    <a:pt x="3997" y="6923"/>
                  </a:cubicBezTo>
                  <a:lnTo>
                    <a:pt x="3997" y="7744"/>
                  </a:lnTo>
                  <a:cubicBezTo>
                    <a:pt x="3997" y="7905"/>
                    <a:pt x="4051" y="8047"/>
                    <a:pt x="4158" y="8172"/>
                  </a:cubicBezTo>
                  <a:lnTo>
                    <a:pt x="4550" y="8636"/>
                  </a:lnTo>
                  <a:cubicBezTo>
                    <a:pt x="4639" y="8725"/>
                    <a:pt x="4729" y="8779"/>
                    <a:pt x="4854" y="8779"/>
                  </a:cubicBezTo>
                  <a:lnTo>
                    <a:pt x="5175" y="8779"/>
                  </a:lnTo>
                  <a:cubicBezTo>
                    <a:pt x="5282" y="8779"/>
                    <a:pt x="5389" y="8743"/>
                    <a:pt x="5460" y="8654"/>
                  </a:cubicBezTo>
                  <a:lnTo>
                    <a:pt x="5764" y="8351"/>
                  </a:lnTo>
                  <a:cubicBezTo>
                    <a:pt x="5835" y="8279"/>
                    <a:pt x="5888" y="8208"/>
                    <a:pt x="5924" y="8119"/>
                  </a:cubicBezTo>
                  <a:lnTo>
                    <a:pt x="6192" y="7584"/>
                  </a:lnTo>
                  <a:cubicBezTo>
                    <a:pt x="6227" y="7494"/>
                    <a:pt x="6245" y="7387"/>
                    <a:pt x="6245" y="7280"/>
                  </a:cubicBezTo>
                  <a:lnTo>
                    <a:pt x="6245" y="6691"/>
                  </a:lnTo>
                  <a:cubicBezTo>
                    <a:pt x="6245" y="6567"/>
                    <a:pt x="6299" y="6459"/>
                    <a:pt x="6370" y="6406"/>
                  </a:cubicBezTo>
                  <a:lnTo>
                    <a:pt x="7084" y="5692"/>
                  </a:lnTo>
                  <a:cubicBezTo>
                    <a:pt x="7120" y="5639"/>
                    <a:pt x="7120" y="5532"/>
                    <a:pt x="7066" y="5496"/>
                  </a:cubicBezTo>
                  <a:cubicBezTo>
                    <a:pt x="7066" y="5496"/>
                    <a:pt x="6263" y="5050"/>
                    <a:pt x="5835" y="4193"/>
                  </a:cubicBezTo>
                  <a:cubicBezTo>
                    <a:pt x="5781" y="4104"/>
                    <a:pt x="5835" y="3997"/>
                    <a:pt x="5942" y="3997"/>
                  </a:cubicBezTo>
                  <a:lnTo>
                    <a:pt x="5995" y="3997"/>
                  </a:lnTo>
                  <a:lnTo>
                    <a:pt x="6763" y="4979"/>
                  </a:lnTo>
                  <a:cubicBezTo>
                    <a:pt x="6812" y="5048"/>
                    <a:pt x="6890" y="5085"/>
                    <a:pt x="6967" y="5085"/>
                  </a:cubicBezTo>
                  <a:cubicBezTo>
                    <a:pt x="7029" y="5085"/>
                    <a:pt x="7090" y="5062"/>
                    <a:pt x="7137" y="5014"/>
                  </a:cubicBezTo>
                  <a:lnTo>
                    <a:pt x="7583" y="4640"/>
                  </a:lnTo>
                  <a:cubicBezTo>
                    <a:pt x="7655" y="4586"/>
                    <a:pt x="7655" y="4479"/>
                    <a:pt x="7566" y="4425"/>
                  </a:cubicBezTo>
                  <a:lnTo>
                    <a:pt x="7173" y="4193"/>
                  </a:lnTo>
                  <a:cubicBezTo>
                    <a:pt x="7120" y="4158"/>
                    <a:pt x="7102" y="4086"/>
                    <a:pt x="7120" y="4033"/>
                  </a:cubicBezTo>
                  <a:lnTo>
                    <a:pt x="7120" y="3997"/>
                  </a:lnTo>
                  <a:cubicBezTo>
                    <a:pt x="7155" y="3950"/>
                    <a:pt x="7199" y="3926"/>
                    <a:pt x="7245" y="3926"/>
                  </a:cubicBezTo>
                  <a:cubicBezTo>
                    <a:pt x="7268" y="3926"/>
                    <a:pt x="7292" y="3932"/>
                    <a:pt x="7316" y="3944"/>
                  </a:cubicBezTo>
                  <a:lnTo>
                    <a:pt x="7798" y="4229"/>
                  </a:lnTo>
                  <a:cubicBezTo>
                    <a:pt x="7833" y="4265"/>
                    <a:pt x="7887" y="4283"/>
                    <a:pt x="7922" y="4283"/>
                  </a:cubicBezTo>
                  <a:lnTo>
                    <a:pt x="8083" y="4283"/>
                  </a:lnTo>
                  <a:cubicBezTo>
                    <a:pt x="8190" y="4283"/>
                    <a:pt x="8279" y="4336"/>
                    <a:pt x="8315" y="4425"/>
                  </a:cubicBezTo>
                  <a:lnTo>
                    <a:pt x="8708" y="5318"/>
                  </a:lnTo>
                  <a:cubicBezTo>
                    <a:pt x="8743" y="5407"/>
                    <a:pt x="8832" y="5478"/>
                    <a:pt x="8940" y="5478"/>
                  </a:cubicBezTo>
                  <a:cubicBezTo>
                    <a:pt x="9064" y="5478"/>
                    <a:pt x="9171" y="5371"/>
                    <a:pt x="9171" y="5246"/>
                  </a:cubicBezTo>
                  <a:lnTo>
                    <a:pt x="9171" y="4871"/>
                  </a:lnTo>
                  <a:cubicBezTo>
                    <a:pt x="9171" y="4836"/>
                    <a:pt x="9189" y="4782"/>
                    <a:pt x="9225" y="4764"/>
                  </a:cubicBezTo>
                  <a:lnTo>
                    <a:pt x="9528" y="4532"/>
                  </a:lnTo>
                  <a:cubicBezTo>
                    <a:pt x="9564" y="4693"/>
                    <a:pt x="9564" y="4889"/>
                    <a:pt x="9564" y="5068"/>
                  </a:cubicBezTo>
                  <a:cubicBezTo>
                    <a:pt x="9582" y="7548"/>
                    <a:pt x="7566" y="9564"/>
                    <a:pt x="5068" y="9564"/>
                  </a:cubicBezTo>
                  <a:cubicBezTo>
                    <a:pt x="2570" y="9564"/>
                    <a:pt x="536" y="7548"/>
                    <a:pt x="536" y="5050"/>
                  </a:cubicBezTo>
                  <a:cubicBezTo>
                    <a:pt x="536" y="2570"/>
                    <a:pt x="2570" y="536"/>
                    <a:pt x="5068" y="536"/>
                  </a:cubicBezTo>
                  <a:close/>
                  <a:moveTo>
                    <a:pt x="5068" y="0"/>
                  </a:moveTo>
                  <a:cubicBezTo>
                    <a:pt x="2266" y="0"/>
                    <a:pt x="0" y="2266"/>
                    <a:pt x="0" y="5050"/>
                  </a:cubicBezTo>
                  <a:cubicBezTo>
                    <a:pt x="0" y="7851"/>
                    <a:pt x="2266" y="10099"/>
                    <a:pt x="5068" y="10099"/>
                  </a:cubicBezTo>
                  <a:cubicBezTo>
                    <a:pt x="7851" y="10099"/>
                    <a:pt x="10117" y="7851"/>
                    <a:pt x="10117" y="5050"/>
                  </a:cubicBezTo>
                  <a:cubicBezTo>
                    <a:pt x="10117" y="2266"/>
                    <a:pt x="7851"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37"/>
            <p:cNvSpPr/>
            <p:nvPr/>
          </p:nvSpPr>
          <p:spPr>
            <a:xfrm>
              <a:off x="5806350" y="4419725"/>
              <a:ext cx="15650" cy="18425"/>
            </a:xfrm>
            <a:custGeom>
              <a:rect b="b" l="l" r="r" t="t"/>
              <a:pathLst>
                <a:path extrusionOk="0" h="737" w="626">
                  <a:moveTo>
                    <a:pt x="360" y="0"/>
                  </a:moveTo>
                  <a:cubicBezTo>
                    <a:pt x="326" y="0"/>
                    <a:pt x="295" y="14"/>
                    <a:pt x="268" y="40"/>
                  </a:cubicBezTo>
                  <a:lnTo>
                    <a:pt x="54" y="255"/>
                  </a:lnTo>
                  <a:cubicBezTo>
                    <a:pt x="1" y="308"/>
                    <a:pt x="1" y="379"/>
                    <a:pt x="54" y="451"/>
                  </a:cubicBezTo>
                  <a:lnTo>
                    <a:pt x="233" y="611"/>
                  </a:lnTo>
                  <a:lnTo>
                    <a:pt x="233" y="736"/>
                  </a:lnTo>
                  <a:lnTo>
                    <a:pt x="358" y="736"/>
                  </a:lnTo>
                  <a:cubicBezTo>
                    <a:pt x="447" y="736"/>
                    <a:pt x="483" y="701"/>
                    <a:pt x="483" y="611"/>
                  </a:cubicBezTo>
                  <a:lnTo>
                    <a:pt x="483" y="469"/>
                  </a:lnTo>
                  <a:lnTo>
                    <a:pt x="625" y="469"/>
                  </a:lnTo>
                  <a:lnTo>
                    <a:pt x="625" y="272"/>
                  </a:lnTo>
                  <a:cubicBezTo>
                    <a:pt x="625" y="219"/>
                    <a:pt x="607" y="201"/>
                    <a:pt x="590" y="183"/>
                  </a:cubicBezTo>
                  <a:lnTo>
                    <a:pt x="465" y="40"/>
                  </a:lnTo>
                  <a:cubicBezTo>
                    <a:pt x="429" y="14"/>
                    <a:pt x="393" y="0"/>
                    <a:pt x="360"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37" name="Google Shape;1137;p37"/>
          <p:cNvGrpSpPr/>
          <p:nvPr/>
        </p:nvGrpSpPr>
        <p:grpSpPr>
          <a:xfrm>
            <a:off x="3525242" y="5055591"/>
            <a:ext cx="334400" cy="344821"/>
            <a:chOff x="6130650" y="4381475"/>
            <a:chExt cx="252950" cy="252950"/>
          </a:xfrm>
        </p:grpSpPr>
        <p:sp>
          <p:nvSpPr>
            <p:cNvPr id="1138" name="Google Shape;1138;p37"/>
            <p:cNvSpPr/>
            <p:nvPr/>
          </p:nvSpPr>
          <p:spPr>
            <a:xfrm>
              <a:off x="6130650" y="4381475"/>
              <a:ext cx="252950" cy="252950"/>
            </a:xfrm>
            <a:custGeom>
              <a:rect b="b" l="l" r="r" t="t"/>
              <a:pathLst>
                <a:path extrusionOk="0" h="10118" w="10118">
                  <a:moveTo>
                    <a:pt x="5710" y="678"/>
                  </a:moveTo>
                  <a:lnTo>
                    <a:pt x="5835" y="910"/>
                  </a:lnTo>
                  <a:cubicBezTo>
                    <a:pt x="5871" y="928"/>
                    <a:pt x="5906" y="946"/>
                    <a:pt x="5924" y="946"/>
                  </a:cubicBezTo>
                  <a:lnTo>
                    <a:pt x="6263" y="946"/>
                  </a:lnTo>
                  <a:cubicBezTo>
                    <a:pt x="6352" y="946"/>
                    <a:pt x="6406" y="892"/>
                    <a:pt x="6406" y="803"/>
                  </a:cubicBezTo>
                  <a:lnTo>
                    <a:pt x="6406" y="732"/>
                  </a:lnTo>
                  <a:cubicBezTo>
                    <a:pt x="8262" y="1321"/>
                    <a:pt x="9600" y="3034"/>
                    <a:pt x="9600" y="5068"/>
                  </a:cubicBezTo>
                  <a:cubicBezTo>
                    <a:pt x="9600" y="6959"/>
                    <a:pt x="8422" y="8583"/>
                    <a:pt x="6781" y="9261"/>
                  </a:cubicBezTo>
                  <a:cubicBezTo>
                    <a:pt x="7066" y="9011"/>
                    <a:pt x="7566" y="8583"/>
                    <a:pt x="7726" y="8386"/>
                  </a:cubicBezTo>
                  <a:cubicBezTo>
                    <a:pt x="7958" y="8137"/>
                    <a:pt x="7994" y="7726"/>
                    <a:pt x="7994" y="7726"/>
                  </a:cubicBezTo>
                  <a:cubicBezTo>
                    <a:pt x="7994" y="7726"/>
                    <a:pt x="8922" y="7476"/>
                    <a:pt x="8922" y="6798"/>
                  </a:cubicBezTo>
                  <a:cubicBezTo>
                    <a:pt x="8922" y="6334"/>
                    <a:pt x="7994" y="6120"/>
                    <a:pt x="7994" y="6120"/>
                  </a:cubicBezTo>
                  <a:cubicBezTo>
                    <a:pt x="7833" y="5621"/>
                    <a:pt x="7048" y="5335"/>
                    <a:pt x="6406" y="5335"/>
                  </a:cubicBezTo>
                  <a:cubicBezTo>
                    <a:pt x="6263" y="5335"/>
                    <a:pt x="5728" y="5603"/>
                    <a:pt x="5728" y="5603"/>
                  </a:cubicBezTo>
                  <a:lnTo>
                    <a:pt x="5460" y="5460"/>
                  </a:lnTo>
                  <a:lnTo>
                    <a:pt x="5460" y="5068"/>
                  </a:lnTo>
                  <a:cubicBezTo>
                    <a:pt x="5460" y="4996"/>
                    <a:pt x="5425" y="4925"/>
                    <a:pt x="5335" y="4925"/>
                  </a:cubicBezTo>
                  <a:lnTo>
                    <a:pt x="5068" y="4925"/>
                  </a:lnTo>
                  <a:lnTo>
                    <a:pt x="5068" y="4532"/>
                  </a:lnTo>
                  <a:cubicBezTo>
                    <a:pt x="5068" y="4461"/>
                    <a:pt x="5014" y="4407"/>
                    <a:pt x="4943" y="4407"/>
                  </a:cubicBezTo>
                  <a:lnTo>
                    <a:pt x="4800" y="4407"/>
                  </a:lnTo>
                  <a:lnTo>
                    <a:pt x="4657" y="4497"/>
                  </a:lnTo>
                  <a:cubicBezTo>
                    <a:pt x="4616" y="4526"/>
                    <a:pt x="4566" y="4540"/>
                    <a:pt x="4516" y="4540"/>
                  </a:cubicBezTo>
                  <a:cubicBezTo>
                    <a:pt x="4415" y="4540"/>
                    <a:pt x="4312" y="4485"/>
                    <a:pt x="4265" y="4390"/>
                  </a:cubicBezTo>
                  <a:cubicBezTo>
                    <a:pt x="4265" y="4390"/>
                    <a:pt x="4140" y="4193"/>
                    <a:pt x="4140" y="4122"/>
                  </a:cubicBezTo>
                  <a:cubicBezTo>
                    <a:pt x="4140" y="3614"/>
                    <a:pt x="4661" y="3586"/>
                    <a:pt x="4777" y="3586"/>
                  </a:cubicBezTo>
                  <a:cubicBezTo>
                    <a:pt x="4792" y="3586"/>
                    <a:pt x="4800" y="3587"/>
                    <a:pt x="4800" y="3587"/>
                  </a:cubicBezTo>
                  <a:lnTo>
                    <a:pt x="5103" y="3587"/>
                  </a:lnTo>
                  <a:cubicBezTo>
                    <a:pt x="5175" y="3587"/>
                    <a:pt x="5210" y="3640"/>
                    <a:pt x="5228" y="3694"/>
                  </a:cubicBezTo>
                  <a:lnTo>
                    <a:pt x="5300" y="4033"/>
                  </a:lnTo>
                  <a:cubicBezTo>
                    <a:pt x="5317" y="4086"/>
                    <a:pt x="5371" y="4140"/>
                    <a:pt x="5442" y="4140"/>
                  </a:cubicBezTo>
                  <a:lnTo>
                    <a:pt x="5496" y="4140"/>
                  </a:lnTo>
                  <a:cubicBezTo>
                    <a:pt x="5567" y="4140"/>
                    <a:pt x="5621" y="4104"/>
                    <a:pt x="5639" y="4033"/>
                  </a:cubicBezTo>
                  <a:lnTo>
                    <a:pt x="5728" y="3533"/>
                  </a:lnTo>
                  <a:cubicBezTo>
                    <a:pt x="5728" y="3497"/>
                    <a:pt x="5746" y="3462"/>
                    <a:pt x="5781" y="3426"/>
                  </a:cubicBezTo>
                  <a:lnTo>
                    <a:pt x="6156" y="2944"/>
                  </a:lnTo>
                  <a:cubicBezTo>
                    <a:pt x="6227" y="2855"/>
                    <a:pt x="6335" y="2802"/>
                    <a:pt x="6459" y="2802"/>
                  </a:cubicBezTo>
                  <a:lnTo>
                    <a:pt x="6798" y="2802"/>
                  </a:lnTo>
                  <a:cubicBezTo>
                    <a:pt x="6888" y="2802"/>
                    <a:pt x="6923" y="2748"/>
                    <a:pt x="6923" y="2677"/>
                  </a:cubicBezTo>
                  <a:lnTo>
                    <a:pt x="6923" y="2534"/>
                  </a:lnTo>
                  <a:lnTo>
                    <a:pt x="6905" y="2498"/>
                  </a:lnTo>
                  <a:cubicBezTo>
                    <a:pt x="6816" y="2427"/>
                    <a:pt x="6870" y="2266"/>
                    <a:pt x="6995" y="2266"/>
                  </a:cubicBezTo>
                  <a:lnTo>
                    <a:pt x="7066" y="2266"/>
                  </a:lnTo>
                  <a:cubicBezTo>
                    <a:pt x="7155" y="2266"/>
                    <a:pt x="7191" y="2320"/>
                    <a:pt x="7191" y="2409"/>
                  </a:cubicBezTo>
                  <a:cubicBezTo>
                    <a:pt x="7191" y="2480"/>
                    <a:pt x="7262" y="2534"/>
                    <a:pt x="7334" y="2534"/>
                  </a:cubicBezTo>
                  <a:lnTo>
                    <a:pt x="7459" y="2534"/>
                  </a:lnTo>
                  <a:lnTo>
                    <a:pt x="7548" y="2195"/>
                  </a:lnTo>
                  <a:cubicBezTo>
                    <a:pt x="7566" y="2070"/>
                    <a:pt x="7530" y="1963"/>
                    <a:pt x="7423" y="1909"/>
                  </a:cubicBezTo>
                  <a:lnTo>
                    <a:pt x="6299" y="1214"/>
                  </a:lnTo>
                  <a:lnTo>
                    <a:pt x="5996" y="1214"/>
                  </a:lnTo>
                  <a:cubicBezTo>
                    <a:pt x="5853" y="1214"/>
                    <a:pt x="5728" y="1339"/>
                    <a:pt x="5728" y="1463"/>
                  </a:cubicBezTo>
                  <a:lnTo>
                    <a:pt x="5728" y="1606"/>
                  </a:lnTo>
                  <a:cubicBezTo>
                    <a:pt x="5728" y="1695"/>
                    <a:pt x="5674" y="1731"/>
                    <a:pt x="5603" y="1731"/>
                  </a:cubicBezTo>
                  <a:lnTo>
                    <a:pt x="5460" y="1731"/>
                  </a:lnTo>
                  <a:lnTo>
                    <a:pt x="5335" y="1606"/>
                  </a:lnTo>
                  <a:lnTo>
                    <a:pt x="4943" y="1606"/>
                  </a:lnTo>
                  <a:cubicBezTo>
                    <a:pt x="4854" y="1606"/>
                    <a:pt x="4800" y="1553"/>
                    <a:pt x="4800" y="1463"/>
                  </a:cubicBezTo>
                  <a:lnTo>
                    <a:pt x="4800" y="1142"/>
                  </a:lnTo>
                  <a:cubicBezTo>
                    <a:pt x="4800" y="1107"/>
                    <a:pt x="4818" y="1071"/>
                    <a:pt x="4854" y="1035"/>
                  </a:cubicBezTo>
                  <a:lnTo>
                    <a:pt x="5710" y="678"/>
                  </a:lnTo>
                  <a:close/>
                  <a:moveTo>
                    <a:pt x="1731" y="1999"/>
                  </a:moveTo>
                  <a:cubicBezTo>
                    <a:pt x="1856" y="2070"/>
                    <a:pt x="1981" y="2177"/>
                    <a:pt x="1999" y="2266"/>
                  </a:cubicBezTo>
                  <a:lnTo>
                    <a:pt x="1999" y="3105"/>
                  </a:lnTo>
                  <a:cubicBezTo>
                    <a:pt x="1999" y="3176"/>
                    <a:pt x="2017" y="3230"/>
                    <a:pt x="2070" y="3266"/>
                  </a:cubicBezTo>
                  <a:lnTo>
                    <a:pt x="2944" y="4407"/>
                  </a:lnTo>
                  <a:lnTo>
                    <a:pt x="2998" y="4336"/>
                  </a:lnTo>
                  <a:cubicBezTo>
                    <a:pt x="3051" y="4300"/>
                    <a:pt x="3069" y="4229"/>
                    <a:pt x="3034" y="4176"/>
                  </a:cubicBezTo>
                  <a:lnTo>
                    <a:pt x="2873" y="3908"/>
                  </a:lnTo>
                  <a:cubicBezTo>
                    <a:pt x="2812" y="3817"/>
                    <a:pt x="2881" y="3700"/>
                    <a:pt x="2979" y="3700"/>
                  </a:cubicBezTo>
                  <a:cubicBezTo>
                    <a:pt x="2997" y="3700"/>
                    <a:pt x="3015" y="3704"/>
                    <a:pt x="3034" y="3712"/>
                  </a:cubicBezTo>
                  <a:cubicBezTo>
                    <a:pt x="3069" y="3729"/>
                    <a:pt x="3105" y="3747"/>
                    <a:pt x="3105" y="3783"/>
                  </a:cubicBezTo>
                  <a:lnTo>
                    <a:pt x="3551" y="4639"/>
                  </a:lnTo>
                  <a:cubicBezTo>
                    <a:pt x="3605" y="4729"/>
                    <a:pt x="3694" y="4818"/>
                    <a:pt x="3783" y="4836"/>
                  </a:cubicBezTo>
                  <a:lnTo>
                    <a:pt x="4372" y="5032"/>
                  </a:lnTo>
                  <a:cubicBezTo>
                    <a:pt x="4408" y="5050"/>
                    <a:pt x="4443" y="5085"/>
                    <a:pt x="4443" y="5103"/>
                  </a:cubicBezTo>
                  <a:lnTo>
                    <a:pt x="4479" y="5175"/>
                  </a:lnTo>
                  <a:cubicBezTo>
                    <a:pt x="4532" y="5264"/>
                    <a:pt x="4622" y="5317"/>
                    <a:pt x="4729" y="5317"/>
                  </a:cubicBezTo>
                  <a:lnTo>
                    <a:pt x="4889" y="5317"/>
                  </a:lnTo>
                  <a:cubicBezTo>
                    <a:pt x="4925" y="5317"/>
                    <a:pt x="4961" y="5353"/>
                    <a:pt x="4996" y="5371"/>
                  </a:cubicBezTo>
                  <a:lnTo>
                    <a:pt x="5175" y="5621"/>
                  </a:lnTo>
                  <a:cubicBezTo>
                    <a:pt x="5193" y="5674"/>
                    <a:pt x="5264" y="5728"/>
                    <a:pt x="5317" y="5728"/>
                  </a:cubicBezTo>
                  <a:lnTo>
                    <a:pt x="5603" y="5799"/>
                  </a:lnTo>
                  <a:cubicBezTo>
                    <a:pt x="5674" y="5817"/>
                    <a:pt x="5728" y="5906"/>
                    <a:pt x="5692" y="5978"/>
                  </a:cubicBezTo>
                  <a:cubicBezTo>
                    <a:pt x="5692" y="5978"/>
                    <a:pt x="5478" y="6192"/>
                    <a:pt x="5478" y="6495"/>
                  </a:cubicBezTo>
                  <a:cubicBezTo>
                    <a:pt x="5478" y="7369"/>
                    <a:pt x="6281" y="7619"/>
                    <a:pt x="6281" y="7833"/>
                  </a:cubicBezTo>
                  <a:cubicBezTo>
                    <a:pt x="6281" y="8369"/>
                    <a:pt x="6192" y="9118"/>
                    <a:pt x="6174" y="9421"/>
                  </a:cubicBezTo>
                  <a:cubicBezTo>
                    <a:pt x="5817" y="9493"/>
                    <a:pt x="5460" y="9546"/>
                    <a:pt x="5086" y="9546"/>
                  </a:cubicBezTo>
                  <a:cubicBezTo>
                    <a:pt x="5064" y="9546"/>
                    <a:pt x="5042" y="9547"/>
                    <a:pt x="5020" y="9547"/>
                  </a:cubicBezTo>
                  <a:cubicBezTo>
                    <a:pt x="2552" y="9547"/>
                    <a:pt x="536" y="7544"/>
                    <a:pt x="536" y="5068"/>
                  </a:cubicBezTo>
                  <a:cubicBezTo>
                    <a:pt x="536" y="3890"/>
                    <a:pt x="1000" y="2819"/>
                    <a:pt x="1731" y="1999"/>
                  </a:cubicBezTo>
                  <a:close/>
                  <a:moveTo>
                    <a:pt x="5068" y="0"/>
                  </a:moveTo>
                  <a:cubicBezTo>
                    <a:pt x="2266" y="0"/>
                    <a:pt x="0" y="2266"/>
                    <a:pt x="0" y="5068"/>
                  </a:cubicBezTo>
                  <a:cubicBezTo>
                    <a:pt x="0" y="7851"/>
                    <a:pt x="2266" y="10117"/>
                    <a:pt x="5068" y="10117"/>
                  </a:cubicBezTo>
                  <a:cubicBezTo>
                    <a:pt x="7869" y="10117"/>
                    <a:pt x="10117" y="7851"/>
                    <a:pt x="10117" y="5068"/>
                  </a:cubicBezTo>
                  <a:cubicBezTo>
                    <a:pt x="10117" y="2266"/>
                    <a:pt x="7869" y="0"/>
                    <a:pt x="50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37"/>
            <p:cNvSpPr/>
            <p:nvPr/>
          </p:nvSpPr>
          <p:spPr>
            <a:xfrm>
              <a:off x="6266250" y="4488650"/>
              <a:ext cx="34375" cy="11325"/>
            </a:xfrm>
            <a:custGeom>
              <a:rect b="b" l="l" r="r" t="t"/>
              <a:pathLst>
                <a:path extrusionOk="0" h="453" w="1375">
                  <a:moveTo>
                    <a:pt x="572" y="0"/>
                  </a:moveTo>
                  <a:cubicBezTo>
                    <a:pt x="549" y="0"/>
                    <a:pt x="527" y="4"/>
                    <a:pt x="500" y="13"/>
                  </a:cubicBezTo>
                  <a:lnTo>
                    <a:pt x="36" y="120"/>
                  </a:lnTo>
                  <a:cubicBezTo>
                    <a:pt x="1" y="138"/>
                    <a:pt x="1" y="192"/>
                    <a:pt x="36" y="245"/>
                  </a:cubicBezTo>
                  <a:lnTo>
                    <a:pt x="661" y="245"/>
                  </a:lnTo>
                  <a:cubicBezTo>
                    <a:pt x="696" y="245"/>
                    <a:pt x="732" y="245"/>
                    <a:pt x="750" y="263"/>
                  </a:cubicBezTo>
                  <a:lnTo>
                    <a:pt x="1214" y="442"/>
                  </a:lnTo>
                  <a:cubicBezTo>
                    <a:pt x="1233" y="449"/>
                    <a:pt x="1252" y="453"/>
                    <a:pt x="1269" y="453"/>
                  </a:cubicBezTo>
                  <a:cubicBezTo>
                    <a:pt x="1331" y="453"/>
                    <a:pt x="1374" y="408"/>
                    <a:pt x="1374" y="352"/>
                  </a:cubicBezTo>
                  <a:cubicBezTo>
                    <a:pt x="1374" y="281"/>
                    <a:pt x="1339" y="228"/>
                    <a:pt x="1285" y="228"/>
                  </a:cubicBezTo>
                  <a:lnTo>
                    <a:pt x="643" y="13"/>
                  </a:lnTo>
                  <a:cubicBezTo>
                    <a:pt x="616" y="4"/>
                    <a:pt x="594" y="0"/>
                    <a:pt x="57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40" name="Google Shape;1140;p37"/>
          <p:cNvSpPr/>
          <p:nvPr/>
        </p:nvSpPr>
        <p:spPr>
          <a:xfrm>
            <a:off x="4032278" y="5070490"/>
            <a:ext cx="323196" cy="316740"/>
          </a:xfrm>
          <a:custGeom>
            <a:rect b="b" l="l" r="r" t="t"/>
            <a:pathLst>
              <a:path extrusionOk="0" h="9294" w="9779">
                <a:moveTo>
                  <a:pt x="5890" y="795"/>
                </a:moveTo>
                <a:cubicBezTo>
                  <a:pt x="6526" y="795"/>
                  <a:pt x="7154" y="933"/>
                  <a:pt x="7726" y="1211"/>
                </a:cubicBezTo>
                <a:cubicBezTo>
                  <a:pt x="7708" y="1211"/>
                  <a:pt x="7708" y="1211"/>
                  <a:pt x="7708" y="1229"/>
                </a:cubicBezTo>
                <a:cubicBezTo>
                  <a:pt x="7423" y="1515"/>
                  <a:pt x="7209" y="1818"/>
                  <a:pt x="7084" y="2103"/>
                </a:cubicBezTo>
                <a:cubicBezTo>
                  <a:pt x="6222" y="1599"/>
                  <a:pt x="5310" y="1332"/>
                  <a:pt x="4493" y="1332"/>
                </a:cubicBezTo>
                <a:cubicBezTo>
                  <a:pt x="4126" y="1332"/>
                  <a:pt x="3777" y="1386"/>
                  <a:pt x="3462" y="1497"/>
                </a:cubicBezTo>
                <a:cubicBezTo>
                  <a:pt x="4210" y="1031"/>
                  <a:pt x="5057" y="795"/>
                  <a:pt x="5890" y="795"/>
                </a:cubicBezTo>
                <a:close/>
                <a:moveTo>
                  <a:pt x="2819" y="1996"/>
                </a:moveTo>
                <a:cubicBezTo>
                  <a:pt x="3355" y="2014"/>
                  <a:pt x="4390" y="2639"/>
                  <a:pt x="5585" y="3620"/>
                </a:cubicBezTo>
                <a:cubicBezTo>
                  <a:pt x="5264" y="3763"/>
                  <a:pt x="4961" y="3977"/>
                  <a:pt x="4675" y="4244"/>
                </a:cubicBezTo>
                <a:cubicBezTo>
                  <a:pt x="4407" y="4530"/>
                  <a:pt x="4193" y="4833"/>
                  <a:pt x="4051" y="5137"/>
                </a:cubicBezTo>
                <a:cubicBezTo>
                  <a:pt x="3069" y="3959"/>
                  <a:pt x="2445" y="2924"/>
                  <a:pt x="2427" y="2371"/>
                </a:cubicBezTo>
                <a:cubicBezTo>
                  <a:pt x="2480" y="2300"/>
                  <a:pt x="2552" y="2246"/>
                  <a:pt x="2623" y="2175"/>
                </a:cubicBezTo>
                <a:cubicBezTo>
                  <a:pt x="2677" y="2103"/>
                  <a:pt x="2748" y="2050"/>
                  <a:pt x="2819" y="1996"/>
                </a:cubicBezTo>
                <a:close/>
                <a:moveTo>
                  <a:pt x="1945" y="3013"/>
                </a:moveTo>
                <a:lnTo>
                  <a:pt x="1945" y="3013"/>
                </a:lnTo>
                <a:cubicBezTo>
                  <a:pt x="1588" y="4048"/>
                  <a:pt x="1820" y="5386"/>
                  <a:pt x="2552" y="6635"/>
                </a:cubicBezTo>
                <a:cubicBezTo>
                  <a:pt x="2249" y="6760"/>
                  <a:pt x="1945" y="6974"/>
                  <a:pt x="1678" y="7260"/>
                </a:cubicBezTo>
                <a:cubicBezTo>
                  <a:pt x="1660" y="7278"/>
                  <a:pt x="1660" y="7278"/>
                  <a:pt x="1660" y="7296"/>
                </a:cubicBezTo>
                <a:cubicBezTo>
                  <a:pt x="1017" y="5957"/>
                  <a:pt x="1124" y="4334"/>
                  <a:pt x="1945" y="3013"/>
                </a:cubicBezTo>
                <a:close/>
                <a:moveTo>
                  <a:pt x="5876" y="0"/>
                </a:moveTo>
                <a:cubicBezTo>
                  <a:pt x="4664" y="0"/>
                  <a:pt x="3429" y="424"/>
                  <a:pt x="2409" y="1265"/>
                </a:cubicBezTo>
                <a:cubicBezTo>
                  <a:pt x="2325" y="1204"/>
                  <a:pt x="2228" y="1175"/>
                  <a:pt x="2129" y="1175"/>
                </a:cubicBezTo>
                <a:cubicBezTo>
                  <a:pt x="1997" y="1175"/>
                  <a:pt x="1861" y="1226"/>
                  <a:pt x="1749" y="1318"/>
                </a:cubicBezTo>
                <a:cubicBezTo>
                  <a:pt x="1588" y="1497"/>
                  <a:pt x="1553" y="1782"/>
                  <a:pt x="1678" y="1996"/>
                </a:cubicBezTo>
                <a:cubicBezTo>
                  <a:pt x="18" y="4013"/>
                  <a:pt x="0" y="6903"/>
                  <a:pt x="1678" y="8777"/>
                </a:cubicBezTo>
                <a:cubicBezTo>
                  <a:pt x="1713" y="8509"/>
                  <a:pt x="1910" y="8152"/>
                  <a:pt x="2231" y="7831"/>
                </a:cubicBezTo>
                <a:cubicBezTo>
                  <a:pt x="2570" y="7492"/>
                  <a:pt x="2927" y="7296"/>
                  <a:pt x="3194" y="7296"/>
                </a:cubicBezTo>
                <a:cubicBezTo>
                  <a:pt x="3212" y="7028"/>
                  <a:pt x="3408" y="6671"/>
                  <a:pt x="3747" y="6332"/>
                </a:cubicBezTo>
                <a:cubicBezTo>
                  <a:pt x="4068" y="5993"/>
                  <a:pt x="4425" y="5797"/>
                  <a:pt x="4693" y="5779"/>
                </a:cubicBezTo>
                <a:cubicBezTo>
                  <a:pt x="4711" y="5601"/>
                  <a:pt x="4818" y="5351"/>
                  <a:pt x="4996" y="5101"/>
                </a:cubicBezTo>
                <a:cubicBezTo>
                  <a:pt x="5014" y="5137"/>
                  <a:pt x="5050" y="5154"/>
                  <a:pt x="5068" y="5190"/>
                </a:cubicBezTo>
                <a:lnTo>
                  <a:pt x="9064" y="9169"/>
                </a:lnTo>
                <a:cubicBezTo>
                  <a:pt x="9136" y="9258"/>
                  <a:pt x="9243" y="9294"/>
                  <a:pt x="9332" y="9294"/>
                </a:cubicBezTo>
                <a:cubicBezTo>
                  <a:pt x="9439" y="9294"/>
                  <a:pt x="9546" y="9258"/>
                  <a:pt x="9618" y="9169"/>
                </a:cubicBezTo>
                <a:cubicBezTo>
                  <a:pt x="9778" y="9026"/>
                  <a:pt x="9778" y="8759"/>
                  <a:pt x="9618" y="8616"/>
                </a:cubicBezTo>
                <a:lnTo>
                  <a:pt x="5621" y="4619"/>
                </a:lnTo>
                <a:cubicBezTo>
                  <a:pt x="5603" y="4601"/>
                  <a:pt x="5585" y="4584"/>
                  <a:pt x="5549" y="4566"/>
                </a:cubicBezTo>
                <a:cubicBezTo>
                  <a:pt x="5781" y="4387"/>
                  <a:pt x="6031" y="4280"/>
                  <a:pt x="6210" y="4262"/>
                </a:cubicBezTo>
                <a:cubicBezTo>
                  <a:pt x="6210" y="3995"/>
                  <a:pt x="6424" y="3638"/>
                  <a:pt x="6745" y="3299"/>
                </a:cubicBezTo>
                <a:cubicBezTo>
                  <a:pt x="7084" y="2978"/>
                  <a:pt x="7441" y="2764"/>
                  <a:pt x="7708" y="2764"/>
                </a:cubicBezTo>
                <a:cubicBezTo>
                  <a:pt x="7708" y="2496"/>
                  <a:pt x="7940" y="2139"/>
                  <a:pt x="8244" y="1800"/>
                </a:cubicBezTo>
                <a:cubicBezTo>
                  <a:pt x="8565" y="1479"/>
                  <a:pt x="8940" y="1283"/>
                  <a:pt x="9189" y="1265"/>
                </a:cubicBezTo>
                <a:cubicBezTo>
                  <a:pt x="8264" y="419"/>
                  <a:pt x="7081" y="0"/>
                  <a:pt x="587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41" name="Google Shape;1141;p37"/>
          <p:cNvGrpSpPr/>
          <p:nvPr/>
        </p:nvGrpSpPr>
        <p:grpSpPr>
          <a:xfrm>
            <a:off x="4533046" y="5078674"/>
            <a:ext cx="352082" cy="299802"/>
            <a:chOff x="6919750" y="1464650"/>
            <a:chExt cx="266325" cy="219925"/>
          </a:xfrm>
        </p:grpSpPr>
        <p:sp>
          <p:nvSpPr>
            <p:cNvPr id="1142" name="Google Shape;1142;p37"/>
            <p:cNvSpPr/>
            <p:nvPr/>
          </p:nvSpPr>
          <p:spPr>
            <a:xfrm>
              <a:off x="6919750" y="1464650"/>
              <a:ext cx="266325" cy="219925"/>
            </a:xfrm>
            <a:custGeom>
              <a:rect b="b" l="l" r="r" t="t"/>
              <a:pathLst>
                <a:path extrusionOk="0" h="8797" w="10653">
                  <a:moveTo>
                    <a:pt x="2659" y="2409"/>
                  </a:moveTo>
                  <a:lnTo>
                    <a:pt x="2659" y="3462"/>
                  </a:lnTo>
                  <a:lnTo>
                    <a:pt x="1071" y="3462"/>
                  </a:lnTo>
                  <a:lnTo>
                    <a:pt x="1071" y="2409"/>
                  </a:lnTo>
                  <a:close/>
                  <a:moveTo>
                    <a:pt x="5317" y="2927"/>
                  </a:moveTo>
                  <a:cubicBezTo>
                    <a:pt x="6655" y="2927"/>
                    <a:pt x="7726" y="3997"/>
                    <a:pt x="7726" y="5335"/>
                  </a:cubicBezTo>
                  <a:cubicBezTo>
                    <a:pt x="7726" y="6656"/>
                    <a:pt x="6655" y="7726"/>
                    <a:pt x="5317" y="7726"/>
                  </a:cubicBezTo>
                  <a:cubicBezTo>
                    <a:pt x="3997" y="7726"/>
                    <a:pt x="2926" y="6656"/>
                    <a:pt x="2926" y="5335"/>
                  </a:cubicBezTo>
                  <a:cubicBezTo>
                    <a:pt x="2926" y="3997"/>
                    <a:pt x="3997" y="2927"/>
                    <a:pt x="5317" y="2927"/>
                  </a:cubicBezTo>
                  <a:close/>
                  <a:moveTo>
                    <a:pt x="3997" y="0"/>
                  </a:moveTo>
                  <a:lnTo>
                    <a:pt x="3194" y="1339"/>
                  </a:lnTo>
                  <a:lnTo>
                    <a:pt x="535" y="1339"/>
                  </a:lnTo>
                  <a:cubicBezTo>
                    <a:pt x="232" y="1339"/>
                    <a:pt x="0" y="1571"/>
                    <a:pt x="0" y="1874"/>
                  </a:cubicBezTo>
                  <a:lnTo>
                    <a:pt x="0" y="8262"/>
                  </a:lnTo>
                  <a:cubicBezTo>
                    <a:pt x="0" y="8565"/>
                    <a:pt x="232" y="8797"/>
                    <a:pt x="535" y="8797"/>
                  </a:cubicBezTo>
                  <a:lnTo>
                    <a:pt x="10117" y="8797"/>
                  </a:lnTo>
                  <a:cubicBezTo>
                    <a:pt x="10420" y="8797"/>
                    <a:pt x="10652" y="8565"/>
                    <a:pt x="10652" y="8262"/>
                  </a:cubicBezTo>
                  <a:lnTo>
                    <a:pt x="10652" y="1874"/>
                  </a:lnTo>
                  <a:cubicBezTo>
                    <a:pt x="10652" y="1571"/>
                    <a:pt x="10420" y="1339"/>
                    <a:pt x="10117" y="1339"/>
                  </a:cubicBezTo>
                  <a:lnTo>
                    <a:pt x="7458" y="1339"/>
                  </a:lnTo>
                  <a:lnTo>
                    <a:pt x="6655"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37"/>
            <p:cNvSpPr/>
            <p:nvPr/>
          </p:nvSpPr>
          <p:spPr>
            <a:xfrm>
              <a:off x="7006275" y="1551175"/>
              <a:ext cx="93250" cy="93250"/>
            </a:xfrm>
            <a:custGeom>
              <a:rect b="b" l="l" r="r" t="t"/>
              <a:pathLst>
                <a:path extrusionOk="0" h="3730" w="3730">
                  <a:moveTo>
                    <a:pt x="1856" y="536"/>
                  </a:moveTo>
                  <a:cubicBezTo>
                    <a:pt x="2606" y="536"/>
                    <a:pt x="3194" y="1125"/>
                    <a:pt x="3194" y="1874"/>
                  </a:cubicBezTo>
                  <a:cubicBezTo>
                    <a:pt x="3194" y="2624"/>
                    <a:pt x="2606" y="3195"/>
                    <a:pt x="1856" y="3195"/>
                  </a:cubicBezTo>
                  <a:cubicBezTo>
                    <a:pt x="1125" y="3195"/>
                    <a:pt x="536" y="2624"/>
                    <a:pt x="536" y="1874"/>
                  </a:cubicBezTo>
                  <a:cubicBezTo>
                    <a:pt x="536" y="1125"/>
                    <a:pt x="1125" y="536"/>
                    <a:pt x="1856" y="536"/>
                  </a:cubicBezTo>
                  <a:close/>
                  <a:moveTo>
                    <a:pt x="1856" y="1"/>
                  </a:moveTo>
                  <a:cubicBezTo>
                    <a:pt x="839" y="1"/>
                    <a:pt x="1" y="839"/>
                    <a:pt x="1" y="1874"/>
                  </a:cubicBezTo>
                  <a:cubicBezTo>
                    <a:pt x="1" y="2909"/>
                    <a:pt x="839" y="3730"/>
                    <a:pt x="1856" y="3730"/>
                  </a:cubicBezTo>
                  <a:cubicBezTo>
                    <a:pt x="2909" y="3730"/>
                    <a:pt x="3730" y="2909"/>
                    <a:pt x="3730" y="1874"/>
                  </a:cubicBezTo>
                  <a:cubicBezTo>
                    <a:pt x="3730" y="839"/>
                    <a:pt x="2909" y="1"/>
                    <a:pt x="1856"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44" name="Google Shape;1144;p37"/>
          <p:cNvGrpSpPr/>
          <p:nvPr/>
        </p:nvGrpSpPr>
        <p:grpSpPr>
          <a:xfrm>
            <a:off x="5059243" y="5054116"/>
            <a:ext cx="366855" cy="339948"/>
            <a:chOff x="4759875" y="1027050"/>
            <a:chExt cx="277500" cy="249375"/>
          </a:xfrm>
        </p:grpSpPr>
        <p:sp>
          <p:nvSpPr>
            <p:cNvPr id="1145" name="Google Shape;1145;p37"/>
            <p:cNvSpPr/>
            <p:nvPr/>
          </p:nvSpPr>
          <p:spPr>
            <a:xfrm>
              <a:off x="4885225" y="1027050"/>
              <a:ext cx="26800" cy="39725"/>
            </a:xfrm>
            <a:custGeom>
              <a:rect b="b" l="l" r="r" t="t"/>
              <a:pathLst>
                <a:path extrusionOk="0" h="1589" w="1072">
                  <a:moveTo>
                    <a:pt x="536" y="1"/>
                  </a:moveTo>
                  <a:lnTo>
                    <a:pt x="1" y="786"/>
                  </a:lnTo>
                  <a:lnTo>
                    <a:pt x="536" y="1589"/>
                  </a:lnTo>
                  <a:lnTo>
                    <a:pt x="1071" y="786"/>
                  </a:lnTo>
                  <a:lnTo>
                    <a:pt x="53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37"/>
            <p:cNvSpPr/>
            <p:nvPr/>
          </p:nvSpPr>
          <p:spPr>
            <a:xfrm>
              <a:off x="4795575" y="1077025"/>
              <a:ext cx="206100" cy="159250"/>
            </a:xfrm>
            <a:custGeom>
              <a:rect b="b" l="l" r="r" t="t"/>
              <a:pathLst>
                <a:path extrusionOk="0" h="6370" w="8244">
                  <a:moveTo>
                    <a:pt x="4122" y="0"/>
                  </a:moveTo>
                  <a:lnTo>
                    <a:pt x="2231" y="3158"/>
                  </a:lnTo>
                  <a:lnTo>
                    <a:pt x="0" y="2123"/>
                  </a:lnTo>
                  <a:lnTo>
                    <a:pt x="803" y="5585"/>
                  </a:lnTo>
                  <a:lnTo>
                    <a:pt x="803" y="6370"/>
                  </a:lnTo>
                  <a:lnTo>
                    <a:pt x="7441" y="6370"/>
                  </a:lnTo>
                  <a:lnTo>
                    <a:pt x="7441" y="5585"/>
                  </a:lnTo>
                  <a:lnTo>
                    <a:pt x="8244" y="2123"/>
                  </a:lnTo>
                  <a:lnTo>
                    <a:pt x="6013" y="3158"/>
                  </a:lnTo>
                  <a:lnTo>
                    <a:pt x="4122"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37"/>
            <p:cNvSpPr/>
            <p:nvPr/>
          </p:nvSpPr>
          <p:spPr>
            <a:xfrm>
              <a:off x="4815650" y="1249650"/>
              <a:ext cx="165950" cy="26775"/>
            </a:xfrm>
            <a:custGeom>
              <a:rect b="b" l="l" r="r" t="t"/>
              <a:pathLst>
                <a:path extrusionOk="0" h="1071" w="6638">
                  <a:moveTo>
                    <a:pt x="0" y="0"/>
                  </a:moveTo>
                  <a:lnTo>
                    <a:pt x="0" y="1071"/>
                  </a:lnTo>
                  <a:lnTo>
                    <a:pt x="6638" y="1071"/>
                  </a:lnTo>
                  <a:lnTo>
                    <a:pt x="6638"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37"/>
            <p:cNvSpPr/>
            <p:nvPr/>
          </p:nvSpPr>
          <p:spPr>
            <a:xfrm>
              <a:off x="4759875" y="1094425"/>
              <a:ext cx="28125" cy="28125"/>
            </a:xfrm>
            <a:custGeom>
              <a:rect b="b" l="l" r="r" t="t"/>
              <a:pathLst>
                <a:path extrusionOk="0" h="1125" w="1125">
                  <a:moveTo>
                    <a:pt x="1" y="0"/>
                  </a:moveTo>
                  <a:lnTo>
                    <a:pt x="197" y="928"/>
                  </a:lnTo>
                  <a:lnTo>
                    <a:pt x="1125" y="1124"/>
                  </a:lnTo>
                  <a:lnTo>
                    <a:pt x="1125" y="1124"/>
                  </a:lnTo>
                  <a:lnTo>
                    <a:pt x="929" y="196"/>
                  </a:lnTo>
                  <a:lnTo>
                    <a:pt x="1"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37"/>
            <p:cNvSpPr/>
            <p:nvPr/>
          </p:nvSpPr>
          <p:spPr>
            <a:xfrm>
              <a:off x="5009225" y="1094425"/>
              <a:ext cx="28150" cy="28125"/>
            </a:xfrm>
            <a:custGeom>
              <a:rect b="b" l="l" r="r" t="t"/>
              <a:pathLst>
                <a:path extrusionOk="0" h="1125" w="1126">
                  <a:moveTo>
                    <a:pt x="1125" y="0"/>
                  </a:moveTo>
                  <a:lnTo>
                    <a:pt x="197" y="196"/>
                  </a:lnTo>
                  <a:lnTo>
                    <a:pt x="1" y="1124"/>
                  </a:lnTo>
                  <a:lnTo>
                    <a:pt x="1" y="1124"/>
                  </a:lnTo>
                  <a:lnTo>
                    <a:pt x="929" y="928"/>
                  </a:lnTo>
                  <a:lnTo>
                    <a:pt x="1125"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0" name="Google Shape;1150;p37"/>
          <p:cNvGrpSpPr/>
          <p:nvPr/>
        </p:nvGrpSpPr>
        <p:grpSpPr>
          <a:xfrm>
            <a:off x="5600528" y="5038090"/>
            <a:ext cx="372738" cy="343186"/>
            <a:chOff x="3357900" y="1057675"/>
            <a:chExt cx="281950" cy="251750"/>
          </a:xfrm>
        </p:grpSpPr>
        <p:sp>
          <p:nvSpPr>
            <p:cNvPr id="1151" name="Google Shape;1151;p37"/>
            <p:cNvSpPr/>
            <p:nvPr/>
          </p:nvSpPr>
          <p:spPr>
            <a:xfrm>
              <a:off x="3357900" y="1064075"/>
              <a:ext cx="226625" cy="245350"/>
            </a:xfrm>
            <a:custGeom>
              <a:rect b="b" l="l" r="r" t="t"/>
              <a:pathLst>
                <a:path extrusionOk="0" h="9814" w="9065">
                  <a:moveTo>
                    <a:pt x="4158" y="1"/>
                  </a:moveTo>
                  <a:cubicBezTo>
                    <a:pt x="5621" y="1464"/>
                    <a:pt x="6067" y="3730"/>
                    <a:pt x="5103" y="5693"/>
                  </a:cubicBezTo>
                  <a:cubicBezTo>
                    <a:pt x="4227" y="7445"/>
                    <a:pt x="2469" y="8430"/>
                    <a:pt x="654" y="8430"/>
                  </a:cubicBezTo>
                  <a:cubicBezTo>
                    <a:pt x="436" y="8430"/>
                    <a:pt x="218" y="8415"/>
                    <a:pt x="0" y="8387"/>
                  </a:cubicBezTo>
                  <a:lnTo>
                    <a:pt x="0" y="8387"/>
                  </a:lnTo>
                  <a:cubicBezTo>
                    <a:pt x="375" y="8744"/>
                    <a:pt x="803" y="9065"/>
                    <a:pt x="1285" y="9297"/>
                  </a:cubicBezTo>
                  <a:cubicBezTo>
                    <a:pt x="1992" y="9647"/>
                    <a:pt x="2740" y="9813"/>
                    <a:pt x="3476" y="9813"/>
                  </a:cubicBezTo>
                  <a:cubicBezTo>
                    <a:pt x="5285" y="9813"/>
                    <a:pt x="7019" y="8810"/>
                    <a:pt x="7869" y="7084"/>
                  </a:cubicBezTo>
                  <a:cubicBezTo>
                    <a:pt x="9065" y="4640"/>
                    <a:pt x="8101" y="1714"/>
                    <a:pt x="5657" y="482"/>
                  </a:cubicBezTo>
                  <a:cubicBezTo>
                    <a:pt x="5175" y="251"/>
                    <a:pt x="4657" y="72"/>
                    <a:pt x="415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37"/>
            <p:cNvSpPr/>
            <p:nvPr/>
          </p:nvSpPr>
          <p:spPr>
            <a:xfrm>
              <a:off x="3593875" y="1188800"/>
              <a:ext cx="45975" cy="48375"/>
            </a:xfrm>
            <a:custGeom>
              <a:rect b="b" l="l" r="r" t="t"/>
              <a:pathLst>
                <a:path extrusionOk="0" h="1935" w="1839">
                  <a:moveTo>
                    <a:pt x="757" y="1"/>
                  </a:moveTo>
                  <a:cubicBezTo>
                    <a:pt x="743" y="1"/>
                    <a:pt x="728" y="3"/>
                    <a:pt x="714" y="8"/>
                  </a:cubicBezTo>
                  <a:cubicBezTo>
                    <a:pt x="660" y="8"/>
                    <a:pt x="607" y="61"/>
                    <a:pt x="607" y="115"/>
                  </a:cubicBezTo>
                  <a:lnTo>
                    <a:pt x="589" y="579"/>
                  </a:lnTo>
                  <a:cubicBezTo>
                    <a:pt x="589" y="632"/>
                    <a:pt x="553" y="668"/>
                    <a:pt x="500" y="686"/>
                  </a:cubicBezTo>
                  <a:lnTo>
                    <a:pt x="89" y="775"/>
                  </a:lnTo>
                  <a:cubicBezTo>
                    <a:pt x="36" y="793"/>
                    <a:pt x="0" y="846"/>
                    <a:pt x="0" y="900"/>
                  </a:cubicBezTo>
                  <a:cubicBezTo>
                    <a:pt x="0" y="953"/>
                    <a:pt x="18" y="1007"/>
                    <a:pt x="72" y="1025"/>
                  </a:cubicBezTo>
                  <a:lnTo>
                    <a:pt x="250" y="1114"/>
                  </a:lnTo>
                  <a:lnTo>
                    <a:pt x="482" y="1239"/>
                  </a:lnTo>
                  <a:cubicBezTo>
                    <a:pt x="482" y="1257"/>
                    <a:pt x="518" y="1274"/>
                    <a:pt x="518" y="1292"/>
                  </a:cubicBezTo>
                  <a:cubicBezTo>
                    <a:pt x="536" y="1310"/>
                    <a:pt x="536" y="1328"/>
                    <a:pt x="536" y="1364"/>
                  </a:cubicBezTo>
                  <a:lnTo>
                    <a:pt x="536" y="1810"/>
                  </a:lnTo>
                  <a:cubicBezTo>
                    <a:pt x="536" y="1863"/>
                    <a:pt x="571" y="1917"/>
                    <a:pt x="607" y="1935"/>
                  </a:cubicBezTo>
                  <a:cubicBezTo>
                    <a:pt x="678" y="1935"/>
                    <a:pt x="732" y="1935"/>
                    <a:pt x="767" y="1881"/>
                  </a:cubicBezTo>
                  <a:lnTo>
                    <a:pt x="1053" y="1524"/>
                  </a:lnTo>
                  <a:cubicBezTo>
                    <a:pt x="1092" y="1498"/>
                    <a:pt x="1122" y="1482"/>
                    <a:pt x="1163" y="1482"/>
                  </a:cubicBezTo>
                  <a:cubicBezTo>
                    <a:pt x="1178" y="1482"/>
                    <a:pt x="1194" y="1484"/>
                    <a:pt x="1214" y="1489"/>
                  </a:cubicBezTo>
                  <a:lnTo>
                    <a:pt x="1642" y="1649"/>
                  </a:lnTo>
                  <a:cubicBezTo>
                    <a:pt x="1656" y="1654"/>
                    <a:pt x="1670" y="1656"/>
                    <a:pt x="1684" y="1656"/>
                  </a:cubicBezTo>
                  <a:cubicBezTo>
                    <a:pt x="1723" y="1656"/>
                    <a:pt x="1758" y="1640"/>
                    <a:pt x="1785" y="1614"/>
                  </a:cubicBezTo>
                  <a:cubicBezTo>
                    <a:pt x="1838" y="1578"/>
                    <a:pt x="1838" y="1506"/>
                    <a:pt x="1802" y="1471"/>
                  </a:cubicBezTo>
                  <a:lnTo>
                    <a:pt x="1535" y="1078"/>
                  </a:lnTo>
                  <a:cubicBezTo>
                    <a:pt x="1517" y="1043"/>
                    <a:pt x="1517" y="989"/>
                    <a:pt x="1535" y="935"/>
                  </a:cubicBezTo>
                  <a:lnTo>
                    <a:pt x="1785" y="579"/>
                  </a:lnTo>
                  <a:cubicBezTo>
                    <a:pt x="1820" y="525"/>
                    <a:pt x="1820" y="472"/>
                    <a:pt x="1785" y="418"/>
                  </a:cubicBezTo>
                  <a:cubicBezTo>
                    <a:pt x="1771" y="392"/>
                    <a:pt x="1730" y="375"/>
                    <a:pt x="1694" y="375"/>
                  </a:cubicBezTo>
                  <a:cubicBezTo>
                    <a:pt x="1681" y="375"/>
                    <a:pt x="1669" y="378"/>
                    <a:pt x="1660" y="382"/>
                  </a:cubicBezTo>
                  <a:lnTo>
                    <a:pt x="1249" y="472"/>
                  </a:lnTo>
                  <a:cubicBezTo>
                    <a:pt x="1236" y="476"/>
                    <a:pt x="1222" y="478"/>
                    <a:pt x="1209" y="478"/>
                  </a:cubicBezTo>
                  <a:cubicBezTo>
                    <a:pt x="1170" y="478"/>
                    <a:pt x="1133" y="458"/>
                    <a:pt x="1106" y="418"/>
                  </a:cubicBezTo>
                  <a:lnTo>
                    <a:pt x="857" y="43"/>
                  </a:lnTo>
                  <a:cubicBezTo>
                    <a:pt x="831" y="17"/>
                    <a:pt x="795" y="1"/>
                    <a:pt x="75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37"/>
            <p:cNvSpPr/>
            <p:nvPr/>
          </p:nvSpPr>
          <p:spPr>
            <a:xfrm>
              <a:off x="3562650" y="1057675"/>
              <a:ext cx="77200" cy="78325"/>
            </a:xfrm>
            <a:custGeom>
              <a:rect b="b" l="l" r="r" t="t"/>
              <a:pathLst>
                <a:path extrusionOk="0" h="3133" w="3088">
                  <a:moveTo>
                    <a:pt x="934" y="0"/>
                  </a:moveTo>
                  <a:cubicBezTo>
                    <a:pt x="912" y="0"/>
                    <a:pt x="892" y="2"/>
                    <a:pt x="875" y="7"/>
                  </a:cubicBezTo>
                  <a:cubicBezTo>
                    <a:pt x="785" y="60"/>
                    <a:pt x="750" y="150"/>
                    <a:pt x="750" y="239"/>
                  </a:cubicBezTo>
                  <a:lnTo>
                    <a:pt x="839" y="935"/>
                  </a:lnTo>
                  <a:cubicBezTo>
                    <a:pt x="857" y="1024"/>
                    <a:pt x="821" y="1113"/>
                    <a:pt x="732" y="1149"/>
                  </a:cubicBezTo>
                  <a:lnTo>
                    <a:pt x="107" y="1452"/>
                  </a:lnTo>
                  <a:cubicBezTo>
                    <a:pt x="36" y="1488"/>
                    <a:pt x="0" y="1577"/>
                    <a:pt x="0" y="1666"/>
                  </a:cubicBezTo>
                  <a:cubicBezTo>
                    <a:pt x="18" y="1738"/>
                    <a:pt x="89" y="1827"/>
                    <a:pt x="161" y="1845"/>
                  </a:cubicBezTo>
                  <a:lnTo>
                    <a:pt x="464" y="1934"/>
                  </a:lnTo>
                  <a:lnTo>
                    <a:pt x="875" y="2059"/>
                  </a:lnTo>
                  <a:cubicBezTo>
                    <a:pt x="910" y="2059"/>
                    <a:pt x="928" y="2095"/>
                    <a:pt x="982" y="2112"/>
                  </a:cubicBezTo>
                  <a:cubicBezTo>
                    <a:pt x="999" y="2148"/>
                    <a:pt x="1017" y="2184"/>
                    <a:pt x="1035" y="2219"/>
                  </a:cubicBezTo>
                  <a:lnTo>
                    <a:pt x="1142" y="2951"/>
                  </a:lnTo>
                  <a:cubicBezTo>
                    <a:pt x="1160" y="3058"/>
                    <a:pt x="1231" y="3112"/>
                    <a:pt x="1321" y="3129"/>
                  </a:cubicBezTo>
                  <a:cubicBezTo>
                    <a:pt x="1332" y="3132"/>
                    <a:pt x="1343" y="3133"/>
                    <a:pt x="1354" y="3133"/>
                  </a:cubicBezTo>
                  <a:cubicBezTo>
                    <a:pt x="1428" y="3133"/>
                    <a:pt x="1486" y="3082"/>
                    <a:pt x="1517" y="3004"/>
                  </a:cubicBezTo>
                  <a:lnTo>
                    <a:pt x="1874" y="2362"/>
                  </a:lnTo>
                  <a:cubicBezTo>
                    <a:pt x="1918" y="2288"/>
                    <a:pt x="1975" y="2251"/>
                    <a:pt x="2055" y="2251"/>
                  </a:cubicBezTo>
                  <a:cubicBezTo>
                    <a:pt x="2071" y="2251"/>
                    <a:pt x="2088" y="2252"/>
                    <a:pt x="2106" y="2255"/>
                  </a:cubicBezTo>
                  <a:lnTo>
                    <a:pt x="2837" y="2362"/>
                  </a:lnTo>
                  <a:cubicBezTo>
                    <a:pt x="2852" y="2365"/>
                    <a:pt x="2866" y="2367"/>
                    <a:pt x="2880" y="2367"/>
                  </a:cubicBezTo>
                  <a:cubicBezTo>
                    <a:pt x="2949" y="2367"/>
                    <a:pt x="3004" y="2329"/>
                    <a:pt x="3034" y="2255"/>
                  </a:cubicBezTo>
                  <a:cubicBezTo>
                    <a:pt x="3087" y="2184"/>
                    <a:pt x="3069" y="2077"/>
                    <a:pt x="3016" y="2023"/>
                  </a:cubicBezTo>
                  <a:lnTo>
                    <a:pt x="2498" y="1488"/>
                  </a:lnTo>
                  <a:cubicBezTo>
                    <a:pt x="2463" y="1434"/>
                    <a:pt x="2445" y="1327"/>
                    <a:pt x="2463" y="1256"/>
                  </a:cubicBezTo>
                  <a:lnTo>
                    <a:pt x="2748" y="578"/>
                  </a:lnTo>
                  <a:cubicBezTo>
                    <a:pt x="2766" y="507"/>
                    <a:pt x="2766" y="399"/>
                    <a:pt x="2712" y="346"/>
                  </a:cubicBezTo>
                  <a:cubicBezTo>
                    <a:pt x="2677" y="311"/>
                    <a:pt x="2620" y="284"/>
                    <a:pt x="2564" y="284"/>
                  </a:cubicBezTo>
                  <a:cubicBezTo>
                    <a:pt x="2534" y="284"/>
                    <a:pt x="2505" y="292"/>
                    <a:pt x="2480" y="310"/>
                  </a:cubicBezTo>
                  <a:lnTo>
                    <a:pt x="1856" y="614"/>
                  </a:lnTo>
                  <a:cubicBezTo>
                    <a:pt x="1824" y="626"/>
                    <a:pt x="1793" y="632"/>
                    <a:pt x="1763" y="632"/>
                  </a:cubicBezTo>
                  <a:cubicBezTo>
                    <a:pt x="1708" y="632"/>
                    <a:pt x="1659" y="612"/>
                    <a:pt x="1624" y="578"/>
                  </a:cubicBezTo>
                  <a:lnTo>
                    <a:pt x="1124" y="60"/>
                  </a:lnTo>
                  <a:cubicBezTo>
                    <a:pt x="1071" y="20"/>
                    <a:pt x="997" y="0"/>
                    <a:pt x="93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4" name="Google Shape;1154;p37"/>
          <p:cNvGrpSpPr/>
          <p:nvPr/>
        </p:nvGrpSpPr>
        <p:grpSpPr>
          <a:xfrm>
            <a:off x="6163700" y="5023095"/>
            <a:ext cx="191095" cy="401974"/>
            <a:chOff x="3783900" y="1046675"/>
            <a:chExt cx="144550" cy="294875"/>
          </a:xfrm>
        </p:grpSpPr>
        <p:sp>
          <p:nvSpPr>
            <p:cNvPr id="1155" name="Google Shape;1155;p37"/>
            <p:cNvSpPr/>
            <p:nvPr/>
          </p:nvSpPr>
          <p:spPr>
            <a:xfrm>
              <a:off x="3783900" y="1046675"/>
              <a:ext cx="144550" cy="294875"/>
            </a:xfrm>
            <a:custGeom>
              <a:rect b="b" l="l" r="r" t="t"/>
              <a:pathLst>
                <a:path extrusionOk="0" h="11795" w="5782">
                  <a:moveTo>
                    <a:pt x="2891" y="804"/>
                  </a:moveTo>
                  <a:cubicBezTo>
                    <a:pt x="3337" y="804"/>
                    <a:pt x="3694" y="1161"/>
                    <a:pt x="3694" y="1607"/>
                  </a:cubicBezTo>
                  <a:lnTo>
                    <a:pt x="3694" y="7459"/>
                  </a:lnTo>
                  <a:cubicBezTo>
                    <a:pt x="4479" y="7816"/>
                    <a:pt x="4889" y="8690"/>
                    <a:pt x="4711" y="9547"/>
                  </a:cubicBezTo>
                  <a:cubicBezTo>
                    <a:pt x="4497" y="10385"/>
                    <a:pt x="3747" y="10992"/>
                    <a:pt x="2891" y="10992"/>
                  </a:cubicBezTo>
                  <a:cubicBezTo>
                    <a:pt x="2016" y="10992"/>
                    <a:pt x="1267" y="10385"/>
                    <a:pt x="1089" y="9547"/>
                  </a:cubicBezTo>
                  <a:cubicBezTo>
                    <a:pt x="892" y="8690"/>
                    <a:pt x="1303" y="7816"/>
                    <a:pt x="2088" y="7459"/>
                  </a:cubicBezTo>
                  <a:lnTo>
                    <a:pt x="2088" y="1607"/>
                  </a:lnTo>
                  <a:cubicBezTo>
                    <a:pt x="2088" y="1161"/>
                    <a:pt x="2462" y="804"/>
                    <a:pt x="2891" y="804"/>
                  </a:cubicBezTo>
                  <a:close/>
                  <a:moveTo>
                    <a:pt x="2891" y="1"/>
                  </a:moveTo>
                  <a:cubicBezTo>
                    <a:pt x="2016" y="1"/>
                    <a:pt x="1285" y="697"/>
                    <a:pt x="1285" y="1607"/>
                  </a:cubicBezTo>
                  <a:lnTo>
                    <a:pt x="1285" y="6995"/>
                  </a:lnTo>
                  <a:cubicBezTo>
                    <a:pt x="375" y="7691"/>
                    <a:pt x="0" y="8886"/>
                    <a:pt x="357" y="9975"/>
                  </a:cubicBezTo>
                  <a:cubicBezTo>
                    <a:pt x="732" y="11063"/>
                    <a:pt x="1749" y="11795"/>
                    <a:pt x="2891" y="11795"/>
                  </a:cubicBezTo>
                  <a:cubicBezTo>
                    <a:pt x="4033" y="11795"/>
                    <a:pt x="5068" y="11063"/>
                    <a:pt x="5424" y="9975"/>
                  </a:cubicBezTo>
                  <a:cubicBezTo>
                    <a:pt x="5781" y="8886"/>
                    <a:pt x="5407" y="7691"/>
                    <a:pt x="4479" y="6995"/>
                  </a:cubicBezTo>
                  <a:lnTo>
                    <a:pt x="4479" y="1607"/>
                  </a:lnTo>
                  <a:cubicBezTo>
                    <a:pt x="4479" y="715"/>
                    <a:pt x="3765" y="1"/>
                    <a:pt x="289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37"/>
            <p:cNvSpPr/>
            <p:nvPr/>
          </p:nvSpPr>
          <p:spPr>
            <a:xfrm>
              <a:off x="3821350" y="1161775"/>
              <a:ext cx="69625" cy="146325"/>
            </a:xfrm>
            <a:custGeom>
              <a:rect b="b" l="l" r="r" t="t"/>
              <a:pathLst>
                <a:path extrusionOk="0" h="5853" w="2785">
                  <a:moveTo>
                    <a:pt x="1125" y="0"/>
                  </a:moveTo>
                  <a:lnTo>
                    <a:pt x="1125" y="3212"/>
                  </a:lnTo>
                  <a:cubicBezTo>
                    <a:pt x="465" y="3355"/>
                    <a:pt x="1" y="3979"/>
                    <a:pt x="72" y="4657"/>
                  </a:cubicBezTo>
                  <a:cubicBezTo>
                    <a:pt x="144" y="5335"/>
                    <a:pt x="715" y="5853"/>
                    <a:pt x="1393" y="5853"/>
                  </a:cubicBezTo>
                  <a:cubicBezTo>
                    <a:pt x="2071" y="5853"/>
                    <a:pt x="2642" y="5335"/>
                    <a:pt x="2713" y="4657"/>
                  </a:cubicBezTo>
                  <a:cubicBezTo>
                    <a:pt x="2784" y="3979"/>
                    <a:pt x="2321" y="3355"/>
                    <a:pt x="1660" y="3212"/>
                  </a:cubicBezTo>
                  <a:lnTo>
                    <a:pt x="166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57" name="Google Shape;1157;p37"/>
          <p:cNvSpPr/>
          <p:nvPr/>
        </p:nvSpPr>
        <p:spPr>
          <a:xfrm>
            <a:off x="6688739" y="5047329"/>
            <a:ext cx="257162" cy="363054"/>
          </a:xfrm>
          <a:custGeom>
            <a:rect b="b" l="l" r="r" t="t"/>
            <a:pathLst>
              <a:path extrusionOk="0" h="10653" w="7781">
                <a:moveTo>
                  <a:pt x="6156" y="1"/>
                </a:moveTo>
                <a:cubicBezTo>
                  <a:pt x="5532" y="1"/>
                  <a:pt x="4997" y="72"/>
                  <a:pt x="4711" y="607"/>
                </a:cubicBezTo>
                <a:cubicBezTo>
                  <a:pt x="4640" y="715"/>
                  <a:pt x="4604" y="839"/>
                  <a:pt x="4604" y="946"/>
                </a:cubicBezTo>
                <a:cubicBezTo>
                  <a:pt x="4604" y="1107"/>
                  <a:pt x="4640" y="1214"/>
                  <a:pt x="4729" y="1339"/>
                </a:cubicBezTo>
                <a:cubicBezTo>
                  <a:pt x="4568" y="1571"/>
                  <a:pt x="4426" y="1821"/>
                  <a:pt x="4283" y="2053"/>
                </a:cubicBezTo>
                <a:cubicBezTo>
                  <a:pt x="4247" y="1981"/>
                  <a:pt x="4176" y="1928"/>
                  <a:pt x="4122" y="1856"/>
                </a:cubicBezTo>
                <a:cubicBezTo>
                  <a:pt x="4122" y="1839"/>
                  <a:pt x="4140" y="1821"/>
                  <a:pt x="4140" y="1785"/>
                </a:cubicBezTo>
                <a:cubicBezTo>
                  <a:pt x="4140" y="1393"/>
                  <a:pt x="3801" y="1107"/>
                  <a:pt x="3444" y="1107"/>
                </a:cubicBezTo>
                <a:cubicBezTo>
                  <a:pt x="3070" y="1107"/>
                  <a:pt x="2499" y="947"/>
                  <a:pt x="2499" y="946"/>
                </a:cubicBezTo>
                <a:lnTo>
                  <a:pt x="2499" y="946"/>
                </a:lnTo>
                <a:cubicBezTo>
                  <a:pt x="2499" y="1571"/>
                  <a:pt x="2570" y="2106"/>
                  <a:pt x="3088" y="2392"/>
                </a:cubicBezTo>
                <a:cubicBezTo>
                  <a:pt x="3195" y="2463"/>
                  <a:pt x="3319" y="2499"/>
                  <a:pt x="3444" y="2499"/>
                </a:cubicBezTo>
                <a:cubicBezTo>
                  <a:pt x="3605" y="2499"/>
                  <a:pt x="3730" y="2445"/>
                  <a:pt x="3855" y="2356"/>
                </a:cubicBezTo>
                <a:cubicBezTo>
                  <a:pt x="3926" y="2445"/>
                  <a:pt x="3980" y="2517"/>
                  <a:pt x="4033" y="2606"/>
                </a:cubicBezTo>
                <a:cubicBezTo>
                  <a:pt x="3605" y="3587"/>
                  <a:pt x="3516" y="4533"/>
                  <a:pt x="3569" y="5407"/>
                </a:cubicBezTo>
                <a:cubicBezTo>
                  <a:pt x="3551" y="5389"/>
                  <a:pt x="3551" y="5389"/>
                  <a:pt x="3516" y="5389"/>
                </a:cubicBezTo>
                <a:cubicBezTo>
                  <a:pt x="3427" y="5336"/>
                  <a:pt x="3337" y="5282"/>
                  <a:pt x="3248" y="5247"/>
                </a:cubicBezTo>
                <a:cubicBezTo>
                  <a:pt x="3266" y="5157"/>
                  <a:pt x="3266" y="5104"/>
                  <a:pt x="3266" y="5032"/>
                </a:cubicBezTo>
                <a:cubicBezTo>
                  <a:pt x="3266" y="4247"/>
                  <a:pt x="2641" y="3623"/>
                  <a:pt x="1874" y="3623"/>
                </a:cubicBezTo>
                <a:cubicBezTo>
                  <a:pt x="1838" y="3625"/>
                  <a:pt x="1800" y="3626"/>
                  <a:pt x="1762" y="3626"/>
                </a:cubicBezTo>
                <a:cubicBezTo>
                  <a:pt x="1031" y="3626"/>
                  <a:pt x="1" y="3320"/>
                  <a:pt x="1" y="3320"/>
                </a:cubicBezTo>
                <a:lnTo>
                  <a:pt x="1" y="3320"/>
                </a:lnTo>
                <a:cubicBezTo>
                  <a:pt x="1" y="4551"/>
                  <a:pt x="126" y="5639"/>
                  <a:pt x="1214" y="6246"/>
                </a:cubicBezTo>
                <a:cubicBezTo>
                  <a:pt x="1410" y="6371"/>
                  <a:pt x="1642" y="6424"/>
                  <a:pt x="1892" y="6424"/>
                </a:cubicBezTo>
                <a:cubicBezTo>
                  <a:pt x="2410" y="6424"/>
                  <a:pt x="2838" y="6157"/>
                  <a:pt x="3088" y="5764"/>
                </a:cubicBezTo>
                <a:cubicBezTo>
                  <a:pt x="3159" y="5800"/>
                  <a:pt x="3248" y="5835"/>
                  <a:pt x="3302" y="5871"/>
                </a:cubicBezTo>
                <a:cubicBezTo>
                  <a:pt x="3409" y="5925"/>
                  <a:pt x="3534" y="5978"/>
                  <a:pt x="3658" y="6032"/>
                </a:cubicBezTo>
                <a:cubicBezTo>
                  <a:pt x="3712" y="6424"/>
                  <a:pt x="3783" y="6799"/>
                  <a:pt x="3819" y="7156"/>
                </a:cubicBezTo>
                <a:cubicBezTo>
                  <a:pt x="3962" y="7923"/>
                  <a:pt x="4087" y="8655"/>
                  <a:pt x="4015" y="9333"/>
                </a:cubicBezTo>
                <a:cubicBezTo>
                  <a:pt x="3766" y="9440"/>
                  <a:pt x="3534" y="9582"/>
                  <a:pt x="3337" y="9779"/>
                </a:cubicBezTo>
                <a:cubicBezTo>
                  <a:pt x="3070" y="9654"/>
                  <a:pt x="2784" y="9582"/>
                  <a:pt x="2481" y="9582"/>
                </a:cubicBezTo>
                <a:cubicBezTo>
                  <a:pt x="1714" y="9582"/>
                  <a:pt x="1053" y="10011"/>
                  <a:pt x="714" y="10653"/>
                </a:cubicBezTo>
                <a:lnTo>
                  <a:pt x="7620" y="10653"/>
                </a:lnTo>
                <a:cubicBezTo>
                  <a:pt x="7298" y="10135"/>
                  <a:pt x="6745" y="9779"/>
                  <a:pt x="6103" y="9725"/>
                </a:cubicBezTo>
                <a:cubicBezTo>
                  <a:pt x="5728" y="9404"/>
                  <a:pt x="5264" y="9190"/>
                  <a:pt x="4747" y="9190"/>
                </a:cubicBezTo>
                <a:cubicBezTo>
                  <a:pt x="4676" y="9190"/>
                  <a:pt x="4604" y="9190"/>
                  <a:pt x="4533" y="9208"/>
                </a:cubicBezTo>
                <a:cubicBezTo>
                  <a:pt x="4586" y="8530"/>
                  <a:pt x="4479" y="7852"/>
                  <a:pt x="4337" y="7156"/>
                </a:cubicBezTo>
                <a:cubicBezTo>
                  <a:pt x="4390" y="7067"/>
                  <a:pt x="4479" y="6977"/>
                  <a:pt x="4604" y="6888"/>
                </a:cubicBezTo>
                <a:cubicBezTo>
                  <a:pt x="4818" y="7370"/>
                  <a:pt x="5300" y="7727"/>
                  <a:pt x="5871" y="7727"/>
                </a:cubicBezTo>
                <a:cubicBezTo>
                  <a:pt x="6121" y="7727"/>
                  <a:pt x="6371" y="7655"/>
                  <a:pt x="6567" y="7530"/>
                </a:cubicBezTo>
                <a:cubicBezTo>
                  <a:pt x="7637" y="6959"/>
                  <a:pt x="7780" y="5853"/>
                  <a:pt x="7780" y="4622"/>
                </a:cubicBezTo>
                <a:lnTo>
                  <a:pt x="7780" y="4622"/>
                </a:lnTo>
                <a:cubicBezTo>
                  <a:pt x="7780" y="4622"/>
                  <a:pt x="6739" y="4910"/>
                  <a:pt x="6008" y="4910"/>
                </a:cubicBezTo>
                <a:cubicBezTo>
                  <a:pt x="5967" y="4910"/>
                  <a:pt x="5927" y="4909"/>
                  <a:pt x="5889" y="4908"/>
                </a:cubicBezTo>
                <a:cubicBezTo>
                  <a:pt x="5122" y="4908"/>
                  <a:pt x="4497" y="5532"/>
                  <a:pt x="4497" y="6317"/>
                </a:cubicBezTo>
                <a:lnTo>
                  <a:pt x="4497" y="6335"/>
                </a:lnTo>
                <a:cubicBezTo>
                  <a:pt x="4408" y="6388"/>
                  <a:pt x="4337" y="6424"/>
                  <a:pt x="4247" y="6496"/>
                </a:cubicBezTo>
                <a:cubicBezTo>
                  <a:pt x="4087" y="5514"/>
                  <a:pt x="3998" y="4497"/>
                  <a:pt x="4319" y="3391"/>
                </a:cubicBezTo>
                <a:cubicBezTo>
                  <a:pt x="4444" y="3337"/>
                  <a:pt x="4604" y="3302"/>
                  <a:pt x="4765" y="3302"/>
                </a:cubicBezTo>
                <a:cubicBezTo>
                  <a:pt x="4765" y="3480"/>
                  <a:pt x="4872" y="3659"/>
                  <a:pt x="5015" y="3766"/>
                </a:cubicBezTo>
                <a:cubicBezTo>
                  <a:pt x="5122" y="3855"/>
                  <a:pt x="5246" y="3891"/>
                  <a:pt x="5354" y="3908"/>
                </a:cubicBezTo>
                <a:cubicBezTo>
                  <a:pt x="5410" y="3917"/>
                  <a:pt x="5464" y="3921"/>
                  <a:pt x="5517" y="3921"/>
                </a:cubicBezTo>
                <a:cubicBezTo>
                  <a:pt x="6030" y="3921"/>
                  <a:pt x="6370" y="3542"/>
                  <a:pt x="6710" y="3105"/>
                </a:cubicBezTo>
                <a:cubicBezTo>
                  <a:pt x="6710" y="3105"/>
                  <a:pt x="6156" y="2873"/>
                  <a:pt x="5853" y="2659"/>
                </a:cubicBezTo>
                <a:cubicBezTo>
                  <a:pt x="5729" y="2558"/>
                  <a:pt x="5584" y="2511"/>
                  <a:pt x="5439" y="2511"/>
                </a:cubicBezTo>
                <a:cubicBezTo>
                  <a:pt x="5253" y="2511"/>
                  <a:pt x="5066" y="2590"/>
                  <a:pt x="4925" y="2731"/>
                </a:cubicBezTo>
                <a:cubicBezTo>
                  <a:pt x="4800" y="2731"/>
                  <a:pt x="4640" y="2749"/>
                  <a:pt x="4515" y="2766"/>
                </a:cubicBezTo>
                <a:cubicBezTo>
                  <a:pt x="4676" y="2392"/>
                  <a:pt x="4890" y="2017"/>
                  <a:pt x="5157" y="1607"/>
                </a:cubicBezTo>
                <a:cubicBezTo>
                  <a:pt x="5211" y="1625"/>
                  <a:pt x="5246" y="1625"/>
                  <a:pt x="5300" y="1625"/>
                </a:cubicBezTo>
                <a:cubicBezTo>
                  <a:pt x="5693" y="1625"/>
                  <a:pt x="5996" y="1303"/>
                  <a:pt x="5996" y="929"/>
                </a:cubicBezTo>
                <a:cubicBezTo>
                  <a:pt x="5996" y="590"/>
                  <a:pt x="6156" y="1"/>
                  <a:pt x="6156"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58" name="Google Shape;1158;p37"/>
          <p:cNvGrpSpPr/>
          <p:nvPr/>
        </p:nvGrpSpPr>
        <p:grpSpPr>
          <a:xfrm>
            <a:off x="7062980" y="4780478"/>
            <a:ext cx="552596" cy="674409"/>
            <a:chOff x="238550" y="1487175"/>
            <a:chExt cx="418000" cy="494725"/>
          </a:xfrm>
        </p:grpSpPr>
        <p:sp>
          <p:nvSpPr>
            <p:cNvPr id="1159" name="Google Shape;1159;p37"/>
            <p:cNvSpPr/>
            <p:nvPr/>
          </p:nvSpPr>
          <p:spPr>
            <a:xfrm>
              <a:off x="238550" y="1487175"/>
              <a:ext cx="184700" cy="358675"/>
            </a:xfrm>
            <a:custGeom>
              <a:rect b="b" l="l" r="r" t="t"/>
              <a:pathLst>
                <a:path extrusionOk="0" h="14347" w="7388">
                  <a:moveTo>
                    <a:pt x="1" y="1"/>
                  </a:moveTo>
                  <a:close/>
                  <a:moveTo>
                    <a:pt x="4997" y="13543"/>
                  </a:moveTo>
                  <a:lnTo>
                    <a:pt x="4997" y="14346"/>
                  </a:lnTo>
                  <a:lnTo>
                    <a:pt x="7388" y="14346"/>
                  </a:lnTo>
                  <a:lnTo>
                    <a:pt x="7388" y="13543"/>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37"/>
            <p:cNvSpPr/>
            <p:nvPr/>
          </p:nvSpPr>
          <p:spPr>
            <a:xfrm>
              <a:off x="596300" y="1825750"/>
              <a:ext cx="60250" cy="20100"/>
            </a:xfrm>
            <a:custGeom>
              <a:rect b="b" l="l" r="r" t="t"/>
              <a:pathLst>
                <a:path extrusionOk="0" h="804" w="2410">
                  <a:moveTo>
                    <a:pt x="1" y="0"/>
                  </a:moveTo>
                  <a:lnTo>
                    <a:pt x="1" y="803"/>
                  </a:lnTo>
                  <a:lnTo>
                    <a:pt x="2409" y="803"/>
                  </a:lnTo>
                  <a:lnTo>
                    <a:pt x="2409"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37"/>
            <p:cNvSpPr/>
            <p:nvPr/>
          </p:nvSpPr>
          <p:spPr>
            <a:xfrm>
              <a:off x="436600" y="1762400"/>
              <a:ext cx="146800" cy="146350"/>
            </a:xfrm>
            <a:custGeom>
              <a:rect b="b" l="l" r="r" t="t"/>
              <a:pathLst>
                <a:path extrusionOk="0" h="5854" w="5872">
                  <a:moveTo>
                    <a:pt x="2927" y="1"/>
                  </a:moveTo>
                  <a:cubicBezTo>
                    <a:pt x="1321" y="1"/>
                    <a:pt x="1" y="1321"/>
                    <a:pt x="1" y="2927"/>
                  </a:cubicBezTo>
                  <a:cubicBezTo>
                    <a:pt x="1" y="4551"/>
                    <a:pt x="1321" y="5853"/>
                    <a:pt x="2927" y="5853"/>
                  </a:cubicBezTo>
                  <a:cubicBezTo>
                    <a:pt x="4551" y="5853"/>
                    <a:pt x="5871" y="4551"/>
                    <a:pt x="5871" y="2927"/>
                  </a:cubicBezTo>
                  <a:cubicBezTo>
                    <a:pt x="5871" y="1321"/>
                    <a:pt x="4551" y="1"/>
                    <a:pt x="292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37"/>
            <p:cNvSpPr/>
            <p:nvPr/>
          </p:nvSpPr>
          <p:spPr>
            <a:xfrm>
              <a:off x="499950" y="1922100"/>
              <a:ext cx="20100" cy="59800"/>
            </a:xfrm>
            <a:custGeom>
              <a:rect b="b" l="l" r="r" t="t"/>
              <a:pathLst>
                <a:path extrusionOk="0" h="2392" w="804">
                  <a:moveTo>
                    <a:pt x="1" y="0"/>
                  </a:moveTo>
                  <a:lnTo>
                    <a:pt x="1" y="2391"/>
                  </a:lnTo>
                  <a:lnTo>
                    <a:pt x="804" y="2391"/>
                  </a:lnTo>
                  <a:lnTo>
                    <a:pt x="804"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37"/>
            <p:cNvSpPr/>
            <p:nvPr/>
          </p:nvSpPr>
          <p:spPr>
            <a:xfrm>
              <a:off x="499950" y="1689250"/>
              <a:ext cx="20100" cy="59800"/>
            </a:xfrm>
            <a:custGeom>
              <a:rect b="b" l="l" r="r" t="t"/>
              <a:pathLst>
                <a:path extrusionOk="0" h="2392" w="804">
                  <a:moveTo>
                    <a:pt x="1" y="1"/>
                  </a:moveTo>
                  <a:lnTo>
                    <a:pt x="1" y="2391"/>
                  </a:lnTo>
                  <a:lnTo>
                    <a:pt x="804" y="2391"/>
                  </a:lnTo>
                  <a:lnTo>
                    <a:pt x="80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37"/>
            <p:cNvSpPr/>
            <p:nvPr/>
          </p:nvSpPr>
          <p:spPr>
            <a:xfrm>
              <a:off x="399150" y="1889525"/>
              <a:ext cx="56675" cy="56675"/>
            </a:xfrm>
            <a:custGeom>
              <a:rect b="b" l="l" r="r" t="t"/>
              <a:pathLst>
                <a:path extrusionOk="0" h="2267" w="2267">
                  <a:moveTo>
                    <a:pt x="1695" y="1"/>
                  </a:moveTo>
                  <a:lnTo>
                    <a:pt x="0" y="1696"/>
                  </a:lnTo>
                  <a:lnTo>
                    <a:pt x="571" y="2267"/>
                  </a:lnTo>
                  <a:lnTo>
                    <a:pt x="2266" y="572"/>
                  </a:lnTo>
                  <a:lnTo>
                    <a:pt x="1695"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37"/>
            <p:cNvSpPr/>
            <p:nvPr/>
          </p:nvSpPr>
          <p:spPr>
            <a:xfrm>
              <a:off x="564175" y="1725375"/>
              <a:ext cx="56675" cy="56675"/>
            </a:xfrm>
            <a:custGeom>
              <a:rect b="b" l="l" r="r" t="t"/>
              <a:pathLst>
                <a:path extrusionOk="0" h="2267" w="2267">
                  <a:moveTo>
                    <a:pt x="1696" y="1"/>
                  </a:moveTo>
                  <a:lnTo>
                    <a:pt x="1" y="1696"/>
                  </a:lnTo>
                  <a:lnTo>
                    <a:pt x="572" y="2267"/>
                  </a:lnTo>
                  <a:lnTo>
                    <a:pt x="2267" y="572"/>
                  </a:lnTo>
                  <a:lnTo>
                    <a:pt x="1696"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37"/>
            <p:cNvSpPr/>
            <p:nvPr/>
          </p:nvSpPr>
          <p:spPr>
            <a:xfrm>
              <a:off x="399600" y="1724925"/>
              <a:ext cx="56675" cy="56675"/>
            </a:xfrm>
            <a:custGeom>
              <a:rect b="b" l="l" r="r" t="t"/>
              <a:pathLst>
                <a:path extrusionOk="0" h="2267" w="2267">
                  <a:moveTo>
                    <a:pt x="571" y="1"/>
                  </a:moveTo>
                  <a:lnTo>
                    <a:pt x="0" y="572"/>
                  </a:lnTo>
                  <a:lnTo>
                    <a:pt x="1695" y="2267"/>
                  </a:lnTo>
                  <a:lnTo>
                    <a:pt x="2266" y="1696"/>
                  </a:lnTo>
                  <a:lnTo>
                    <a:pt x="571"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37"/>
            <p:cNvSpPr/>
            <p:nvPr/>
          </p:nvSpPr>
          <p:spPr>
            <a:xfrm>
              <a:off x="564175" y="1889975"/>
              <a:ext cx="56250" cy="56675"/>
            </a:xfrm>
            <a:custGeom>
              <a:rect b="b" l="l" r="r" t="t"/>
              <a:pathLst>
                <a:path extrusionOk="0" h="2267" w="2250">
                  <a:moveTo>
                    <a:pt x="554" y="1"/>
                  </a:moveTo>
                  <a:lnTo>
                    <a:pt x="1" y="572"/>
                  </a:lnTo>
                  <a:lnTo>
                    <a:pt x="1696" y="2267"/>
                  </a:lnTo>
                  <a:lnTo>
                    <a:pt x="2249" y="1696"/>
                  </a:lnTo>
                  <a:lnTo>
                    <a:pt x="554"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68" name="Google Shape;1168;p37"/>
          <p:cNvSpPr/>
          <p:nvPr/>
        </p:nvSpPr>
        <p:spPr>
          <a:xfrm>
            <a:off x="7732374" y="5181214"/>
            <a:ext cx="374490" cy="217396"/>
          </a:xfrm>
          <a:custGeom>
            <a:rect b="b" l="l" r="r" t="t"/>
            <a:pathLst>
              <a:path extrusionOk="0" h="6379" w="11331">
                <a:moveTo>
                  <a:pt x="4807" y="0"/>
                </a:moveTo>
                <a:cubicBezTo>
                  <a:pt x="4627" y="0"/>
                  <a:pt x="4445" y="20"/>
                  <a:pt x="4265" y="62"/>
                </a:cubicBezTo>
                <a:cubicBezTo>
                  <a:pt x="3212" y="330"/>
                  <a:pt x="2445" y="1276"/>
                  <a:pt x="2445" y="2382"/>
                </a:cubicBezTo>
                <a:lnTo>
                  <a:pt x="2445" y="2418"/>
                </a:lnTo>
                <a:cubicBezTo>
                  <a:pt x="2335" y="2399"/>
                  <a:pt x="2226" y="2390"/>
                  <a:pt x="2117" y="2390"/>
                </a:cubicBezTo>
                <a:cubicBezTo>
                  <a:pt x="1500" y="2390"/>
                  <a:pt x="912" y="2684"/>
                  <a:pt x="518" y="3185"/>
                </a:cubicBezTo>
                <a:cubicBezTo>
                  <a:pt x="72" y="3774"/>
                  <a:pt x="0" y="4559"/>
                  <a:pt x="321" y="5237"/>
                </a:cubicBezTo>
                <a:cubicBezTo>
                  <a:pt x="625" y="5897"/>
                  <a:pt x="1285" y="6325"/>
                  <a:pt x="2017" y="6379"/>
                </a:cubicBezTo>
                <a:lnTo>
                  <a:pt x="9742" y="6379"/>
                </a:lnTo>
                <a:cubicBezTo>
                  <a:pt x="10617" y="6379"/>
                  <a:pt x="11330" y="5665"/>
                  <a:pt x="11330" y="4791"/>
                </a:cubicBezTo>
                <a:cubicBezTo>
                  <a:pt x="11330" y="3916"/>
                  <a:pt x="10617" y="3185"/>
                  <a:pt x="9742" y="3185"/>
                </a:cubicBezTo>
                <a:lnTo>
                  <a:pt x="9618" y="3185"/>
                </a:lnTo>
                <a:cubicBezTo>
                  <a:pt x="9618" y="2525"/>
                  <a:pt x="9296" y="1918"/>
                  <a:pt x="8779" y="1561"/>
                </a:cubicBezTo>
                <a:cubicBezTo>
                  <a:pt x="8435" y="1320"/>
                  <a:pt x="8031" y="1197"/>
                  <a:pt x="7626" y="1197"/>
                </a:cubicBezTo>
                <a:cubicBezTo>
                  <a:pt x="7401" y="1197"/>
                  <a:pt x="7175" y="1235"/>
                  <a:pt x="6959" y="1311"/>
                </a:cubicBezTo>
                <a:cubicBezTo>
                  <a:pt x="6543" y="495"/>
                  <a:pt x="5696" y="0"/>
                  <a:pt x="4807"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37"/>
          <p:cNvSpPr/>
          <p:nvPr/>
        </p:nvSpPr>
        <p:spPr>
          <a:xfrm>
            <a:off x="8223836" y="5091980"/>
            <a:ext cx="352082" cy="376448"/>
          </a:xfrm>
          <a:custGeom>
            <a:rect b="b" l="l" r="r" t="t"/>
            <a:pathLst>
              <a:path extrusionOk="0" h="11046" w="10653">
                <a:moveTo>
                  <a:pt x="5336" y="1"/>
                </a:moveTo>
                <a:cubicBezTo>
                  <a:pt x="5193" y="1"/>
                  <a:pt x="5068" y="126"/>
                  <a:pt x="5068" y="268"/>
                </a:cubicBezTo>
                <a:lnTo>
                  <a:pt x="5068" y="607"/>
                </a:lnTo>
                <a:cubicBezTo>
                  <a:pt x="2249" y="732"/>
                  <a:pt x="1" y="2838"/>
                  <a:pt x="1" y="5389"/>
                </a:cubicBezTo>
                <a:cubicBezTo>
                  <a:pt x="1" y="5479"/>
                  <a:pt x="54" y="5532"/>
                  <a:pt x="143" y="5532"/>
                </a:cubicBezTo>
                <a:cubicBezTo>
                  <a:pt x="215" y="5532"/>
                  <a:pt x="268" y="5479"/>
                  <a:pt x="268" y="5389"/>
                </a:cubicBezTo>
                <a:cubicBezTo>
                  <a:pt x="268" y="4604"/>
                  <a:pt x="1000" y="3962"/>
                  <a:pt x="1874" y="3962"/>
                </a:cubicBezTo>
                <a:cubicBezTo>
                  <a:pt x="2748" y="3962"/>
                  <a:pt x="3462" y="4604"/>
                  <a:pt x="3462" y="5389"/>
                </a:cubicBezTo>
                <a:cubicBezTo>
                  <a:pt x="3462" y="5479"/>
                  <a:pt x="3516" y="5532"/>
                  <a:pt x="3605" y="5532"/>
                </a:cubicBezTo>
                <a:cubicBezTo>
                  <a:pt x="3676" y="5532"/>
                  <a:pt x="3730" y="5479"/>
                  <a:pt x="3730" y="5389"/>
                </a:cubicBezTo>
                <a:cubicBezTo>
                  <a:pt x="3730" y="4693"/>
                  <a:pt x="4301" y="4105"/>
                  <a:pt x="5068" y="3998"/>
                </a:cubicBezTo>
                <a:lnTo>
                  <a:pt x="5068" y="9386"/>
                </a:lnTo>
                <a:lnTo>
                  <a:pt x="4925" y="9386"/>
                </a:lnTo>
                <a:lnTo>
                  <a:pt x="4925" y="9993"/>
                </a:lnTo>
                <a:cubicBezTo>
                  <a:pt x="4925" y="10135"/>
                  <a:pt x="4818" y="10260"/>
                  <a:pt x="4658" y="10260"/>
                </a:cubicBezTo>
                <a:cubicBezTo>
                  <a:pt x="4515" y="10260"/>
                  <a:pt x="4390" y="10135"/>
                  <a:pt x="4390" y="9993"/>
                </a:cubicBezTo>
                <a:cubicBezTo>
                  <a:pt x="4390" y="9761"/>
                  <a:pt x="4229" y="9582"/>
                  <a:pt x="3997" y="9582"/>
                </a:cubicBezTo>
                <a:cubicBezTo>
                  <a:pt x="3765" y="9582"/>
                  <a:pt x="3605" y="9761"/>
                  <a:pt x="3605" y="9993"/>
                </a:cubicBezTo>
                <a:cubicBezTo>
                  <a:pt x="3605" y="10581"/>
                  <a:pt x="4087" y="11045"/>
                  <a:pt x="4658" y="11045"/>
                </a:cubicBezTo>
                <a:cubicBezTo>
                  <a:pt x="5246" y="11045"/>
                  <a:pt x="5728" y="10581"/>
                  <a:pt x="5728" y="9993"/>
                </a:cubicBezTo>
                <a:lnTo>
                  <a:pt x="5728" y="9386"/>
                </a:lnTo>
                <a:lnTo>
                  <a:pt x="5585" y="9386"/>
                </a:lnTo>
                <a:lnTo>
                  <a:pt x="5585" y="3998"/>
                </a:lnTo>
                <a:cubicBezTo>
                  <a:pt x="6353" y="4105"/>
                  <a:pt x="6924" y="4693"/>
                  <a:pt x="6924" y="5389"/>
                </a:cubicBezTo>
                <a:cubicBezTo>
                  <a:pt x="6924" y="5479"/>
                  <a:pt x="6977" y="5532"/>
                  <a:pt x="7066" y="5532"/>
                </a:cubicBezTo>
                <a:cubicBezTo>
                  <a:pt x="7138" y="5532"/>
                  <a:pt x="7191" y="5479"/>
                  <a:pt x="7191" y="5389"/>
                </a:cubicBezTo>
                <a:cubicBezTo>
                  <a:pt x="7191" y="4604"/>
                  <a:pt x="7923" y="3962"/>
                  <a:pt x="8797" y="3962"/>
                </a:cubicBezTo>
                <a:cubicBezTo>
                  <a:pt x="9671" y="3962"/>
                  <a:pt x="10385" y="4604"/>
                  <a:pt x="10385" y="5389"/>
                </a:cubicBezTo>
                <a:cubicBezTo>
                  <a:pt x="10385" y="5479"/>
                  <a:pt x="10439" y="5532"/>
                  <a:pt x="10528" y="5532"/>
                </a:cubicBezTo>
                <a:cubicBezTo>
                  <a:pt x="10599" y="5532"/>
                  <a:pt x="10653" y="5479"/>
                  <a:pt x="10653" y="5389"/>
                </a:cubicBezTo>
                <a:cubicBezTo>
                  <a:pt x="10653" y="2838"/>
                  <a:pt x="8422" y="732"/>
                  <a:pt x="5585" y="607"/>
                </a:cubicBezTo>
                <a:lnTo>
                  <a:pt x="5585" y="268"/>
                </a:lnTo>
                <a:cubicBezTo>
                  <a:pt x="5585" y="126"/>
                  <a:pt x="5478" y="1"/>
                  <a:pt x="5336"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70" name="Google Shape;1170;p37"/>
          <p:cNvGrpSpPr/>
          <p:nvPr/>
        </p:nvGrpSpPr>
        <p:grpSpPr>
          <a:xfrm>
            <a:off x="8815358" y="5107237"/>
            <a:ext cx="364707" cy="363804"/>
            <a:chOff x="6010925" y="3998175"/>
            <a:chExt cx="275875" cy="266875"/>
          </a:xfrm>
        </p:grpSpPr>
        <p:sp>
          <p:nvSpPr>
            <p:cNvPr id="1171" name="Google Shape;1171;p37"/>
            <p:cNvSpPr/>
            <p:nvPr/>
          </p:nvSpPr>
          <p:spPr>
            <a:xfrm>
              <a:off x="6222525" y="3998175"/>
              <a:ext cx="64275" cy="58575"/>
            </a:xfrm>
            <a:custGeom>
              <a:rect b="b" l="l" r="r" t="t"/>
              <a:pathLst>
                <a:path extrusionOk="0" h="2343" w="2571">
                  <a:moveTo>
                    <a:pt x="2029" y="1"/>
                  </a:moveTo>
                  <a:cubicBezTo>
                    <a:pt x="1562" y="1"/>
                    <a:pt x="729" y="167"/>
                    <a:pt x="1" y="362"/>
                  </a:cubicBezTo>
                  <a:cubicBezTo>
                    <a:pt x="358" y="576"/>
                    <a:pt x="733" y="862"/>
                    <a:pt x="1089" y="1219"/>
                  </a:cubicBezTo>
                  <a:cubicBezTo>
                    <a:pt x="1464" y="1594"/>
                    <a:pt x="1750" y="1968"/>
                    <a:pt x="1964" y="2343"/>
                  </a:cubicBezTo>
                  <a:cubicBezTo>
                    <a:pt x="2231" y="1308"/>
                    <a:pt x="2570" y="255"/>
                    <a:pt x="2374" y="77"/>
                  </a:cubicBezTo>
                  <a:cubicBezTo>
                    <a:pt x="2326" y="24"/>
                    <a:pt x="2203" y="1"/>
                    <a:pt x="202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37"/>
            <p:cNvSpPr/>
            <p:nvPr/>
          </p:nvSpPr>
          <p:spPr>
            <a:xfrm>
              <a:off x="6010925" y="4089600"/>
              <a:ext cx="85400" cy="77650"/>
            </a:xfrm>
            <a:custGeom>
              <a:rect b="b" l="l" r="r" t="t"/>
              <a:pathLst>
                <a:path extrusionOk="0" h="3106" w="3416">
                  <a:moveTo>
                    <a:pt x="2802" y="0"/>
                  </a:moveTo>
                  <a:cubicBezTo>
                    <a:pt x="2669" y="0"/>
                    <a:pt x="2534" y="44"/>
                    <a:pt x="2434" y="131"/>
                  </a:cubicBezTo>
                  <a:lnTo>
                    <a:pt x="329" y="2254"/>
                  </a:lnTo>
                  <a:cubicBezTo>
                    <a:pt x="0" y="2567"/>
                    <a:pt x="246" y="3106"/>
                    <a:pt x="663" y="3106"/>
                  </a:cubicBezTo>
                  <a:cubicBezTo>
                    <a:pt x="699" y="3106"/>
                    <a:pt x="737" y="3102"/>
                    <a:pt x="775" y="3093"/>
                  </a:cubicBezTo>
                  <a:lnTo>
                    <a:pt x="2541" y="2683"/>
                  </a:lnTo>
                  <a:cubicBezTo>
                    <a:pt x="2684" y="2022"/>
                    <a:pt x="2934" y="1130"/>
                    <a:pt x="3415" y="203"/>
                  </a:cubicBezTo>
                  <a:lnTo>
                    <a:pt x="2969" y="24"/>
                  </a:lnTo>
                  <a:cubicBezTo>
                    <a:pt x="2916" y="8"/>
                    <a:pt x="2859" y="0"/>
                    <a:pt x="280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37"/>
            <p:cNvSpPr/>
            <p:nvPr/>
          </p:nvSpPr>
          <p:spPr>
            <a:xfrm>
              <a:off x="6111825" y="4181175"/>
              <a:ext cx="80400" cy="83875"/>
            </a:xfrm>
            <a:custGeom>
              <a:rect b="b" l="l" r="r" t="t"/>
              <a:pathLst>
                <a:path extrusionOk="0" h="3355" w="3216">
                  <a:moveTo>
                    <a:pt x="2912" y="1"/>
                  </a:moveTo>
                  <a:cubicBezTo>
                    <a:pt x="2020" y="483"/>
                    <a:pt x="1164" y="733"/>
                    <a:pt x="486" y="857"/>
                  </a:cubicBezTo>
                  <a:lnTo>
                    <a:pt x="75" y="2749"/>
                  </a:lnTo>
                  <a:cubicBezTo>
                    <a:pt x="0" y="3087"/>
                    <a:pt x="259" y="3355"/>
                    <a:pt x="544" y="3355"/>
                  </a:cubicBezTo>
                  <a:cubicBezTo>
                    <a:pt x="664" y="3355"/>
                    <a:pt x="790" y="3306"/>
                    <a:pt x="896" y="3195"/>
                  </a:cubicBezTo>
                  <a:lnTo>
                    <a:pt x="3019" y="1089"/>
                  </a:lnTo>
                  <a:cubicBezTo>
                    <a:pt x="3162" y="964"/>
                    <a:pt x="3216" y="750"/>
                    <a:pt x="3126" y="554"/>
                  </a:cubicBezTo>
                  <a:lnTo>
                    <a:pt x="2912"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37"/>
            <p:cNvSpPr/>
            <p:nvPr/>
          </p:nvSpPr>
          <p:spPr>
            <a:xfrm>
              <a:off x="6086050" y="4013025"/>
              <a:ext cx="179325" cy="178900"/>
            </a:xfrm>
            <a:custGeom>
              <a:rect b="b" l="l" r="r" t="t"/>
              <a:pathLst>
                <a:path extrusionOk="0" h="7156" w="7173">
                  <a:moveTo>
                    <a:pt x="4844" y="1521"/>
                  </a:moveTo>
                  <a:cubicBezTo>
                    <a:pt x="5050" y="1521"/>
                    <a:pt x="5255" y="1597"/>
                    <a:pt x="5406" y="1749"/>
                  </a:cubicBezTo>
                  <a:cubicBezTo>
                    <a:pt x="5728" y="2070"/>
                    <a:pt x="5728" y="2570"/>
                    <a:pt x="5406" y="2873"/>
                  </a:cubicBezTo>
                  <a:cubicBezTo>
                    <a:pt x="5255" y="3025"/>
                    <a:pt x="5054" y="3100"/>
                    <a:pt x="4851" y="3100"/>
                  </a:cubicBezTo>
                  <a:cubicBezTo>
                    <a:pt x="4648" y="3100"/>
                    <a:pt x="4443" y="3025"/>
                    <a:pt x="4282" y="2873"/>
                  </a:cubicBezTo>
                  <a:cubicBezTo>
                    <a:pt x="3979" y="2570"/>
                    <a:pt x="3979" y="2070"/>
                    <a:pt x="4282" y="1749"/>
                  </a:cubicBezTo>
                  <a:cubicBezTo>
                    <a:pt x="4434" y="1597"/>
                    <a:pt x="4639" y="1521"/>
                    <a:pt x="4844" y="1521"/>
                  </a:cubicBezTo>
                  <a:close/>
                  <a:moveTo>
                    <a:pt x="4728" y="0"/>
                  </a:moveTo>
                  <a:cubicBezTo>
                    <a:pt x="3943" y="321"/>
                    <a:pt x="3051" y="875"/>
                    <a:pt x="2195" y="1731"/>
                  </a:cubicBezTo>
                  <a:cubicBezTo>
                    <a:pt x="607" y="3319"/>
                    <a:pt x="143" y="5246"/>
                    <a:pt x="0" y="6334"/>
                  </a:cubicBezTo>
                  <a:lnTo>
                    <a:pt x="839" y="7155"/>
                  </a:lnTo>
                  <a:cubicBezTo>
                    <a:pt x="1927" y="7012"/>
                    <a:pt x="3854" y="6566"/>
                    <a:pt x="5442" y="4978"/>
                  </a:cubicBezTo>
                  <a:cubicBezTo>
                    <a:pt x="6299" y="4122"/>
                    <a:pt x="6852" y="3248"/>
                    <a:pt x="7173" y="2445"/>
                  </a:cubicBezTo>
                  <a:cubicBezTo>
                    <a:pt x="6994" y="2017"/>
                    <a:pt x="6655" y="1499"/>
                    <a:pt x="6156" y="982"/>
                  </a:cubicBezTo>
                  <a:cubicBezTo>
                    <a:pt x="5674" y="518"/>
                    <a:pt x="5174" y="179"/>
                    <a:pt x="472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37"/>
            <p:cNvSpPr/>
            <p:nvPr/>
          </p:nvSpPr>
          <p:spPr>
            <a:xfrm>
              <a:off x="6042775" y="4183750"/>
              <a:ext cx="57575" cy="47550"/>
            </a:xfrm>
            <a:custGeom>
              <a:rect b="b" l="l" r="r" t="t"/>
              <a:pathLst>
                <a:path extrusionOk="0" h="1902" w="2303">
                  <a:moveTo>
                    <a:pt x="1416" y="0"/>
                  </a:moveTo>
                  <a:cubicBezTo>
                    <a:pt x="1347" y="0"/>
                    <a:pt x="1253" y="55"/>
                    <a:pt x="1107" y="201"/>
                  </a:cubicBezTo>
                  <a:cubicBezTo>
                    <a:pt x="661" y="647"/>
                    <a:pt x="0" y="1629"/>
                    <a:pt x="197" y="1861"/>
                  </a:cubicBezTo>
                  <a:cubicBezTo>
                    <a:pt x="227" y="1889"/>
                    <a:pt x="270" y="1901"/>
                    <a:pt x="323" y="1901"/>
                  </a:cubicBezTo>
                  <a:cubicBezTo>
                    <a:pt x="676" y="1901"/>
                    <a:pt x="1468" y="1341"/>
                    <a:pt x="1856" y="969"/>
                  </a:cubicBezTo>
                  <a:cubicBezTo>
                    <a:pt x="2302" y="505"/>
                    <a:pt x="1927" y="540"/>
                    <a:pt x="1731" y="344"/>
                  </a:cubicBezTo>
                  <a:cubicBezTo>
                    <a:pt x="1590" y="203"/>
                    <a:pt x="1550" y="0"/>
                    <a:pt x="141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76" name="Google Shape;1176;p37"/>
          <p:cNvGrpSpPr/>
          <p:nvPr/>
        </p:nvGrpSpPr>
        <p:grpSpPr>
          <a:xfrm>
            <a:off x="9417554" y="5125862"/>
            <a:ext cx="352082" cy="308322"/>
            <a:chOff x="6866650" y="1038650"/>
            <a:chExt cx="266325" cy="226175"/>
          </a:xfrm>
        </p:grpSpPr>
        <p:sp>
          <p:nvSpPr>
            <p:cNvPr id="1177" name="Google Shape;1177;p37"/>
            <p:cNvSpPr/>
            <p:nvPr/>
          </p:nvSpPr>
          <p:spPr>
            <a:xfrm>
              <a:off x="6866650" y="1078350"/>
              <a:ext cx="39725" cy="186475"/>
            </a:xfrm>
            <a:custGeom>
              <a:rect b="b" l="l" r="r" t="t"/>
              <a:pathLst>
                <a:path extrusionOk="0" h="7459" w="1589">
                  <a:moveTo>
                    <a:pt x="536" y="1"/>
                  </a:moveTo>
                  <a:cubicBezTo>
                    <a:pt x="233" y="1"/>
                    <a:pt x="1" y="250"/>
                    <a:pt x="1" y="536"/>
                  </a:cubicBezTo>
                  <a:lnTo>
                    <a:pt x="1" y="6924"/>
                  </a:lnTo>
                  <a:cubicBezTo>
                    <a:pt x="1" y="7227"/>
                    <a:pt x="233" y="7459"/>
                    <a:pt x="536" y="7459"/>
                  </a:cubicBezTo>
                  <a:lnTo>
                    <a:pt x="1589" y="7459"/>
                  </a:lnTo>
                  <a:lnTo>
                    <a:pt x="1589"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37"/>
            <p:cNvSpPr/>
            <p:nvPr/>
          </p:nvSpPr>
          <p:spPr>
            <a:xfrm>
              <a:off x="7092800" y="1078350"/>
              <a:ext cx="40175" cy="186475"/>
            </a:xfrm>
            <a:custGeom>
              <a:rect b="b" l="l" r="r" t="t"/>
              <a:pathLst>
                <a:path extrusionOk="0" h="7459" w="1607">
                  <a:moveTo>
                    <a:pt x="1" y="1"/>
                  </a:moveTo>
                  <a:lnTo>
                    <a:pt x="1" y="7459"/>
                  </a:lnTo>
                  <a:lnTo>
                    <a:pt x="1072" y="7459"/>
                  </a:lnTo>
                  <a:cubicBezTo>
                    <a:pt x="1375" y="7459"/>
                    <a:pt x="1607" y="7227"/>
                    <a:pt x="1607" y="6924"/>
                  </a:cubicBezTo>
                  <a:lnTo>
                    <a:pt x="1607" y="536"/>
                  </a:lnTo>
                  <a:cubicBezTo>
                    <a:pt x="1607" y="250"/>
                    <a:pt x="1375" y="1"/>
                    <a:pt x="1072"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37"/>
            <p:cNvSpPr/>
            <p:nvPr/>
          </p:nvSpPr>
          <p:spPr>
            <a:xfrm>
              <a:off x="6919750" y="1038650"/>
              <a:ext cx="159700" cy="226175"/>
            </a:xfrm>
            <a:custGeom>
              <a:rect b="b" l="l" r="r" t="t"/>
              <a:pathLst>
                <a:path extrusionOk="0" h="9047" w="6388">
                  <a:moveTo>
                    <a:pt x="3997" y="786"/>
                  </a:moveTo>
                  <a:cubicBezTo>
                    <a:pt x="4086" y="786"/>
                    <a:pt x="4140" y="857"/>
                    <a:pt x="4140" y="929"/>
                  </a:cubicBezTo>
                  <a:lnTo>
                    <a:pt x="4140" y="1589"/>
                  </a:lnTo>
                  <a:lnTo>
                    <a:pt x="2266" y="1589"/>
                  </a:lnTo>
                  <a:lnTo>
                    <a:pt x="2266" y="929"/>
                  </a:lnTo>
                  <a:cubicBezTo>
                    <a:pt x="2266" y="857"/>
                    <a:pt x="2320" y="786"/>
                    <a:pt x="2409" y="786"/>
                  </a:cubicBezTo>
                  <a:close/>
                  <a:moveTo>
                    <a:pt x="2409" y="1"/>
                  </a:moveTo>
                  <a:cubicBezTo>
                    <a:pt x="1891" y="1"/>
                    <a:pt x="1463" y="411"/>
                    <a:pt x="1463" y="929"/>
                  </a:cubicBezTo>
                  <a:lnTo>
                    <a:pt x="1463" y="1589"/>
                  </a:lnTo>
                  <a:lnTo>
                    <a:pt x="0" y="1589"/>
                  </a:lnTo>
                  <a:lnTo>
                    <a:pt x="0" y="9047"/>
                  </a:lnTo>
                  <a:lnTo>
                    <a:pt x="6388" y="9047"/>
                  </a:lnTo>
                  <a:lnTo>
                    <a:pt x="6388" y="1589"/>
                  </a:lnTo>
                  <a:lnTo>
                    <a:pt x="4925" y="1589"/>
                  </a:lnTo>
                  <a:lnTo>
                    <a:pt x="4925" y="929"/>
                  </a:lnTo>
                  <a:cubicBezTo>
                    <a:pt x="4925" y="411"/>
                    <a:pt x="4514" y="1"/>
                    <a:pt x="399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80" name="Google Shape;1180;p37"/>
          <p:cNvGrpSpPr/>
          <p:nvPr/>
        </p:nvGrpSpPr>
        <p:grpSpPr>
          <a:xfrm>
            <a:off x="5155087" y="1762012"/>
            <a:ext cx="272497" cy="362441"/>
            <a:chOff x="2033075" y="2942475"/>
            <a:chExt cx="206125" cy="265875"/>
          </a:xfrm>
        </p:grpSpPr>
        <p:sp>
          <p:nvSpPr>
            <p:cNvPr id="1181" name="Google Shape;1181;p37"/>
            <p:cNvSpPr/>
            <p:nvPr/>
          </p:nvSpPr>
          <p:spPr>
            <a:xfrm>
              <a:off x="2033075" y="2942475"/>
              <a:ext cx="206125" cy="265875"/>
            </a:xfrm>
            <a:custGeom>
              <a:rect b="b" l="l" r="r" t="t"/>
              <a:pathLst>
                <a:path extrusionOk="0" h="10635" w="8245">
                  <a:moveTo>
                    <a:pt x="4908" y="1124"/>
                  </a:moveTo>
                  <a:lnTo>
                    <a:pt x="6567" y="2783"/>
                  </a:lnTo>
                  <a:lnTo>
                    <a:pt x="4908" y="2783"/>
                  </a:lnTo>
                  <a:lnTo>
                    <a:pt x="4908" y="1124"/>
                  </a:lnTo>
                  <a:close/>
                  <a:moveTo>
                    <a:pt x="4122" y="803"/>
                  </a:moveTo>
                  <a:lnTo>
                    <a:pt x="4122" y="3586"/>
                  </a:lnTo>
                  <a:lnTo>
                    <a:pt x="7441" y="3586"/>
                  </a:lnTo>
                  <a:lnTo>
                    <a:pt x="7441" y="9849"/>
                  </a:lnTo>
                  <a:lnTo>
                    <a:pt x="786" y="9849"/>
                  </a:lnTo>
                  <a:lnTo>
                    <a:pt x="786" y="803"/>
                  </a:lnTo>
                  <a:close/>
                  <a:moveTo>
                    <a:pt x="1" y="0"/>
                  </a:moveTo>
                  <a:lnTo>
                    <a:pt x="1" y="10634"/>
                  </a:lnTo>
                  <a:lnTo>
                    <a:pt x="8244" y="10634"/>
                  </a:lnTo>
                  <a:lnTo>
                    <a:pt x="8244" y="2926"/>
                  </a:lnTo>
                  <a:lnTo>
                    <a:pt x="4908"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37"/>
            <p:cNvSpPr/>
            <p:nvPr/>
          </p:nvSpPr>
          <p:spPr>
            <a:xfrm>
              <a:off x="2072775" y="3065575"/>
              <a:ext cx="126275" cy="13400"/>
            </a:xfrm>
            <a:custGeom>
              <a:rect b="b" l="l" r="r" t="t"/>
              <a:pathLst>
                <a:path extrusionOk="0" h="536"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37"/>
            <p:cNvSpPr/>
            <p:nvPr/>
          </p:nvSpPr>
          <p:spPr>
            <a:xfrm>
              <a:off x="2072775" y="3038825"/>
              <a:ext cx="43300" cy="13400"/>
            </a:xfrm>
            <a:custGeom>
              <a:rect b="b" l="l" r="r" t="t"/>
              <a:pathLst>
                <a:path extrusionOk="0" h="536" w="1732">
                  <a:moveTo>
                    <a:pt x="1" y="0"/>
                  </a:moveTo>
                  <a:lnTo>
                    <a:pt x="1" y="535"/>
                  </a:lnTo>
                  <a:lnTo>
                    <a:pt x="1732" y="535"/>
                  </a:lnTo>
                  <a:lnTo>
                    <a:pt x="1732"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37"/>
            <p:cNvSpPr/>
            <p:nvPr/>
          </p:nvSpPr>
          <p:spPr>
            <a:xfrm>
              <a:off x="2072775" y="3091900"/>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37"/>
            <p:cNvSpPr/>
            <p:nvPr/>
          </p:nvSpPr>
          <p:spPr>
            <a:xfrm>
              <a:off x="2072775" y="3118650"/>
              <a:ext cx="126275" cy="13425"/>
            </a:xfrm>
            <a:custGeom>
              <a:rect b="b" l="l" r="r" t="t"/>
              <a:pathLst>
                <a:path extrusionOk="0" h="537" w="5051">
                  <a:moveTo>
                    <a:pt x="1" y="1"/>
                  </a:moveTo>
                  <a:lnTo>
                    <a:pt x="1" y="536"/>
                  </a:lnTo>
                  <a:lnTo>
                    <a:pt x="5050" y="536"/>
                  </a:lnTo>
                  <a:lnTo>
                    <a:pt x="5050"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37"/>
            <p:cNvSpPr/>
            <p:nvPr/>
          </p:nvSpPr>
          <p:spPr>
            <a:xfrm>
              <a:off x="2072775" y="3145425"/>
              <a:ext cx="126275" cy="13400"/>
            </a:xfrm>
            <a:custGeom>
              <a:rect b="b" l="l" r="r" t="t"/>
              <a:pathLst>
                <a:path extrusionOk="0" h="536" w="5051">
                  <a:moveTo>
                    <a:pt x="1" y="0"/>
                  </a:moveTo>
                  <a:lnTo>
                    <a:pt x="1" y="536"/>
                  </a:lnTo>
                  <a:lnTo>
                    <a:pt x="5050" y="536"/>
                  </a:lnTo>
                  <a:lnTo>
                    <a:pt x="5050"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7" name="Google Shape;1187;p37"/>
          <p:cNvSpPr/>
          <p:nvPr/>
        </p:nvSpPr>
        <p:spPr>
          <a:xfrm>
            <a:off x="2519516" y="5702423"/>
            <a:ext cx="281917" cy="398327"/>
          </a:xfrm>
          <a:custGeom>
            <a:rect b="b" l="l" r="r" t="t"/>
            <a:pathLst>
              <a:path extrusionOk="0" h="11688" w="8530">
                <a:moveTo>
                  <a:pt x="3373" y="857"/>
                </a:moveTo>
                <a:lnTo>
                  <a:pt x="3373" y="857"/>
                </a:lnTo>
                <a:cubicBezTo>
                  <a:pt x="3159" y="1142"/>
                  <a:pt x="3052" y="1499"/>
                  <a:pt x="3052" y="1856"/>
                </a:cubicBezTo>
                <a:lnTo>
                  <a:pt x="3052" y="2659"/>
                </a:lnTo>
                <a:lnTo>
                  <a:pt x="2392" y="2659"/>
                </a:lnTo>
                <a:lnTo>
                  <a:pt x="2392" y="2124"/>
                </a:lnTo>
                <a:cubicBezTo>
                  <a:pt x="2392" y="1517"/>
                  <a:pt x="2802" y="1017"/>
                  <a:pt x="3373" y="857"/>
                </a:cubicBezTo>
                <a:close/>
                <a:moveTo>
                  <a:pt x="4069" y="839"/>
                </a:moveTo>
                <a:cubicBezTo>
                  <a:pt x="4640" y="1000"/>
                  <a:pt x="5050" y="1499"/>
                  <a:pt x="5050" y="2124"/>
                </a:cubicBezTo>
                <a:lnTo>
                  <a:pt x="5050" y="2659"/>
                </a:lnTo>
                <a:lnTo>
                  <a:pt x="3587" y="2659"/>
                </a:lnTo>
                <a:lnTo>
                  <a:pt x="3587" y="1856"/>
                </a:lnTo>
                <a:cubicBezTo>
                  <a:pt x="3587" y="1463"/>
                  <a:pt x="3784" y="1107"/>
                  <a:pt x="4069" y="839"/>
                </a:cubicBezTo>
                <a:close/>
                <a:moveTo>
                  <a:pt x="4925" y="536"/>
                </a:moveTo>
                <a:cubicBezTo>
                  <a:pt x="5657" y="536"/>
                  <a:pt x="6246" y="1124"/>
                  <a:pt x="6246" y="1856"/>
                </a:cubicBezTo>
                <a:lnTo>
                  <a:pt x="6246" y="2659"/>
                </a:lnTo>
                <a:lnTo>
                  <a:pt x="5586" y="2659"/>
                </a:lnTo>
                <a:lnTo>
                  <a:pt x="5586" y="2124"/>
                </a:lnTo>
                <a:cubicBezTo>
                  <a:pt x="5586" y="1463"/>
                  <a:pt x="5247" y="875"/>
                  <a:pt x="4711" y="554"/>
                </a:cubicBezTo>
                <a:cubicBezTo>
                  <a:pt x="4783" y="554"/>
                  <a:pt x="4854" y="536"/>
                  <a:pt x="4925" y="536"/>
                </a:cubicBezTo>
                <a:close/>
                <a:moveTo>
                  <a:pt x="7316" y="4871"/>
                </a:moveTo>
                <a:lnTo>
                  <a:pt x="7691" y="9796"/>
                </a:lnTo>
                <a:lnTo>
                  <a:pt x="6959" y="10528"/>
                </a:lnTo>
                <a:lnTo>
                  <a:pt x="7316" y="4871"/>
                </a:lnTo>
                <a:close/>
                <a:moveTo>
                  <a:pt x="6603" y="3462"/>
                </a:moveTo>
                <a:lnTo>
                  <a:pt x="6139" y="10902"/>
                </a:lnTo>
                <a:lnTo>
                  <a:pt x="804" y="10902"/>
                </a:lnTo>
                <a:lnTo>
                  <a:pt x="1286" y="3462"/>
                </a:lnTo>
                <a:lnTo>
                  <a:pt x="1857" y="3462"/>
                </a:lnTo>
                <a:lnTo>
                  <a:pt x="1857" y="4515"/>
                </a:lnTo>
                <a:cubicBezTo>
                  <a:pt x="1857" y="4675"/>
                  <a:pt x="1981" y="4782"/>
                  <a:pt x="2124" y="4782"/>
                </a:cubicBezTo>
                <a:cubicBezTo>
                  <a:pt x="2267" y="4782"/>
                  <a:pt x="2392" y="4675"/>
                  <a:pt x="2392" y="4515"/>
                </a:cubicBezTo>
                <a:lnTo>
                  <a:pt x="2392" y="3462"/>
                </a:lnTo>
                <a:lnTo>
                  <a:pt x="5050" y="3462"/>
                </a:lnTo>
                <a:lnTo>
                  <a:pt x="5050" y="4515"/>
                </a:lnTo>
                <a:cubicBezTo>
                  <a:pt x="5050" y="4675"/>
                  <a:pt x="5175" y="4782"/>
                  <a:pt x="5318" y="4782"/>
                </a:cubicBezTo>
                <a:cubicBezTo>
                  <a:pt x="5479" y="4782"/>
                  <a:pt x="5586" y="4675"/>
                  <a:pt x="5586" y="4515"/>
                </a:cubicBezTo>
                <a:lnTo>
                  <a:pt x="5586" y="3462"/>
                </a:lnTo>
                <a:close/>
                <a:moveTo>
                  <a:pt x="4925" y="0"/>
                </a:moveTo>
                <a:cubicBezTo>
                  <a:pt x="4569" y="0"/>
                  <a:pt x="4230" y="107"/>
                  <a:pt x="3962" y="286"/>
                </a:cubicBezTo>
                <a:cubicBezTo>
                  <a:pt x="3873" y="268"/>
                  <a:pt x="3801" y="268"/>
                  <a:pt x="3730" y="268"/>
                </a:cubicBezTo>
                <a:cubicBezTo>
                  <a:pt x="2695" y="268"/>
                  <a:pt x="1857" y="1107"/>
                  <a:pt x="1857" y="2124"/>
                </a:cubicBezTo>
                <a:lnTo>
                  <a:pt x="1857" y="2659"/>
                </a:lnTo>
                <a:lnTo>
                  <a:pt x="1036" y="2659"/>
                </a:lnTo>
                <a:cubicBezTo>
                  <a:pt x="768" y="2659"/>
                  <a:pt x="518" y="2873"/>
                  <a:pt x="500" y="3159"/>
                </a:cubicBezTo>
                <a:lnTo>
                  <a:pt x="19" y="11134"/>
                </a:lnTo>
                <a:cubicBezTo>
                  <a:pt x="1" y="11455"/>
                  <a:pt x="233" y="11687"/>
                  <a:pt x="536" y="11687"/>
                </a:cubicBezTo>
                <a:lnTo>
                  <a:pt x="6710" y="11687"/>
                </a:lnTo>
                <a:cubicBezTo>
                  <a:pt x="6852" y="11687"/>
                  <a:pt x="6995" y="11634"/>
                  <a:pt x="7084" y="11527"/>
                </a:cubicBezTo>
                <a:lnTo>
                  <a:pt x="8351" y="10278"/>
                </a:lnTo>
                <a:cubicBezTo>
                  <a:pt x="8458" y="10171"/>
                  <a:pt x="8530" y="10010"/>
                  <a:pt x="8512" y="9867"/>
                </a:cubicBezTo>
                <a:lnTo>
                  <a:pt x="7977" y="3159"/>
                </a:lnTo>
                <a:cubicBezTo>
                  <a:pt x="7977" y="2891"/>
                  <a:pt x="7727" y="2659"/>
                  <a:pt x="7459" y="2659"/>
                </a:cubicBezTo>
                <a:lnTo>
                  <a:pt x="6781" y="2659"/>
                </a:lnTo>
                <a:lnTo>
                  <a:pt x="6781" y="1856"/>
                </a:lnTo>
                <a:cubicBezTo>
                  <a:pt x="6781" y="839"/>
                  <a:pt x="5960" y="0"/>
                  <a:pt x="492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88" name="Google Shape;1188;p37"/>
          <p:cNvGrpSpPr/>
          <p:nvPr/>
        </p:nvGrpSpPr>
        <p:grpSpPr>
          <a:xfrm>
            <a:off x="3016802" y="5738414"/>
            <a:ext cx="325576" cy="362441"/>
            <a:chOff x="3081775" y="1061400"/>
            <a:chExt cx="246275" cy="265875"/>
          </a:xfrm>
        </p:grpSpPr>
        <p:sp>
          <p:nvSpPr>
            <p:cNvPr id="1189" name="Google Shape;1189;p37"/>
            <p:cNvSpPr/>
            <p:nvPr/>
          </p:nvSpPr>
          <p:spPr>
            <a:xfrm>
              <a:off x="3081775" y="1061400"/>
              <a:ext cx="246275" cy="225750"/>
            </a:xfrm>
            <a:custGeom>
              <a:rect b="b" l="l" r="r" t="t"/>
              <a:pathLst>
                <a:path extrusionOk="0" h="9030" w="9851">
                  <a:moveTo>
                    <a:pt x="3070" y="2124"/>
                  </a:moveTo>
                  <a:lnTo>
                    <a:pt x="3070" y="3052"/>
                  </a:lnTo>
                  <a:lnTo>
                    <a:pt x="1607" y="3052"/>
                  </a:lnTo>
                  <a:lnTo>
                    <a:pt x="1607" y="2124"/>
                  </a:lnTo>
                  <a:close/>
                  <a:moveTo>
                    <a:pt x="5068" y="2124"/>
                  </a:moveTo>
                  <a:lnTo>
                    <a:pt x="5068" y="3052"/>
                  </a:lnTo>
                  <a:lnTo>
                    <a:pt x="3605" y="3052"/>
                  </a:lnTo>
                  <a:lnTo>
                    <a:pt x="3605" y="2124"/>
                  </a:lnTo>
                  <a:close/>
                  <a:moveTo>
                    <a:pt x="7067" y="2124"/>
                  </a:moveTo>
                  <a:lnTo>
                    <a:pt x="7067" y="3052"/>
                  </a:lnTo>
                  <a:lnTo>
                    <a:pt x="5603" y="3052"/>
                  </a:lnTo>
                  <a:lnTo>
                    <a:pt x="5603" y="2124"/>
                  </a:lnTo>
                  <a:close/>
                  <a:moveTo>
                    <a:pt x="9065" y="2124"/>
                  </a:moveTo>
                  <a:lnTo>
                    <a:pt x="9065" y="3052"/>
                  </a:lnTo>
                  <a:lnTo>
                    <a:pt x="7584" y="3052"/>
                  </a:lnTo>
                  <a:lnTo>
                    <a:pt x="7584" y="2124"/>
                  </a:lnTo>
                  <a:close/>
                  <a:moveTo>
                    <a:pt x="3070" y="3587"/>
                  </a:moveTo>
                  <a:lnTo>
                    <a:pt x="3070" y="4515"/>
                  </a:lnTo>
                  <a:lnTo>
                    <a:pt x="1607" y="4515"/>
                  </a:lnTo>
                  <a:lnTo>
                    <a:pt x="1607" y="3587"/>
                  </a:lnTo>
                  <a:close/>
                  <a:moveTo>
                    <a:pt x="5068" y="3587"/>
                  </a:moveTo>
                  <a:lnTo>
                    <a:pt x="5068" y="4515"/>
                  </a:lnTo>
                  <a:lnTo>
                    <a:pt x="3605" y="4515"/>
                  </a:lnTo>
                  <a:lnTo>
                    <a:pt x="3605" y="3587"/>
                  </a:lnTo>
                  <a:close/>
                  <a:moveTo>
                    <a:pt x="7067" y="3587"/>
                  </a:moveTo>
                  <a:lnTo>
                    <a:pt x="7067" y="4515"/>
                  </a:lnTo>
                  <a:lnTo>
                    <a:pt x="5603" y="4515"/>
                  </a:lnTo>
                  <a:lnTo>
                    <a:pt x="5603" y="3587"/>
                  </a:lnTo>
                  <a:close/>
                  <a:moveTo>
                    <a:pt x="9065" y="3587"/>
                  </a:moveTo>
                  <a:lnTo>
                    <a:pt x="9065" y="4515"/>
                  </a:lnTo>
                  <a:lnTo>
                    <a:pt x="7584" y="4515"/>
                  </a:lnTo>
                  <a:lnTo>
                    <a:pt x="7584" y="3587"/>
                  </a:lnTo>
                  <a:close/>
                  <a:moveTo>
                    <a:pt x="9065" y="5050"/>
                  </a:moveTo>
                  <a:lnTo>
                    <a:pt x="9065" y="5639"/>
                  </a:lnTo>
                  <a:lnTo>
                    <a:pt x="7584" y="5782"/>
                  </a:lnTo>
                  <a:lnTo>
                    <a:pt x="7584" y="5050"/>
                  </a:lnTo>
                  <a:close/>
                  <a:moveTo>
                    <a:pt x="7067" y="5050"/>
                  </a:moveTo>
                  <a:lnTo>
                    <a:pt x="7067" y="5817"/>
                  </a:lnTo>
                  <a:lnTo>
                    <a:pt x="5603" y="5960"/>
                  </a:lnTo>
                  <a:lnTo>
                    <a:pt x="5603" y="5050"/>
                  </a:lnTo>
                  <a:close/>
                  <a:moveTo>
                    <a:pt x="5068" y="5050"/>
                  </a:moveTo>
                  <a:lnTo>
                    <a:pt x="5068" y="6014"/>
                  </a:lnTo>
                  <a:lnTo>
                    <a:pt x="3605" y="6139"/>
                  </a:lnTo>
                  <a:lnTo>
                    <a:pt x="3605" y="5050"/>
                  </a:lnTo>
                  <a:close/>
                  <a:moveTo>
                    <a:pt x="3070" y="5050"/>
                  </a:moveTo>
                  <a:lnTo>
                    <a:pt x="3070" y="6174"/>
                  </a:lnTo>
                  <a:lnTo>
                    <a:pt x="1607" y="6317"/>
                  </a:lnTo>
                  <a:lnTo>
                    <a:pt x="1607" y="5050"/>
                  </a:lnTo>
                  <a:close/>
                  <a:moveTo>
                    <a:pt x="411" y="1"/>
                  </a:moveTo>
                  <a:cubicBezTo>
                    <a:pt x="179" y="1"/>
                    <a:pt x="1" y="179"/>
                    <a:pt x="1" y="393"/>
                  </a:cubicBezTo>
                  <a:cubicBezTo>
                    <a:pt x="1" y="625"/>
                    <a:pt x="179" y="804"/>
                    <a:pt x="411" y="804"/>
                  </a:cubicBezTo>
                  <a:cubicBezTo>
                    <a:pt x="643" y="804"/>
                    <a:pt x="804" y="964"/>
                    <a:pt x="804" y="1196"/>
                  </a:cubicBezTo>
                  <a:lnTo>
                    <a:pt x="804" y="7834"/>
                  </a:lnTo>
                  <a:cubicBezTo>
                    <a:pt x="804" y="8512"/>
                    <a:pt x="1339" y="9029"/>
                    <a:pt x="1999" y="9029"/>
                  </a:cubicBezTo>
                  <a:lnTo>
                    <a:pt x="9457" y="9029"/>
                  </a:lnTo>
                  <a:cubicBezTo>
                    <a:pt x="9689" y="9029"/>
                    <a:pt x="9850" y="8868"/>
                    <a:pt x="9850" y="8637"/>
                  </a:cubicBezTo>
                  <a:cubicBezTo>
                    <a:pt x="9850" y="8405"/>
                    <a:pt x="9689" y="8244"/>
                    <a:pt x="9457" y="8244"/>
                  </a:cubicBezTo>
                  <a:lnTo>
                    <a:pt x="1999" y="8244"/>
                  </a:lnTo>
                  <a:cubicBezTo>
                    <a:pt x="1785" y="8244"/>
                    <a:pt x="1607" y="8066"/>
                    <a:pt x="1607" y="7834"/>
                  </a:cubicBezTo>
                  <a:lnTo>
                    <a:pt x="1607" y="7102"/>
                  </a:lnTo>
                  <a:lnTo>
                    <a:pt x="9850" y="6370"/>
                  </a:lnTo>
                  <a:lnTo>
                    <a:pt x="9850" y="1321"/>
                  </a:lnTo>
                  <a:lnTo>
                    <a:pt x="1607" y="1321"/>
                  </a:lnTo>
                  <a:lnTo>
                    <a:pt x="1607" y="1196"/>
                  </a:lnTo>
                  <a:cubicBezTo>
                    <a:pt x="1607" y="536"/>
                    <a:pt x="1071" y="1"/>
                    <a:pt x="41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37"/>
            <p:cNvSpPr/>
            <p:nvPr/>
          </p:nvSpPr>
          <p:spPr>
            <a:xfrm>
              <a:off x="3121925" y="1287125"/>
              <a:ext cx="39725" cy="40150"/>
            </a:xfrm>
            <a:custGeom>
              <a:rect b="b" l="l" r="r" t="t"/>
              <a:pathLst>
                <a:path extrusionOk="0" h="1606" w="1589">
                  <a:moveTo>
                    <a:pt x="786" y="0"/>
                  </a:moveTo>
                  <a:cubicBezTo>
                    <a:pt x="358" y="0"/>
                    <a:pt x="1" y="357"/>
                    <a:pt x="1" y="803"/>
                  </a:cubicBezTo>
                  <a:cubicBezTo>
                    <a:pt x="1" y="1249"/>
                    <a:pt x="358" y="1606"/>
                    <a:pt x="786" y="1606"/>
                  </a:cubicBezTo>
                  <a:cubicBezTo>
                    <a:pt x="1232" y="1606"/>
                    <a:pt x="1589" y="1249"/>
                    <a:pt x="1589" y="803"/>
                  </a:cubicBezTo>
                  <a:cubicBezTo>
                    <a:pt x="1589" y="357"/>
                    <a:pt x="1232" y="0"/>
                    <a:pt x="786"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37"/>
            <p:cNvSpPr/>
            <p:nvPr/>
          </p:nvSpPr>
          <p:spPr>
            <a:xfrm>
              <a:off x="3268250" y="1287125"/>
              <a:ext cx="40150" cy="40150"/>
            </a:xfrm>
            <a:custGeom>
              <a:rect b="b" l="l" r="r" t="t"/>
              <a:pathLst>
                <a:path extrusionOk="0" h="1606" w="1606">
                  <a:moveTo>
                    <a:pt x="803" y="0"/>
                  </a:moveTo>
                  <a:cubicBezTo>
                    <a:pt x="357" y="0"/>
                    <a:pt x="0" y="357"/>
                    <a:pt x="0" y="803"/>
                  </a:cubicBezTo>
                  <a:cubicBezTo>
                    <a:pt x="0" y="1249"/>
                    <a:pt x="357" y="1606"/>
                    <a:pt x="803" y="1606"/>
                  </a:cubicBezTo>
                  <a:cubicBezTo>
                    <a:pt x="1231" y="1606"/>
                    <a:pt x="1606" y="1249"/>
                    <a:pt x="1606" y="803"/>
                  </a:cubicBezTo>
                  <a:cubicBezTo>
                    <a:pt x="1606" y="357"/>
                    <a:pt x="1231" y="0"/>
                    <a:pt x="803"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92" name="Google Shape;1192;p37"/>
          <p:cNvGrpSpPr/>
          <p:nvPr/>
        </p:nvGrpSpPr>
        <p:grpSpPr>
          <a:xfrm>
            <a:off x="3556513" y="5780534"/>
            <a:ext cx="369202" cy="325941"/>
            <a:chOff x="2847150" y="1805000"/>
            <a:chExt cx="279275" cy="239100"/>
          </a:xfrm>
        </p:grpSpPr>
        <p:sp>
          <p:nvSpPr>
            <p:cNvPr id="1193" name="Google Shape;1193;p37"/>
            <p:cNvSpPr/>
            <p:nvPr/>
          </p:nvSpPr>
          <p:spPr>
            <a:xfrm>
              <a:off x="2847150" y="1805000"/>
              <a:ext cx="279275" cy="145450"/>
            </a:xfrm>
            <a:custGeom>
              <a:rect b="b" l="l" r="r" t="t"/>
              <a:pathLst>
                <a:path extrusionOk="0" h="5818" w="11171">
                  <a:moveTo>
                    <a:pt x="5585" y="0"/>
                  </a:moveTo>
                  <a:lnTo>
                    <a:pt x="1" y="5317"/>
                  </a:lnTo>
                  <a:lnTo>
                    <a:pt x="607" y="5817"/>
                  </a:lnTo>
                  <a:lnTo>
                    <a:pt x="5585" y="1089"/>
                  </a:lnTo>
                  <a:lnTo>
                    <a:pt x="10563" y="5817"/>
                  </a:lnTo>
                  <a:lnTo>
                    <a:pt x="11170" y="5317"/>
                  </a:lnTo>
                  <a:lnTo>
                    <a:pt x="5585"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37"/>
            <p:cNvSpPr/>
            <p:nvPr/>
          </p:nvSpPr>
          <p:spPr>
            <a:xfrm>
              <a:off x="2887300" y="1850950"/>
              <a:ext cx="199425" cy="193150"/>
            </a:xfrm>
            <a:custGeom>
              <a:rect b="b" l="l" r="r" t="t"/>
              <a:pathLst>
                <a:path extrusionOk="0" h="7726" w="7977">
                  <a:moveTo>
                    <a:pt x="3979" y="0"/>
                  </a:moveTo>
                  <a:lnTo>
                    <a:pt x="0" y="3783"/>
                  </a:lnTo>
                  <a:lnTo>
                    <a:pt x="0" y="7726"/>
                  </a:lnTo>
                  <a:lnTo>
                    <a:pt x="3176" y="7726"/>
                  </a:lnTo>
                  <a:lnTo>
                    <a:pt x="3176" y="4407"/>
                  </a:lnTo>
                  <a:lnTo>
                    <a:pt x="4782" y="4407"/>
                  </a:lnTo>
                  <a:lnTo>
                    <a:pt x="4782" y="7726"/>
                  </a:lnTo>
                  <a:lnTo>
                    <a:pt x="7976" y="7726"/>
                  </a:lnTo>
                  <a:lnTo>
                    <a:pt x="7976" y="3783"/>
                  </a:lnTo>
                  <a:lnTo>
                    <a:pt x="3979"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95" name="Google Shape;1195;p37"/>
          <p:cNvSpPr/>
          <p:nvPr/>
        </p:nvSpPr>
        <p:spPr>
          <a:xfrm>
            <a:off x="4138834" y="5830310"/>
            <a:ext cx="386850" cy="190371"/>
          </a:xfrm>
          <a:custGeom>
            <a:rect b="b" l="l" r="r" t="t"/>
            <a:pathLst>
              <a:path extrusionOk="0" h="5586" w="11705">
                <a:moveTo>
                  <a:pt x="1588" y="1999"/>
                </a:moveTo>
                <a:cubicBezTo>
                  <a:pt x="2034" y="1999"/>
                  <a:pt x="2391" y="2356"/>
                  <a:pt x="2391" y="2784"/>
                </a:cubicBezTo>
                <a:cubicBezTo>
                  <a:pt x="2391" y="3230"/>
                  <a:pt x="2034" y="3587"/>
                  <a:pt x="1588" y="3587"/>
                </a:cubicBezTo>
                <a:cubicBezTo>
                  <a:pt x="1160" y="3587"/>
                  <a:pt x="803" y="3230"/>
                  <a:pt x="803" y="2784"/>
                </a:cubicBezTo>
                <a:cubicBezTo>
                  <a:pt x="803" y="2356"/>
                  <a:pt x="1160" y="1999"/>
                  <a:pt x="1588" y="1999"/>
                </a:cubicBezTo>
                <a:close/>
                <a:moveTo>
                  <a:pt x="2784" y="0"/>
                </a:moveTo>
                <a:cubicBezTo>
                  <a:pt x="1249" y="0"/>
                  <a:pt x="0" y="1249"/>
                  <a:pt x="0" y="2784"/>
                </a:cubicBezTo>
                <a:cubicBezTo>
                  <a:pt x="0" y="4336"/>
                  <a:pt x="1249" y="5585"/>
                  <a:pt x="2784" y="5585"/>
                </a:cubicBezTo>
                <a:cubicBezTo>
                  <a:pt x="3854" y="5585"/>
                  <a:pt x="4782" y="4996"/>
                  <a:pt x="5246" y="4122"/>
                </a:cubicBezTo>
                <a:lnTo>
                  <a:pt x="6120" y="4122"/>
                </a:lnTo>
                <a:lnTo>
                  <a:pt x="6638" y="3587"/>
                </a:lnTo>
                <a:lnTo>
                  <a:pt x="7173" y="4122"/>
                </a:lnTo>
                <a:lnTo>
                  <a:pt x="8047" y="3248"/>
                </a:lnTo>
                <a:lnTo>
                  <a:pt x="8904" y="4122"/>
                </a:lnTo>
                <a:lnTo>
                  <a:pt x="9778" y="3248"/>
                </a:lnTo>
                <a:lnTo>
                  <a:pt x="10634" y="4122"/>
                </a:lnTo>
                <a:lnTo>
                  <a:pt x="11705" y="2784"/>
                </a:lnTo>
                <a:lnTo>
                  <a:pt x="10634" y="1463"/>
                </a:lnTo>
                <a:lnTo>
                  <a:pt x="5246" y="1463"/>
                </a:lnTo>
                <a:cubicBezTo>
                  <a:pt x="4782" y="589"/>
                  <a:pt x="3854" y="0"/>
                  <a:pt x="278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96" name="Google Shape;1196;p37"/>
          <p:cNvGrpSpPr/>
          <p:nvPr/>
        </p:nvGrpSpPr>
        <p:grpSpPr>
          <a:xfrm>
            <a:off x="4742307" y="5724791"/>
            <a:ext cx="352082" cy="363054"/>
            <a:chOff x="6435300" y="1095300"/>
            <a:chExt cx="266325" cy="266325"/>
          </a:xfrm>
        </p:grpSpPr>
        <p:sp>
          <p:nvSpPr>
            <p:cNvPr id="1197" name="Google Shape;1197;p37"/>
            <p:cNvSpPr/>
            <p:nvPr/>
          </p:nvSpPr>
          <p:spPr>
            <a:xfrm>
              <a:off x="6444225" y="1095300"/>
              <a:ext cx="247150" cy="266325"/>
            </a:xfrm>
            <a:custGeom>
              <a:rect b="b" l="l" r="r" t="t"/>
              <a:pathLst>
                <a:path extrusionOk="0" h="10653" w="9886">
                  <a:moveTo>
                    <a:pt x="4961" y="1607"/>
                  </a:moveTo>
                  <a:cubicBezTo>
                    <a:pt x="5122" y="1607"/>
                    <a:pt x="5229" y="1731"/>
                    <a:pt x="5229" y="1856"/>
                  </a:cubicBezTo>
                  <a:cubicBezTo>
                    <a:pt x="5229" y="2017"/>
                    <a:pt x="5122" y="2124"/>
                    <a:pt x="4961" y="2124"/>
                  </a:cubicBezTo>
                  <a:cubicBezTo>
                    <a:pt x="4818" y="2124"/>
                    <a:pt x="4693" y="2017"/>
                    <a:pt x="4693" y="1856"/>
                  </a:cubicBezTo>
                  <a:cubicBezTo>
                    <a:pt x="4693" y="1731"/>
                    <a:pt x="4818" y="1607"/>
                    <a:pt x="4961" y="1607"/>
                  </a:cubicBezTo>
                  <a:close/>
                  <a:moveTo>
                    <a:pt x="4961" y="1"/>
                  </a:moveTo>
                  <a:cubicBezTo>
                    <a:pt x="4747" y="1"/>
                    <a:pt x="4568" y="179"/>
                    <a:pt x="4568" y="393"/>
                  </a:cubicBezTo>
                  <a:lnTo>
                    <a:pt x="4568" y="1178"/>
                  </a:lnTo>
                  <a:cubicBezTo>
                    <a:pt x="4444" y="1232"/>
                    <a:pt x="4337" y="1357"/>
                    <a:pt x="4265" y="1464"/>
                  </a:cubicBezTo>
                  <a:lnTo>
                    <a:pt x="839" y="1464"/>
                  </a:lnTo>
                  <a:cubicBezTo>
                    <a:pt x="607" y="1464"/>
                    <a:pt x="429" y="1642"/>
                    <a:pt x="429" y="1856"/>
                  </a:cubicBezTo>
                  <a:cubicBezTo>
                    <a:pt x="429" y="2053"/>
                    <a:pt x="572" y="2231"/>
                    <a:pt x="768" y="2249"/>
                  </a:cubicBezTo>
                  <a:lnTo>
                    <a:pt x="1" y="6121"/>
                  </a:lnTo>
                  <a:lnTo>
                    <a:pt x="554" y="6121"/>
                  </a:lnTo>
                  <a:lnTo>
                    <a:pt x="1143" y="3087"/>
                  </a:lnTo>
                  <a:lnTo>
                    <a:pt x="1892" y="6121"/>
                  </a:lnTo>
                  <a:lnTo>
                    <a:pt x="2427" y="6121"/>
                  </a:lnTo>
                  <a:lnTo>
                    <a:pt x="1464" y="2267"/>
                  </a:lnTo>
                  <a:lnTo>
                    <a:pt x="4265" y="2267"/>
                  </a:lnTo>
                  <a:cubicBezTo>
                    <a:pt x="4337" y="2392"/>
                    <a:pt x="4426" y="2499"/>
                    <a:pt x="4551" y="2570"/>
                  </a:cubicBezTo>
                  <a:lnTo>
                    <a:pt x="4551" y="9315"/>
                  </a:lnTo>
                  <a:lnTo>
                    <a:pt x="3623" y="9315"/>
                  </a:lnTo>
                  <a:cubicBezTo>
                    <a:pt x="3480" y="9315"/>
                    <a:pt x="3355" y="9439"/>
                    <a:pt x="3355" y="9582"/>
                  </a:cubicBezTo>
                  <a:lnTo>
                    <a:pt x="3355" y="9850"/>
                  </a:lnTo>
                  <a:lnTo>
                    <a:pt x="1767" y="9850"/>
                  </a:lnTo>
                  <a:lnTo>
                    <a:pt x="1767" y="10653"/>
                  </a:lnTo>
                  <a:lnTo>
                    <a:pt x="8155" y="10653"/>
                  </a:lnTo>
                  <a:lnTo>
                    <a:pt x="8155" y="9850"/>
                  </a:lnTo>
                  <a:lnTo>
                    <a:pt x="6567" y="9850"/>
                  </a:lnTo>
                  <a:lnTo>
                    <a:pt x="6567" y="9582"/>
                  </a:lnTo>
                  <a:cubicBezTo>
                    <a:pt x="6567" y="9439"/>
                    <a:pt x="6442" y="9315"/>
                    <a:pt x="6299" y="9315"/>
                  </a:cubicBezTo>
                  <a:lnTo>
                    <a:pt x="5354" y="9315"/>
                  </a:lnTo>
                  <a:lnTo>
                    <a:pt x="5354" y="2570"/>
                  </a:lnTo>
                  <a:cubicBezTo>
                    <a:pt x="5478" y="2499"/>
                    <a:pt x="5603" y="2392"/>
                    <a:pt x="5657" y="2267"/>
                  </a:cubicBezTo>
                  <a:lnTo>
                    <a:pt x="8208" y="2267"/>
                  </a:lnTo>
                  <a:lnTo>
                    <a:pt x="7459" y="6121"/>
                  </a:lnTo>
                  <a:lnTo>
                    <a:pt x="8012" y="6121"/>
                  </a:lnTo>
                  <a:lnTo>
                    <a:pt x="8601" y="3087"/>
                  </a:lnTo>
                  <a:lnTo>
                    <a:pt x="9350" y="6121"/>
                  </a:lnTo>
                  <a:lnTo>
                    <a:pt x="9886" y="6121"/>
                  </a:lnTo>
                  <a:lnTo>
                    <a:pt x="8922" y="2267"/>
                  </a:lnTo>
                  <a:lnTo>
                    <a:pt x="9083" y="2267"/>
                  </a:lnTo>
                  <a:cubicBezTo>
                    <a:pt x="9315" y="2267"/>
                    <a:pt x="9493" y="2088"/>
                    <a:pt x="9493" y="1856"/>
                  </a:cubicBezTo>
                  <a:cubicBezTo>
                    <a:pt x="9493" y="1642"/>
                    <a:pt x="9315" y="1464"/>
                    <a:pt x="9083" y="1464"/>
                  </a:cubicBezTo>
                  <a:lnTo>
                    <a:pt x="5657" y="1464"/>
                  </a:lnTo>
                  <a:cubicBezTo>
                    <a:pt x="5603" y="1357"/>
                    <a:pt x="5478" y="1232"/>
                    <a:pt x="5354" y="1178"/>
                  </a:cubicBezTo>
                  <a:lnTo>
                    <a:pt x="5354" y="393"/>
                  </a:lnTo>
                  <a:cubicBezTo>
                    <a:pt x="5354" y="179"/>
                    <a:pt x="5193" y="1"/>
                    <a:pt x="496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37"/>
            <p:cNvSpPr/>
            <p:nvPr/>
          </p:nvSpPr>
          <p:spPr>
            <a:xfrm>
              <a:off x="6435300" y="1258125"/>
              <a:ext cx="79875" cy="20100"/>
            </a:xfrm>
            <a:custGeom>
              <a:rect b="b" l="l" r="r" t="t"/>
              <a:pathLst>
                <a:path extrusionOk="0" h="804" w="3195">
                  <a:moveTo>
                    <a:pt x="1" y="0"/>
                  </a:moveTo>
                  <a:cubicBezTo>
                    <a:pt x="1" y="446"/>
                    <a:pt x="715" y="803"/>
                    <a:pt x="1589" y="803"/>
                  </a:cubicBezTo>
                  <a:cubicBezTo>
                    <a:pt x="2481" y="803"/>
                    <a:pt x="3195" y="446"/>
                    <a:pt x="3195"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37"/>
            <p:cNvSpPr/>
            <p:nvPr/>
          </p:nvSpPr>
          <p:spPr>
            <a:xfrm>
              <a:off x="6621325" y="1258125"/>
              <a:ext cx="80300" cy="20100"/>
            </a:xfrm>
            <a:custGeom>
              <a:rect b="b" l="l" r="r" t="t"/>
              <a:pathLst>
                <a:path extrusionOk="0" h="804" w="3212">
                  <a:moveTo>
                    <a:pt x="0" y="0"/>
                  </a:moveTo>
                  <a:cubicBezTo>
                    <a:pt x="0" y="446"/>
                    <a:pt x="732" y="803"/>
                    <a:pt x="1606" y="803"/>
                  </a:cubicBezTo>
                  <a:cubicBezTo>
                    <a:pt x="2480" y="803"/>
                    <a:pt x="3212" y="446"/>
                    <a:pt x="3212"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0" name="Google Shape;1200;p37"/>
          <p:cNvSpPr/>
          <p:nvPr/>
        </p:nvSpPr>
        <p:spPr>
          <a:xfrm>
            <a:off x="5306157" y="5738979"/>
            <a:ext cx="246520" cy="331428"/>
          </a:xfrm>
          <a:custGeom>
            <a:rect b="b" l="l" r="r" t="t"/>
            <a:pathLst>
              <a:path extrusionOk="0" h="9725" w="7459">
                <a:moveTo>
                  <a:pt x="3729" y="804"/>
                </a:moveTo>
                <a:cubicBezTo>
                  <a:pt x="4835" y="804"/>
                  <a:pt x="5728" y="1696"/>
                  <a:pt x="5728" y="2802"/>
                </a:cubicBezTo>
                <a:lnTo>
                  <a:pt x="5728" y="4283"/>
                </a:lnTo>
                <a:lnTo>
                  <a:pt x="3729" y="4122"/>
                </a:lnTo>
                <a:lnTo>
                  <a:pt x="1731" y="4283"/>
                </a:lnTo>
                <a:lnTo>
                  <a:pt x="1731" y="2802"/>
                </a:lnTo>
                <a:cubicBezTo>
                  <a:pt x="1731" y="1696"/>
                  <a:pt x="2641" y="804"/>
                  <a:pt x="3729" y="804"/>
                </a:cubicBezTo>
                <a:close/>
                <a:moveTo>
                  <a:pt x="3729" y="6121"/>
                </a:moveTo>
                <a:cubicBezTo>
                  <a:pt x="4175" y="6121"/>
                  <a:pt x="4532" y="6495"/>
                  <a:pt x="4532" y="6924"/>
                </a:cubicBezTo>
                <a:cubicBezTo>
                  <a:pt x="4532" y="7263"/>
                  <a:pt x="4300" y="7566"/>
                  <a:pt x="3997" y="7691"/>
                </a:cubicBezTo>
                <a:lnTo>
                  <a:pt x="3997" y="8387"/>
                </a:lnTo>
                <a:lnTo>
                  <a:pt x="3462" y="8387"/>
                </a:lnTo>
                <a:lnTo>
                  <a:pt x="3462" y="7691"/>
                </a:lnTo>
                <a:cubicBezTo>
                  <a:pt x="3158" y="7584"/>
                  <a:pt x="2926" y="7280"/>
                  <a:pt x="2926" y="6924"/>
                </a:cubicBezTo>
                <a:cubicBezTo>
                  <a:pt x="2926" y="6495"/>
                  <a:pt x="3301" y="6121"/>
                  <a:pt x="3729" y="6121"/>
                </a:cubicBezTo>
                <a:close/>
                <a:moveTo>
                  <a:pt x="3729" y="1"/>
                </a:moveTo>
                <a:cubicBezTo>
                  <a:pt x="2195" y="1"/>
                  <a:pt x="928" y="1267"/>
                  <a:pt x="928" y="2802"/>
                </a:cubicBezTo>
                <a:lnTo>
                  <a:pt x="928" y="4336"/>
                </a:lnTo>
                <a:lnTo>
                  <a:pt x="0" y="4390"/>
                </a:lnTo>
                <a:lnTo>
                  <a:pt x="0" y="9457"/>
                </a:lnTo>
                <a:lnTo>
                  <a:pt x="3729" y="9725"/>
                </a:lnTo>
                <a:lnTo>
                  <a:pt x="7458" y="9457"/>
                </a:lnTo>
                <a:lnTo>
                  <a:pt x="7458" y="4390"/>
                </a:lnTo>
                <a:lnTo>
                  <a:pt x="6530" y="4336"/>
                </a:lnTo>
                <a:lnTo>
                  <a:pt x="6530" y="2802"/>
                </a:lnTo>
                <a:cubicBezTo>
                  <a:pt x="6530" y="1267"/>
                  <a:pt x="5281" y="1"/>
                  <a:pt x="372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37"/>
          <p:cNvSpPr/>
          <p:nvPr/>
        </p:nvSpPr>
        <p:spPr>
          <a:xfrm>
            <a:off x="5766907" y="5710672"/>
            <a:ext cx="312554" cy="308935"/>
          </a:xfrm>
          <a:custGeom>
            <a:rect b="b" l="l" r="r" t="t"/>
            <a:pathLst>
              <a:path extrusionOk="0" h="9065" w="9457">
                <a:moveTo>
                  <a:pt x="9457" y="1"/>
                </a:moveTo>
                <a:cubicBezTo>
                  <a:pt x="9456" y="1"/>
                  <a:pt x="6537" y="806"/>
                  <a:pt x="4571" y="806"/>
                </a:cubicBezTo>
                <a:cubicBezTo>
                  <a:pt x="4509" y="806"/>
                  <a:pt x="4449" y="805"/>
                  <a:pt x="4389" y="804"/>
                </a:cubicBezTo>
                <a:cubicBezTo>
                  <a:pt x="2337" y="804"/>
                  <a:pt x="660" y="2463"/>
                  <a:pt x="660" y="4515"/>
                </a:cubicBezTo>
                <a:cubicBezTo>
                  <a:pt x="660" y="5175"/>
                  <a:pt x="839" y="5782"/>
                  <a:pt x="1124" y="6317"/>
                </a:cubicBezTo>
                <a:cubicBezTo>
                  <a:pt x="1410" y="6032"/>
                  <a:pt x="1731" y="5728"/>
                  <a:pt x="2052" y="5425"/>
                </a:cubicBezTo>
                <a:cubicBezTo>
                  <a:pt x="2891" y="4622"/>
                  <a:pt x="3872" y="3837"/>
                  <a:pt x="4693" y="3248"/>
                </a:cubicBezTo>
                <a:cubicBezTo>
                  <a:pt x="4764" y="3212"/>
                  <a:pt x="4818" y="3177"/>
                  <a:pt x="4871" y="3177"/>
                </a:cubicBezTo>
                <a:cubicBezTo>
                  <a:pt x="5032" y="3177"/>
                  <a:pt x="5139" y="3302"/>
                  <a:pt x="5139" y="3444"/>
                </a:cubicBezTo>
                <a:cubicBezTo>
                  <a:pt x="5139" y="3534"/>
                  <a:pt x="5103" y="3605"/>
                  <a:pt x="5032" y="3658"/>
                </a:cubicBezTo>
                <a:cubicBezTo>
                  <a:pt x="3854" y="4515"/>
                  <a:pt x="2284" y="5817"/>
                  <a:pt x="1213" y="7031"/>
                </a:cubicBezTo>
                <a:cubicBezTo>
                  <a:pt x="1213" y="7031"/>
                  <a:pt x="1071" y="7173"/>
                  <a:pt x="999" y="7263"/>
                </a:cubicBezTo>
                <a:cubicBezTo>
                  <a:pt x="393" y="7976"/>
                  <a:pt x="0" y="8619"/>
                  <a:pt x="0" y="9065"/>
                </a:cubicBezTo>
                <a:lnTo>
                  <a:pt x="803" y="9065"/>
                </a:lnTo>
                <a:cubicBezTo>
                  <a:pt x="803" y="8761"/>
                  <a:pt x="1267" y="8137"/>
                  <a:pt x="1981" y="7370"/>
                </a:cubicBezTo>
                <a:cubicBezTo>
                  <a:pt x="2623" y="7923"/>
                  <a:pt x="3462" y="8262"/>
                  <a:pt x="4389" y="8262"/>
                </a:cubicBezTo>
                <a:cubicBezTo>
                  <a:pt x="5067" y="8262"/>
                  <a:pt x="5692" y="8083"/>
                  <a:pt x="6245" y="7780"/>
                </a:cubicBezTo>
                <a:cubicBezTo>
                  <a:pt x="9100" y="6192"/>
                  <a:pt x="9457" y="3266"/>
                  <a:pt x="9457"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02" name="Google Shape;1202;p37"/>
          <p:cNvGrpSpPr/>
          <p:nvPr/>
        </p:nvGrpSpPr>
        <p:grpSpPr>
          <a:xfrm>
            <a:off x="6295376" y="5719855"/>
            <a:ext cx="301350" cy="363054"/>
            <a:chOff x="4506525" y="1060950"/>
            <a:chExt cx="227950" cy="266325"/>
          </a:xfrm>
        </p:grpSpPr>
        <p:sp>
          <p:nvSpPr>
            <p:cNvPr id="1203" name="Google Shape;1203;p37"/>
            <p:cNvSpPr/>
            <p:nvPr/>
          </p:nvSpPr>
          <p:spPr>
            <a:xfrm>
              <a:off x="4603750"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4" name="Google Shape;1204;p37"/>
            <p:cNvSpPr/>
            <p:nvPr/>
          </p:nvSpPr>
          <p:spPr>
            <a:xfrm>
              <a:off x="4623825" y="1143925"/>
              <a:ext cx="13425" cy="13400"/>
            </a:xfrm>
            <a:custGeom>
              <a:rect b="b" l="l" r="r" t="t"/>
              <a:pathLst>
                <a:path extrusionOk="0" h="536" w="537">
                  <a:moveTo>
                    <a:pt x="269" y="1"/>
                  </a:moveTo>
                  <a:cubicBezTo>
                    <a:pt x="126" y="1"/>
                    <a:pt x="1" y="125"/>
                    <a:pt x="1" y="268"/>
                  </a:cubicBezTo>
                  <a:cubicBezTo>
                    <a:pt x="1" y="429"/>
                    <a:pt x="126" y="536"/>
                    <a:pt x="269" y="536"/>
                  </a:cubicBezTo>
                  <a:cubicBezTo>
                    <a:pt x="411" y="536"/>
                    <a:pt x="536" y="429"/>
                    <a:pt x="536" y="268"/>
                  </a:cubicBezTo>
                  <a:cubicBezTo>
                    <a:pt x="536" y="125"/>
                    <a:pt x="411" y="1"/>
                    <a:pt x="269"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5" name="Google Shape;1205;p37"/>
            <p:cNvSpPr/>
            <p:nvPr/>
          </p:nvSpPr>
          <p:spPr>
            <a:xfrm>
              <a:off x="4613575" y="1220650"/>
              <a:ext cx="13400" cy="13400"/>
            </a:xfrm>
            <a:custGeom>
              <a:rect b="b" l="l" r="r" t="t"/>
              <a:pathLst>
                <a:path extrusionOk="0" h="536" w="536">
                  <a:moveTo>
                    <a:pt x="268" y="0"/>
                  </a:moveTo>
                  <a:cubicBezTo>
                    <a:pt x="125" y="0"/>
                    <a:pt x="1" y="125"/>
                    <a:pt x="1" y="268"/>
                  </a:cubicBezTo>
                  <a:cubicBezTo>
                    <a:pt x="1" y="411"/>
                    <a:pt x="125" y="536"/>
                    <a:pt x="268" y="536"/>
                  </a:cubicBezTo>
                  <a:cubicBezTo>
                    <a:pt x="429" y="536"/>
                    <a:pt x="536" y="411"/>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6" name="Google Shape;1206;p37"/>
            <p:cNvSpPr/>
            <p:nvPr/>
          </p:nvSpPr>
          <p:spPr>
            <a:xfrm>
              <a:off x="4613575" y="1247425"/>
              <a:ext cx="13400" cy="12950"/>
            </a:xfrm>
            <a:custGeom>
              <a:rect b="b" l="l" r="r" t="t"/>
              <a:pathLst>
                <a:path extrusionOk="0" h="518" w="536">
                  <a:moveTo>
                    <a:pt x="268" y="0"/>
                  </a:moveTo>
                  <a:cubicBezTo>
                    <a:pt x="125" y="0"/>
                    <a:pt x="1" y="125"/>
                    <a:pt x="1" y="268"/>
                  </a:cubicBezTo>
                  <a:cubicBezTo>
                    <a:pt x="1" y="410"/>
                    <a:pt x="125" y="517"/>
                    <a:pt x="268" y="517"/>
                  </a:cubicBezTo>
                  <a:cubicBezTo>
                    <a:pt x="429" y="517"/>
                    <a:pt x="536" y="410"/>
                    <a:pt x="536" y="268"/>
                  </a:cubicBezTo>
                  <a:cubicBezTo>
                    <a:pt x="536" y="125"/>
                    <a:pt x="429" y="0"/>
                    <a:pt x="26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7" name="Google Shape;1207;p37"/>
            <p:cNvSpPr/>
            <p:nvPr/>
          </p:nvSpPr>
          <p:spPr>
            <a:xfrm>
              <a:off x="4613575" y="1270600"/>
              <a:ext cx="13400" cy="13425"/>
            </a:xfrm>
            <a:custGeom>
              <a:rect b="b" l="l" r="r" t="t"/>
              <a:pathLst>
                <a:path extrusionOk="0" h="537" w="536">
                  <a:moveTo>
                    <a:pt x="268" y="1"/>
                  </a:moveTo>
                  <a:cubicBezTo>
                    <a:pt x="125" y="1"/>
                    <a:pt x="1" y="126"/>
                    <a:pt x="1" y="269"/>
                  </a:cubicBezTo>
                  <a:cubicBezTo>
                    <a:pt x="1" y="411"/>
                    <a:pt x="125" y="536"/>
                    <a:pt x="268" y="536"/>
                  </a:cubicBezTo>
                  <a:cubicBezTo>
                    <a:pt x="429" y="536"/>
                    <a:pt x="536" y="411"/>
                    <a:pt x="536" y="269"/>
                  </a:cubicBezTo>
                  <a:cubicBezTo>
                    <a:pt x="536" y="126"/>
                    <a:pt x="429"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8" name="Google Shape;1208;p37"/>
            <p:cNvSpPr/>
            <p:nvPr/>
          </p:nvSpPr>
          <p:spPr>
            <a:xfrm>
              <a:off x="4506525" y="1060950"/>
              <a:ext cx="227950" cy="266325"/>
            </a:xfrm>
            <a:custGeom>
              <a:rect b="b" l="l" r="r" t="t"/>
              <a:pathLst>
                <a:path extrusionOk="0" h="10653" w="9118">
                  <a:moveTo>
                    <a:pt x="5300" y="2927"/>
                  </a:moveTo>
                  <a:cubicBezTo>
                    <a:pt x="5567" y="3159"/>
                    <a:pt x="5746" y="3498"/>
                    <a:pt x="5746" y="3855"/>
                  </a:cubicBezTo>
                  <a:cubicBezTo>
                    <a:pt x="5746" y="4533"/>
                    <a:pt x="5228" y="5050"/>
                    <a:pt x="4550" y="5050"/>
                  </a:cubicBezTo>
                  <a:cubicBezTo>
                    <a:pt x="3890" y="5050"/>
                    <a:pt x="3355" y="4533"/>
                    <a:pt x="3355" y="3855"/>
                  </a:cubicBezTo>
                  <a:cubicBezTo>
                    <a:pt x="3355" y="3498"/>
                    <a:pt x="3533" y="3159"/>
                    <a:pt x="3819" y="2927"/>
                  </a:cubicBezTo>
                  <a:close/>
                  <a:moveTo>
                    <a:pt x="5585" y="5586"/>
                  </a:moveTo>
                  <a:cubicBezTo>
                    <a:pt x="6317" y="5960"/>
                    <a:pt x="6816" y="6710"/>
                    <a:pt x="6816" y="7584"/>
                  </a:cubicBezTo>
                  <a:cubicBezTo>
                    <a:pt x="6816" y="8833"/>
                    <a:pt x="5817" y="9850"/>
                    <a:pt x="4550" y="9850"/>
                  </a:cubicBezTo>
                  <a:cubicBezTo>
                    <a:pt x="3301" y="9850"/>
                    <a:pt x="2284" y="8833"/>
                    <a:pt x="2284" y="7584"/>
                  </a:cubicBezTo>
                  <a:cubicBezTo>
                    <a:pt x="2284" y="6710"/>
                    <a:pt x="2802" y="5960"/>
                    <a:pt x="3533" y="5586"/>
                  </a:cubicBezTo>
                  <a:cubicBezTo>
                    <a:pt x="3836" y="5764"/>
                    <a:pt x="4193" y="5853"/>
                    <a:pt x="4550" y="5853"/>
                  </a:cubicBezTo>
                  <a:cubicBezTo>
                    <a:pt x="4925" y="5853"/>
                    <a:pt x="5282" y="5764"/>
                    <a:pt x="5585" y="5586"/>
                  </a:cubicBezTo>
                  <a:close/>
                  <a:moveTo>
                    <a:pt x="3497" y="1"/>
                  </a:moveTo>
                  <a:cubicBezTo>
                    <a:pt x="3355" y="1"/>
                    <a:pt x="3230" y="126"/>
                    <a:pt x="3230" y="268"/>
                  </a:cubicBezTo>
                  <a:lnTo>
                    <a:pt x="3230" y="2124"/>
                  </a:lnTo>
                  <a:lnTo>
                    <a:pt x="2695" y="2124"/>
                  </a:lnTo>
                  <a:cubicBezTo>
                    <a:pt x="2463" y="2124"/>
                    <a:pt x="2284" y="2303"/>
                    <a:pt x="2284" y="2534"/>
                  </a:cubicBezTo>
                  <a:cubicBezTo>
                    <a:pt x="2284" y="2766"/>
                    <a:pt x="2463" y="2927"/>
                    <a:pt x="2695" y="2927"/>
                  </a:cubicBezTo>
                  <a:lnTo>
                    <a:pt x="2784" y="2927"/>
                  </a:lnTo>
                  <a:cubicBezTo>
                    <a:pt x="2641" y="3213"/>
                    <a:pt x="2552" y="3534"/>
                    <a:pt x="2552" y="3855"/>
                  </a:cubicBezTo>
                  <a:cubicBezTo>
                    <a:pt x="2552" y="4301"/>
                    <a:pt x="2695" y="4676"/>
                    <a:pt x="2926" y="5015"/>
                  </a:cubicBezTo>
                  <a:cubicBezTo>
                    <a:pt x="2677" y="5157"/>
                    <a:pt x="2463" y="5354"/>
                    <a:pt x="2266" y="5568"/>
                  </a:cubicBezTo>
                  <a:lnTo>
                    <a:pt x="1267" y="4872"/>
                  </a:lnTo>
                  <a:lnTo>
                    <a:pt x="500" y="3962"/>
                  </a:lnTo>
                  <a:cubicBezTo>
                    <a:pt x="453" y="3906"/>
                    <a:pt x="382" y="3879"/>
                    <a:pt x="310" y="3879"/>
                  </a:cubicBezTo>
                  <a:cubicBezTo>
                    <a:pt x="244" y="3879"/>
                    <a:pt x="176" y="3901"/>
                    <a:pt x="125" y="3944"/>
                  </a:cubicBezTo>
                  <a:cubicBezTo>
                    <a:pt x="18" y="4033"/>
                    <a:pt x="0" y="4212"/>
                    <a:pt x="90" y="4319"/>
                  </a:cubicBezTo>
                  <a:lnTo>
                    <a:pt x="696" y="5015"/>
                  </a:lnTo>
                  <a:lnTo>
                    <a:pt x="304" y="5247"/>
                  </a:lnTo>
                  <a:cubicBezTo>
                    <a:pt x="179" y="5318"/>
                    <a:pt x="125" y="5496"/>
                    <a:pt x="197" y="5603"/>
                  </a:cubicBezTo>
                  <a:cubicBezTo>
                    <a:pt x="268" y="5693"/>
                    <a:pt x="339" y="5746"/>
                    <a:pt x="429" y="5746"/>
                  </a:cubicBezTo>
                  <a:cubicBezTo>
                    <a:pt x="482" y="5746"/>
                    <a:pt x="536" y="5728"/>
                    <a:pt x="553" y="5693"/>
                  </a:cubicBezTo>
                  <a:lnTo>
                    <a:pt x="1089" y="5389"/>
                  </a:lnTo>
                  <a:lnTo>
                    <a:pt x="1945" y="6014"/>
                  </a:lnTo>
                  <a:cubicBezTo>
                    <a:pt x="1660" y="6460"/>
                    <a:pt x="1499" y="6995"/>
                    <a:pt x="1499" y="7584"/>
                  </a:cubicBezTo>
                  <a:cubicBezTo>
                    <a:pt x="1499" y="9279"/>
                    <a:pt x="2873" y="10653"/>
                    <a:pt x="4550" y="10653"/>
                  </a:cubicBezTo>
                  <a:cubicBezTo>
                    <a:pt x="6245" y="10653"/>
                    <a:pt x="7619" y="9279"/>
                    <a:pt x="7619" y="7584"/>
                  </a:cubicBezTo>
                  <a:cubicBezTo>
                    <a:pt x="7619" y="6995"/>
                    <a:pt x="7459" y="6460"/>
                    <a:pt x="7173" y="5978"/>
                  </a:cubicBezTo>
                  <a:lnTo>
                    <a:pt x="8029" y="5371"/>
                  </a:lnTo>
                  <a:lnTo>
                    <a:pt x="8547" y="5675"/>
                  </a:lnTo>
                  <a:cubicBezTo>
                    <a:pt x="8583" y="5693"/>
                    <a:pt x="8654" y="5710"/>
                    <a:pt x="8690" y="5710"/>
                  </a:cubicBezTo>
                  <a:cubicBezTo>
                    <a:pt x="8779" y="5710"/>
                    <a:pt x="8850" y="5675"/>
                    <a:pt x="8922" y="5586"/>
                  </a:cubicBezTo>
                  <a:cubicBezTo>
                    <a:pt x="8993" y="5461"/>
                    <a:pt x="8939" y="5282"/>
                    <a:pt x="8815" y="5229"/>
                  </a:cubicBezTo>
                  <a:lnTo>
                    <a:pt x="8422" y="4979"/>
                  </a:lnTo>
                  <a:lnTo>
                    <a:pt x="9011" y="4301"/>
                  </a:lnTo>
                  <a:cubicBezTo>
                    <a:pt x="9118" y="4194"/>
                    <a:pt x="9100" y="4033"/>
                    <a:pt x="8993" y="3926"/>
                  </a:cubicBezTo>
                  <a:cubicBezTo>
                    <a:pt x="8947" y="3888"/>
                    <a:pt x="8887" y="3869"/>
                    <a:pt x="8827" y="3869"/>
                  </a:cubicBezTo>
                  <a:cubicBezTo>
                    <a:pt x="8748" y="3869"/>
                    <a:pt x="8669" y="3901"/>
                    <a:pt x="8618" y="3962"/>
                  </a:cubicBezTo>
                  <a:lnTo>
                    <a:pt x="7851" y="4854"/>
                  </a:lnTo>
                  <a:lnTo>
                    <a:pt x="6852" y="5550"/>
                  </a:lnTo>
                  <a:cubicBezTo>
                    <a:pt x="6656" y="5336"/>
                    <a:pt x="6441" y="5157"/>
                    <a:pt x="6192" y="4997"/>
                  </a:cubicBezTo>
                  <a:cubicBezTo>
                    <a:pt x="6424" y="4676"/>
                    <a:pt x="6549" y="4301"/>
                    <a:pt x="6549" y="3855"/>
                  </a:cubicBezTo>
                  <a:cubicBezTo>
                    <a:pt x="6549" y="3534"/>
                    <a:pt x="6477" y="3213"/>
                    <a:pt x="6334" y="2927"/>
                  </a:cubicBezTo>
                  <a:lnTo>
                    <a:pt x="6424" y="2927"/>
                  </a:lnTo>
                  <a:cubicBezTo>
                    <a:pt x="6656" y="2927"/>
                    <a:pt x="6816" y="2766"/>
                    <a:pt x="6816" y="2534"/>
                  </a:cubicBezTo>
                  <a:cubicBezTo>
                    <a:pt x="6816" y="2303"/>
                    <a:pt x="6656" y="2124"/>
                    <a:pt x="6424" y="2124"/>
                  </a:cubicBezTo>
                  <a:lnTo>
                    <a:pt x="5888" y="2124"/>
                  </a:lnTo>
                  <a:lnTo>
                    <a:pt x="5888" y="268"/>
                  </a:lnTo>
                  <a:cubicBezTo>
                    <a:pt x="5888" y="126"/>
                    <a:pt x="5763" y="1"/>
                    <a:pt x="562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9" name="Google Shape;1209;p37"/>
            <p:cNvSpPr/>
            <p:nvPr/>
          </p:nvSpPr>
          <p:spPr>
            <a:xfrm>
              <a:off x="4613575" y="1160875"/>
              <a:ext cx="20100" cy="13400"/>
            </a:xfrm>
            <a:custGeom>
              <a:rect b="b" l="l" r="r" t="t"/>
              <a:pathLst>
                <a:path extrusionOk="0" h="536" w="804">
                  <a:moveTo>
                    <a:pt x="268" y="1"/>
                  </a:moveTo>
                  <a:cubicBezTo>
                    <a:pt x="125" y="1"/>
                    <a:pt x="1" y="125"/>
                    <a:pt x="1" y="268"/>
                  </a:cubicBezTo>
                  <a:cubicBezTo>
                    <a:pt x="1" y="411"/>
                    <a:pt x="125" y="536"/>
                    <a:pt x="268" y="536"/>
                  </a:cubicBezTo>
                  <a:cubicBezTo>
                    <a:pt x="340" y="536"/>
                    <a:pt x="375" y="518"/>
                    <a:pt x="411" y="500"/>
                  </a:cubicBezTo>
                  <a:lnTo>
                    <a:pt x="803" y="268"/>
                  </a:lnTo>
                  <a:lnTo>
                    <a:pt x="411" y="36"/>
                  </a:lnTo>
                  <a:cubicBezTo>
                    <a:pt x="375" y="18"/>
                    <a:pt x="340" y="1"/>
                    <a:pt x="26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10" name="Google Shape;1210;p37"/>
          <p:cNvSpPr/>
          <p:nvPr/>
        </p:nvSpPr>
        <p:spPr>
          <a:xfrm>
            <a:off x="6754423" y="5843143"/>
            <a:ext cx="386883" cy="126846"/>
          </a:xfrm>
          <a:custGeom>
            <a:rect b="b" l="l" r="r" t="t"/>
            <a:pathLst>
              <a:path extrusionOk="0" h="3722" w="11706">
                <a:moveTo>
                  <a:pt x="2548" y="1"/>
                </a:moveTo>
                <a:cubicBezTo>
                  <a:pt x="1782" y="1"/>
                  <a:pt x="1045" y="94"/>
                  <a:pt x="393" y="224"/>
                </a:cubicBezTo>
                <a:cubicBezTo>
                  <a:pt x="197" y="260"/>
                  <a:pt x="1" y="403"/>
                  <a:pt x="1" y="617"/>
                </a:cubicBezTo>
                <a:cubicBezTo>
                  <a:pt x="1" y="849"/>
                  <a:pt x="179" y="1027"/>
                  <a:pt x="393" y="1027"/>
                </a:cubicBezTo>
                <a:cubicBezTo>
                  <a:pt x="393" y="1027"/>
                  <a:pt x="518" y="1562"/>
                  <a:pt x="715" y="2419"/>
                </a:cubicBezTo>
                <a:cubicBezTo>
                  <a:pt x="893" y="3275"/>
                  <a:pt x="1357" y="3721"/>
                  <a:pt x="2784" y="3721"/>
                </a:cubicBezTo>
                <a:cubicBezTo>
                  <a:pt x="3498" y="3721"/>
                  <a:pt x="4015" y="3686"/>
                  <a:pt x="4390" y="3311"/>
                </a:cubicBezTo>
                <a:cubicBezTo>
                  <a:pt x="4854" y="2847"/>
                  <a:pt x="5371" y="1580"/>
                  <a:pt x="5371" y="1580"/>
                </a:cubicBezTo>
                <a:cubicBezTo>
                  <a:pt x="5461" y="1402"/>
                  <a:pt x="5657" y="1295"/>
                  <a:pt x="5853" y="1295"/>
                </a:cubicBezTo>
                <a:cubicBezTo>
                  <a:pt x="6049" y="1295"/>
                  <a:pt x="6246" y="1402"/>
                  <a:pt x="6335" y="1580"/>
                </a:cubicBezTo>
                <a:cubicBezTo>
                  <a:pt x="6335" y="1580"/>
                  <a:pt x="6852" y="2847"/>
                  <a:pt x="7316" y="3311"/>
                </a:cubicBezTo>
                <a:cubicBezTo>
                  <a:pt x="7691" y="3686"/>
                  <a:pt x="8208" y="3721"/>
                  <a:pt x="8904" y="3721"/>
                </a:cubicBezTo>
                <a:cubicBezTo>
                  <a:pt x="10350" y="3721"/>
                  <a:pt x="10796" y="3293"/>
                  <a:pt x="10992" y="2419"/>
                </a:cubicBezTo>
                <a:cubicBezTo>
                  <a:pt x="11206" y="1545"/>
                  <a:pt x="11295" y="1027"/>
                  <a:pt x="11295" y="1027"/>
                </a:cubicBezTo>
                <a:cubicBezTo>
                  <a:pt x="11527" y="1027"/>
                  <a:pt x="11706" y="849"/>
                  <a:pt x="11706" y="635"/>
                </a:cubicBezTo>
                <a:cubicBezTo>
                  <a:pt x="11706" y="385"/>
                  <a:pt x="11509" y="260"/>
                  <a:pt x="11295" y="224"/>
                </a:cubicBezTo>
                <a:cubicBezTo>
                  <a:pt x="10652" y="94"/>
                  <a:pt x="9919" y="1"/>
                  <a:pt x="9156" y="1"/>
                </a:cubicBezTo>
                <a:cubicBezTo>
                  <a:pt x="8245" y="1"/>
                  <a:pt x="7291" y="133"/>
                  <a:pt x="6388" y="492"/>
                </a:cubicBezTo>
                <a:cubicBezTo>
                  <a:pt x="6219" y="545"/>
                  <a:pt x="6041" y="572"/>
                  <a:pt x="5860" y="572"/>
                </a:cubicBezTo>
                <a:cubicBezTo>
                  <a:pt x="5679" y="572"/>
                  <a:pt x="5496" y="545"/>
                  <a:pt x="5318" y="492"/>
                </a:cubicBezTo>
                <a:cubicBezTo>
                  <a:pt x="4416" y="133"/>
                  <a:pt x="3461" y="1"/>
                  <a:pt x="2548"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1" name="Google Shape;1211;p37"/>
          <p:cNvSpPr/>
          <p:nvPr/>
        </p:nvSpPr>
        <p:spPr>
          <a:xfrm>
            <a:off x="7751141" y="5797503"/>
            <a:ext cx="307266" cy="358181"/>
          </a:xfrm>
          <a:custGeom>
            <a:rect b="b" l="l" r="r" t="t"/>
            <a:pathLst>
              <a:path extrusionOk="0" h="10510" w="9297">
                <a:moveTo>
                  <a:pt x="1731" y="1731"/>
                </a:moveTo>
                <a:lnTo>
                  <a:pt x="1731" y="3462"/>
                </a:lnTo>
                <a:cubicBezTo>
                  <a:pt x="1731" y="3926"/>
                  <a:pt x="1856" y="4354"/>
                  <a:pt x="2088" y="4729"/>
                </a:cubicBezTo>
                <a:cubicBezTo>
                  <a:pt x="2088" y="4747"/>
                  <a:pt x="2284" y="5032"/>
                  <a:pt x="2391" y="5121"/>
                </a:cubicBezTo>
                <a:cubicBezTo>
                  <a:pt x="2659" y="5425"/>
                  <a:pt x="2944" y="5692"/>
                  <a:pt x="3194" y="5942"/>
                </a:cubicBezTo>
                <a:cubicBezTo>
                  <a:pt x="2266" y="5835"/>
                  <a:pt x="1802" y="5532"/>
                  <a:pt x="1356" y="5050"/>
                </a:cubicBezTo>
                <a:cubicBezTo>
                  <a:pt x="768" y="4461"/>
                  <a:pt x="803" y="3801"/>
                  <a:pt x="803" y="3765"/>
                </a:cubicBezTo>
                <a:lnTo>
                  <a:pt x="803" y="1731"/>
                </a:lnTo>
                <a:close/>
                <a:moveTo>
                  <a:pt x="8493" y="1749"/>
                </a:moveTo>
                <a:lnTo>
                  <a:pt x="8493" y="3765"/>
                </a:lnTo>
                <a:cubicBezTo>
                  <a:pt x="8511" y="3801"/>
                  <a:pt x="8547" y="4461"/>
                  <a:pt x="7958" y="5050"/>
                </a:cubicBezTo>
                <a:cubicBezTo>
                  <a:pt x="7494" y="5532"/>
                  <a:pt x="7066" y="5853"/>
                  <a:pt x="6102" y="5960"/>
                </a:cubicBezTo>
                <a:cubicBezTo>
                  <a:pt x="6352" y="5692"/>
                  <a:pt x="6638" y="5443"/>
                  <a:pt x="6905" y="5139"/>
                </a:cubicBezTo>
                <a:cubicBezTo>
                  <a:pt x="7012" y="5032"/>
                  <a:pt x="7209" y="4765"/>
                  <a:pt x="7209" y="4747"/>
                </a:cubicBezTo>
                <a:cubicBezTo>
                  <a:pt x="7441" y="4372"/>
                  <a:pt x="7566" y="3944"/>
                  <a:pt x="7566" y="3480"/>
                </a:cubicBezTo>
                <a:lnTo>
                  <a:pt x="7566" y="1749"/>
                </a:lnTo>
                <a:close/>
                <a:moveTo>
                  <a:pt x="1731" y="1"/>
                </a:moveTo>
                <a:lnTo>
                  <a:pt x="1731" y="928"/>
                </a:lnTo>
                <a:lnTo>
                  <a:pt x="0" y="928"/>
                </a:lnTo>
                <a:lnTo>
                  <a:pt x="0" y="3712"/>
                </a:lnTo>
                <a:cubicBezTo>
                  <a:pt x="0" y="3855"/>
                  <a:pt x="0" y="4765"/>
                  <a:pt x="768" y="5585"/>
                </a:cubicBezTo>
                <a:cubicBezTo>
                  <a:pt x="1499" y="6353"/>
                  <a:pt x="2391" y="6763"/>
                  <a:pt x="3944" y="6781"/>
                </a:cubicBezTo>
                <a:cubicBezTo>
                  <a:pt x="4051" y="6977"/>
                  <a:pt x="4122" y="7209"/>
                  <a:pt x="4122" y="7441"/>
                </a:cubicBezTo>
                <a:lnTo>
                  <a:pt x="4122" y="9172"/>
                </a:lnTo>
                <a:lnTo>
                  <a:pt x="3462" y="9172"/>
                </a:lnTo>
                <a:cubicBezTo>
                  <a:pt x="3158" y="9172"/>
                  <a:pt x="2926" y="9422"/>
                  <a:pt x="2926" y="9707"/>
                </a:cubicBezTo>
                <a:lnTo>
                  <a:pt x="2266" y="9707"/>
                </a:lnTo>
                <a:cubicBezTo>
                  <a:pt x="1963" y="9707"/>
                  <a:pt x="1731" y="9957"/>
                  <a:pt x="1731" y="10242"/>
                </a:cubicBezTo>
                <a:lnTo>
                  <a:pt x="1731" y="10510"/>
                </a:lnTo>
                <a:lnTo>
                  <a:pt x="7583" y="10510"/>
                </a:lnTo>
                <a:lnTo>
                  <a:pt x="7583" y="10242"/>
                </a:lnTo>
                <a:cubicBezTo>
                  <a:pt x="7583" y="9957"/>
                  <a:pt x="7334" y="9707"/>
                  <a:pt x="7048" y="9707"/>
                </a:cubicBezTo>
                <a:lnTo>
                  <a:pt x="6370" y="9707"/>
                </a:lnTo>
                <a:cubicBezTo>
                  <a:pt x="6370" y="9422"/>
                  <a:pt x="6138" y="9172"/>
                  <a:pt x="5853" y="9172"/>
                </a:cubicBezTo>
                <a:lnTo>
                  <a:pt x="5175" y="9172"/>
                </a:lnTo>
                <a:lnTo>
                  <a:pt x="5175" y="7459"/>
                </a:lnTo>
                <a:cubicBezTo>
                  <a:pt x="5175" y="7227"/>
                  <a:pt x="5246" y="6995"/>
                  <a:pt x="5371" y="6781"/>
                </a:cubicBezTo>
                <a:cubicBezTo>
                  <a:pt x="6923" y="6763"/>
                  <a:pt x="7815" y="6353"/>
                  <a:pt x="8547" y="5585"/>
                </a:cubicBezTo>
                <a:cubicBezTo>
                  <a:pt x="9296" y="4800"/>
                  <a:pt x="9296" y="3855"/>
                  <a:pt x="9296" y="3730"/>
                </a:cubicBezTo>
                <a:lnTo>
                  <a:pt x="9296" y="928"/>
                </a:lnTo>
                <a:lnTo>
                  <a:pt x="7583" y="928"/>
                </a:lnTo>
                <a:lnTo>
                  <a:pt x="7583" y="1"/>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12" name="Google Shape;1212;p37"/>
          <p:cNvGrpSpPr/>
          <p:nvPr/>
        </p:nvGrpSpPr>
        <p:grpSpPr>
          <a:xfrm>
            <a:off x="7301010" y="5797711"/>
            <a:ext cx="251246" cy="356340"/>
            <a:chOff x="867500" y="3647700"/>
            <a:chExt cx="190050" cy="261400"/>
          </a:xfrm>
        </p:grpSpPr>
        <p:sp>
          <p:nvSpPr>
            <p:cNvPr id="1213" name="Google Shape;1213;p37"/>
            <p:cNvSpPr/>
            <p:nvPr/>
          </p:nvSpPr>
          <p:spPr>
            <a:xfrm>
              <a:off x="923275" y="3796225"/>
              <a:ext cx="78525" cy="78975"/>
            </a:xfrm>
            <a:custGeom>
              <a:rect b="b" l="l" r="r" t="t"/>
              <a:pathLst>
                <a:path extrusionOk="0" h="3159" w="3141">
                  <a:moveTo>
                    <a:pt x="1570" y="1"/>
                  </a:moveTo>
                  <a:cubicBezTo>
                    <a:pt x="696" y="1"/>
                    <a:pt x="0" y="715"/>
                    <a:pt x="0" y="1571"/>
                  </a:cubicBezTo>
                  <a:cubicBezTo>
                    <a:pt x="0" y="2445"/>
                    <a:pt x="696" y="3159"/>
                    <a:pt x="1570" y="3159"/>
                  </a:cubicBezTo>
                  <a:cubicBezTo>
                    <a:pt x="2427" y="3159"/>
                    <a:pt x="3141" y="2445"/>
                    <a:pt x="3141" y="1589"/>
                  </a:cubicBezTo>
                  <a:cubicBezTo>
                    <a:pt x="3141" y="715"/>
                    <a:pt x="2427" y="1"/>
                    <a:pt x="1570"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4" name="Google Shape;1214;p37"/>
            <p:cNvSpPr/>
            <p:nvPr/>
          </p:nvSpPr>
          <p:spPr>
            <a:xfrm>
              <a:off x="888925" y="3762775"/>
              <a:ext cx="146775" cy="146325"/>
            </a:xfrm>
            <a:custGeom>
              <a:rect b="b" l="l" r="r" t="t"/>
              <a:pathLst>
                <a:path extrusionOk="0" h="5853" w="5871">
                  <a:moveTo>
                    <a:pt x="2944" y="786"/>
                  </a:moveTo>
                  <a:cubicBezTo>
                    <a:pt x="4104" y="786"/>
                    <a:pt x="5068" y="1749"/>
                    <a:pt x="5068" y="2927"/>
                  </a:cubicBezTo>
                  <a:cubicBezTo>
                    <a:pt x="5068" y="4087"/>
                    <a:pt x="4104" y="5050"/>
                    <a:pt x="2944" y="5050"/>
                  </a:cubicBezTo>
                  <a:cubicBezTo>
                    <a:pt x="1767" y="5050"/>
                    <a:pt x="803" y="4087"/>
                    <a:pt x="803" y="2927"/>
                  </a:cubicBezTo>
                  <a:cubicBezTo>
                    <a:pt x="803" y="1749"/>
                    <a:pt x="1767" y="786"/>
                    <a:pt x="2944" y="786"/>
                  </a:cubicBezTo>
                  <a:close/>
                  <a:moveTo>
                    <a:pt x="2944" y="1"/>
                  </a:moveTo>
                  <a:cubicBezTo>
                    <a:pt x="1339" y="1"/>
                    <a:pt x="0" y="1321"/>
                    <a:pt x="0" y="2927"/>
                  </a:cubicBezTo>
                  <a:cubicBezTo>
                    <a:pt x="0" y="4533"/>
                    <a:pt x="1339" y="5853"/>
                    <a:pt x="2944" y="5853"/>
                  </a:cubicBezTo>
                  <a:cubicBezTo>
                    <a:pt x="4550" y="5853"/>
                    <a:pt x="5871" y="4533"/>
                    <a:pt x="5871" y="2927"/>
                  </a:cubicBezTo>
                  <a:cubicBezTo>
                    <a:pt x="5871" y="1321"/>
                    <a:pt x="4550" y="1"/>
                    <a:pt x="294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5" name="Google Shape;1215;p37"/>
            <p:cNvSpPr/>
            <p:nvPr/>
          </p:nvSpPr>
          <p:spPr>
            <a:xfrm>
              <a:off x="980375" y="3647700"/>
              <a:ext cx="77175" cy="120450"/>
            </a:xfrm>
            <a:custGeom>
              <a:rect b="b" l="l" r="r" t="t"/>
              <a:pathLst>
                <a:path extrusionOk="0" h="4818" w="3087">
                  <a:moveTo>
                    <a:pt x="1874" y="0"/>
                  </a:moveTo>
                  <a:lnTo>
                    <a:pt x="821" y="2266"/>
                  </a:lnTo>
                  <a:lnTo>
                    <a:pt x="0" y="4122"/>
                  </a:lnTo>
                  <a:cubicBezTo>
                    <a:pt x="535" y="4247"/>
                    <a:pt x="1035" y="4479"/>
                    <a:pt x="1445" y="4818"/>
                  </a:cubicBezTo>
                  <a:lnTo>
                    <a:pt x="3087" y="1106"/>
                  </a:lnTo>
                  <a:lnTo>
                    <a:pt x="2338"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37"/>
            <p:cNvSpPr/>
            <p:nvPr/>
          </p:nvSpPr>
          <p:spPr>
            <a:xfrm>
              <a:off x="867500" y="3647700"/>
              <a:ext cx="77200" cy="120450"/>
            </a:xfrm>
            <a:custGeom>
              <a:rect b="b" l="l" r="r" t="t"/>
              <a:pathLst>
                <a:path extrusionOk="0" h="4818" w="3088">
                  <a:moveTo>
                    <a:pt x="733" y="0"/>
                  </a:moveTo>
                  <a:lnTo>
                    <a:pt x="1" y="1106"/>
                  </a:lnTo>
                  <a:lnTo>
                    <a:pt x="1643" y="4818"/>
                  </a:lnTo>
                  <a:cubicBezTo>
                    <a:pt x="2053" y="4479"/>
                    <a:pt x="2552" y="4247"/>
                    <a:pt x="3088" y="4122"/>
                  </a:cubicBezTo>
                  <a:lnTo>
                    <a:pt x="2249" y="2266"/>
                  </a:lnTo>
                  <a:lnTo>
                    <a:pt x="1214"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37"/>
            <p:cNvSpPr/>
            <p:nvPr/>
          </p:nvSpPr>
          <p:spPr>
            <a:xfrm>
              <a:off x="912575" y="3647700"/>
              <a:ext cx="99925" cy="40175"/>
            </a:xfrm>
            <a:custGeom>
              <a:rect b="b" l="l" r="r" t="t"/>
              <a:pathLst>
                <a:path extrusionOk="0" h="1607" w="3997">
                  <a:moveTo>
                    <a:pt x="0" y="0"/>
                  </a:moveTo>
                  <a:lnTo>
                    <a:pt x="732" y="1606"/>
                  </a:lnTo>
                  <a:lnTo>
                    <a:pt x="3247" y="1606"/>
                  </a:lnTo>
                  <a:lnTo>
                    <a:pt x="3997" y="0"/>
                  </a:ln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18" name="Google Shape;1218;p37"/>
          <p:cNvSpPr/>
          <p:nvPr/>
        </p:nvSpPr>
        <p:spPr>
          <a:xfrm>
            <a:off x="8257587" y="5764356"/>
            <a:ext cx="356775" cy="308356"/>
          </a:xfrm>
          <a:custGeom>
            <a:rect b="b" l="l" r="r" t="t"/>
            <a:pathLst>
              <a:path extrusionOk="0" h="9048" w="10795">
                <a:moveTo>
                  <a:pt x="6064" y="0"/>
                </a:moveTo>
                <a:cubicBezTo>
                  <a:pt x="5646" y="0"/>
                  <a:pt x="5264" y="142"/>
                  <a:pt x="4960" y="412"/>
                </a:cubicBezTo>
                <a:cubicBezTo>
                  <a:pt x="4681" y="230"/>
                  <a:pt x="4344" y="130"/>
                  <a:pt x="4011" y="130"/>
                </a:cubicBezTo>
                <a:cubicBezTo>
                  <a:pt x="3854" y="130"/>
                  <a:pt x="3699" y="152"/>
                  <a:pt x="3551" y="198"/>
                </a:cubicBezTo>
                <a:cubicBezTo>
                  <a:pt x="3087" y="341"/>
                  <a:pt x="2712" y="715"/>
                  <a:pt x="2534" y="1179"/>
                </a:cubicBezTo>
                <a:lnTo>
                  <a:pt x="2445" y="1179"/>
                </a:lnTo>
                <a:cubicBezTo>
                  <a:pt x="1552" y="1179"/>
                  <a:pt x="857" y="1875"/>
                  <a:pt x="839" y="2749"/>
                </a:cubicBezTo>
                <a:lnTo>
                  <a:pt x="839" y="2838"/>
                </a:lnTo>
                <a:cubicBezTo>
                  <a:pt x="303" y="3124"/>
                  <a:pt x="0" y="3695"/>
                  <a:pt x="36" y="4302"/>
                </a:cubicBezTo>
                <a:cubicBezTo>
                  <a:pt x="89" y="5140"/>
                  <a:pt x="839" y="5765"/>
                  <a:pt x="1695" y="5765"/>
                </a:cubicBezTo>
                <a:lnTo>
                  <a:pt x="3747" y="5765"/>
                </a:lnTo>
                <a:cubicBezTo>
                  <a:pt x="4639" y="5765"/>
                  <a:pt x="5353" y="6478"/>
                  <a:pt x="5371" y="7353"/>
                </a:cubicBezTo>
                <a:lnTo>
                  <a:pt x="5371" y="9048"/>
                </a:lnTo>
                <a:lnTo>
                  <a:pt x="6423" y="9048"/>
                </a:lnTo>
                <a:lnTo>
                  <a:pt x="6423" y="7852"/>
                </a:lnTo>
                <a:lnTo>
                  <a:pt x="6423" y="7692"/>
                </a:lnTo>
                <a:cubicBezTo>
                  <a:pt x="6423" y="7192"/>
                  <a:pt x="6406" y="6568"/>
                  <a:pt x="6745" y="6157"/>
                </a:cubicBezTo>
                <a:cubicBezTo>
                  <a:pt x="6959" y="5943"/>
                  <a:pt x="7209" y="5747"/>
                  <a:pt x="7458" y="5568"/>
                </a:cubicBezTo>
                <a:cubicBezTo>
                  <a:pt x="7655" y="5444"/>
                  <a:pt x="7833" y="5301"/>
                  <a:pt x="7976" y="5122"/>
                </a:cubicBezTo>
                <a:cubicBezTo>
                  <a:pt x="8047" y="5033"/>
                  <a:pt x="8119" y="4926"/>
                  <a:pt x="8154" y="4819"/>
                </a:cubicBezTo>
                <a:cubicBezTo>
                  <a:pt x="7945" y="4741"/>
                  <a:pt x="7736" y="4691"/>
                  <a:pt x="7520" y="4691"/>
                </a:cubicBezTo>
                <a:cubicBezTo>
                  <a:pt x="7441" y="4691"/>
                  <a:pt x="7361" y="4698"/>
                  <a:pt x="7280" y="4712"/>
                </a:cubicBezTo>
                <a:cubicBezTo>
                  <a:pt x="7269" y="4713"/>
                  <a:pt x="7259" y="4714"/>
                  <a:pt x="7249" y="4714"/>
                </a:cubicBezTo>
                <a:cubicBezTo>
                  <a:pt x="7119" y="4714"/>
                  <a:pt x="7010" y="4612"/>
                  <a:pt x="6977" y="4480"/>
                </a:cubicBezTo>
                <a:cubicBezTo>
                  <a:pt x="6959" y="4337"/>
                  <a:pt x="7048" y="4195"/>
                  <a:pt x="7209" y="4177"/>
                </a:cubicBezTo>
                <a:cubicBezTo>
                  <a:pt x="7313" y="4161"/>
                  <a:pt x="7417" y="4153"/>
                  <a:pt x="7521" y="4153"/>
                </a:cubicBezTo>
                <a:cubicBezTo>
                  <a:pt x="7773" y="4153"/>
                  <a:pt x="8026" y="4200"/>
                  <a:pt x="8279" y="4302"/>
                </a:cubicBezTo>
                <a:cubicBezTo>
                  <a:pt x="8279" y="4248"/>
                  <a:pt x="8279" y="4230"/>
                  <a:pt x="8279" y="4195"/>
                </a:cubicBezTo>
                <a:cubicBezTo>
                  <a:pt x="8297" y="3980"/>
                  <a:pt x="8279" y="3766"/>
                  <a:pt x="8208" y="3570"/>
                </a:cubicBezTo>
                <a:cubicBezTo>
                  <a:pt x="8011" y="3088"/>
                  <a:pt x="7548" y="2874"/>
                  <a:pt x="7119" y="2696"/>
                </a:cubicBezTo>
                <a:cubicBezTo>
                  <a:pt x="7030" y="2678"/>
                  <a:pt x="6941" y="2642"/>
                  <a:pt x="6852" y="2624"/>
                </a:cubicBezTo>
                <a:lnTo>
                  <a:pt x="6762" y="2589"/>
                </a:lnTo>
                <a:lnTo>
                  <a:pt x="6745" y="2589"/>
                </a:lnTo>
                <a:cubicBezTo>
                  <a:pt x="6655" y="2607"/>
                  <a:pt x="6548" y="2642"/>
                  <a:pt x="6441" y="2678"/>
                </a:cubicBezTo>
                <a:lnTo>
                  <a:pt x="6316" y="2696"/>
                </a:lnTo>
                <a:lnTo>
                  <a:pt x="6191" y="2731"/>
                </a:lnTo>
                <a:cubicBezTo>
                  <a:pt x="5960" y="2999"/>
                  <a:pt x="5852" y="3338"/>
                  <a:pt x="5870" y="3695"/>
                </a:cubicBezTo>
                <a:cubicBezTo>
                  <a:pt x="5906" y="4052"/>
                  <a:pt x="6067" y="4373"/>
                  <a:pt x="6334" y="4605"/>
                </a:cubicBezTo>
                <a:cubicBezTo>
                  <a:pt x="6441" y="4694"/>
                  <a:pt x="6441" y="4855"/>
                  <a:pt x="6370" y="4962"/>
                </a:cubicBezTo>
                <a:cubicBezTo>
                  <a:pt x="6319" y="5023"/>
                  <a:pt x="6246" y="5055"/>
                  <a:pt x="6172" y="5055"/>
                </a:cubicBezTo>
                <a:cubicBezTo>
                  <a:pt x="6116" y="5055"/>
                  <a:pt x="6059" y="5036"/>
                  <a:pt x="6013" y="4997"/>
                </a:cubicBezTo>
                <a:cubicBezTo>
                  <a:pt x="5852" y="4855"/>
                  <a:pt x="5728" y="4694"/>
                  <a:pt x="5621" y="4498"/>
                </a:cubicBezTo>
                <a:lnTo>
                  <a:pt x="5585" y="4498"/>
                </a:lnTo>
                <a:cubicBezTo>
                  <a:pt x="5210" y="4444"/>
                  <a:pt x="4800" y="4373"/>
                  <a:pt x="4461" y="4141"/>
                </a:cubicBezTo>
                <a:cubicBezTo>
                  <a:pt x="4336" y="4070"/>
                  <a:pt x="4300" y="3909"/>
                  <a:pt x="4389" y="3784"/>
                </a:cubicBezTo>
                <a:cubicBezTo>
                  <a:pt x="4433" y="3707"/>
                  <a:pt x="4511" y="3671"/>
                  <a:pt x="4593" y="3671"/>
                </a:cubicBezTo>
                <a:cubicBezTo>
                  <a:pt x="4645" y="3671"/>
                  <a:pt x="4698" y="3685"/>
                  <a:pt x="4746" y="3713"/>
                </a:cubicBezTo>
                <a:cubicBezTo>
                  <a:pt x="4943" y="3838"/>
                  <a:pt x="5174" y="3909"/>
                  <a:pt x="5406" y="3927"/>
                </a:cubicBezTo>
                <a:cubicBezTo>
                  <a:pt x="5389" y="3873"/>
                  <a:pt x="5371" y="3802"/>
                  <a:pt x="5353" y="3731"/>
                </a:cubicBezTo>
                <a:cubicBezTo>
                  <a:pt x="5317" y="3427"/>
                  <a:pt x="5389" y="3124"/>
                  <a:pt x="5496" y="2856"/>
                </a:cubicBezTo>
                <a:lnTo>
                  <a:pt x="5496" y="2856"/>
                </a:lnTo>
                <a:cubicBezTo>
                  <a:pt x="5317" y="2892"/>
                  <a:pt x="5139" y="2910"/>
                  <a:pt x="4960" y="2910"/>
                </a:cubicBezTo>
                <a:cubicBezTo>
                  <a:pt x="4800" y="2910"/>
                  <a:pt x="4639" y="2892"/>
                  <a:pt x="4479" y="2856"/>
                </a:cubicBezTo>
                <a:cubicBezTo>
                  <a:pt x="4193" y="3213"/>
                  <a:pt x="3765" y="3481"/>
                  <a:pt x="3319" y="3588"/>
                </a:cubicBezTo>
                <a:cubicBezTo>
                  <a:pt x="2730" y="3891"/>
                  <a:pt x="2159" y="4284"/>
                  <a:pt x="2159" y="4926"/>
                </a:cubicBezTo>
                <a:cubicBezTo>
                  <a:pt x="2159" y="5087"/>
                  <a:pt x="2034" y="5194"/>
                  <a:pt x="1891" y="5194"/>
                </a:cubicBezTo>
                <a:cubicBezTo>
                  <a:pt x="1749" y="5194"/>
                  <a:pt x="1624" y="5087"/>
                  <a:pt x="1624" y="4926"/>
                </a:cubicBezTo>
                <a:cubicBezTo>
                  <a:pt x="1642" y="4426"/>
                  <a:pt x="1874" y="3963"/>
                  <a:pt x="2248" y="3641"/>
                </a:cubicBezTo>
                <a:cubicBezTo>
                  <a:pt x="1927" y="3606"/>
                  <a:pt x="1642" y="3463"/>
                  <a:pt x="1428" y="3231"/>
                </a:cubicBezTo>
                <a:cubicBezTo>
                  <a:pt x="1338" y="3106"/>
                  <a:pt x="1356" y="2946"/>
                  <a:pt x="1463" y="2856"/>
                </a:cubicBezTo>
                <a:cubicBezTo>
                  <a:pt x="1509" y="2818"/>
                  <a:pt x="1569" y="2799"/>
                  <a:pt x="1629" y="2799"/>
                </a:cubicBezTo>
                <a:cubicBezTo>
                  <a:pt x="1708" y="2799"/>
                  <a:pt x="1787" y="2831"/>
                  <a:pt x="1838" y="2892"/>
                </a:cubicBezTo>
                <a:cubicBezTo>
                  <a:pt x="1938" y="3009"/>
                  <a:pt x="2210" y="3126"/>
                  <a:pt x="2610" y="3126"/>
                </a:cubicBezTo>
                <a:cubicBezTo>
                  <a:pt x="2637" y="3126"/>
                  <a:pt x="2666" y="3125"/>
                  <a:pt x="2694" y="3124"/>
                </a:cubicBezTo>
                <a:cubicBezTo>
                  <a:pt x="3123" y="3124"/>
                  <a:pt x="3569" y="2963"/>
                  <a:pt x="3908" y="2678"/>
                </a:cubicBezTo>
                <a:cubicBezTo>
                  <a:pt x="3515" y="2517"/>
                  <a:pt x="3194" y="2214"/>
                  <a:pt x="2998" y="1839"/>
                </a:cubicBezTo>
                <a:cubicBezTo>
                  <a:pt x="2926" y="1714"/>
                  <a:pt x="2980" y="1554"/>
                  <a:pt x="3087" y="1482"/>
                </a:cubicBezTo>
                <a:cubicBezTo>
                  <a:pt x="3131" y="1461"/>
                  <a:pt x="3176" y="1450"/>
                  <a:pt x="3220" y="1450"/>
                </a:cubicBezTo>
                <a:cubicBezTo>
                  <a:pt x="3319" y="1450"/>
                  <a:pt x="3412" y="1503"/>
                  <a:pt x="3462" y="1590"/>
                </a:cubicBezTo>
                <a:cubicBezTo>
                  <a:pt x="3736" y="2088"/>
                  <a:pt x="4227" y="2334"/>
                  <a:pt x="4948" y="2334"/>
                </a:cubicBezTo>
                <a:cubicBezTo>
                  <a:pt x="5260" y="2334"/>
                  <a:pt x="5614" y="2288"/>
                  <a:pt x="6013" y="2196"/>
                </a:cubicBezTo>
                <a:cubicBezTo>
                  <a:pt x="5763" y="2000"/>
                  <a:pt x="5585" y="1679"/>
                  <a:pt x="5603" y="1179"/>
                </a:cubicBezTo>
                <a:cubicBezTo>
                  <a:pt x="5603" y="1019"/>
                  <a:pt x="5745" y="911"/>
                  <a:pt x="5888" y="911"/>
                </a:cubicBezTo>
                <a:cubicBezTo>
                  <a:pt x="6031" y="911"/>
                  <a:pt x="6156" y="1054"/>
                  <a:pt x="6138" y="1197"/>
                </a:cubicBezTo>
                <a:cubicBezTo>
                  <a:pt x="6120" y="1804"/>
                  <a:pt x="6441" y="1911"/>
                  <a:pt x="6977" y="2071"/>
                </a:cubicBezTo>
                <a:cubicBezTo>
                  <a:pt x="7048" y="2107"/>
                  <a:pt x="7137" y="2107"/>
                  <a:pt x="7209" y="2143"/>
                </a:cubicBezTo>
                <a:cubicBezTo>
                  <a:pt x="7369" y="1804"/>
                  <a:pt x="7655" y="1554"/>
                  <a:pt x="8011" y="1465"/>
                </a:cubicBezTo>
                <a:cubicBezTo>
                  <a:pt x="8033" y="1459"/>
                  <a:pt x="8054" y="1457"/>
                  <a:pt x="8076" y="1457"/>
                </a:cubicBezTo>
                <a:cubicBezTo>
                  <a:pt x="8199" y="1457"/>
                  <a:pt x="8320" y="1539"/>
                  <a:pt x="8350" y="1661"/>
                </a:cubicBezTo>
                <a:cubicBezTo>
                  <a:pt x="8386" y="1804"/>
                  <a:pt x="8297" y="1964"/>
                  <a:pt x="8154" y="2000"/>
                </a:cubicBezTo>
                <a:cubicBezTo>
                  <a:pt x="7958" y="2053"/>
                  <a:pt x="7815" y="2178"/>
                  <a:pt x="7726" y="2339"/>
                </a:cubicBezTo>
                <a:lnTo>
                  <a:pt x="7726" y="2375"/>
                </a:lnTo>
                <a:cubicBezTo>
                  <a:pt x="8136" y="2571"/>
                  <a:pt x="8493" y="2856"/>
                  <a:pt x="8672" y="3356"/>
                </a:cubicBezTo>
                <a:cubicBezTo>
                  <a:pt x="8725" y="3463"/>
                  <a:pt x="8743" y="3570"/>
                  <a:pt x="8761" y="3659"/>
                </a:cubicBezTo>
                <a:cubicBezTo>
                  <a:pt x="8814" y="3641"/>
                  <a:pt x="8850" y="3570"/>
                  <a:pt x="8886" y="3517"/>
                </a:cubicBezTo>
                <a:cubicBezTo>
                  <a:pt x="8975" y="3302"/>
                  <a:pt x="9046" y="3106"/>
                  <a:pt x="9064" y="2892"/>
                </a:cubicBezTo>
                <a:cubicBezTo>
                  <a:pt x="9082" y="2803"/>
                  <a:pt x="9153" y="2714"/>
                  <a:pt x="9243" y="2678"/>
                </a:cubicBezTo>
                <a:cubicBezTo>
                  <a:pt x="9272" y="2666"/>
                  <a:pt x="9304" y="2660"/>
                  <a:pt x="9336" y="2660"/>
                </a:cubicBezTo>
                <a:cubicBezTo>
                  <a:pt x="9399" y="2660"/>
                  <a:pt x="9463" y="2684"/>
                  <a:pt x="9510" y="2731"/>
                </a:cubicBezTo>
                <a:cubicBezTo>
                  <a:pt x="9582" y="2803"/>
                  <a:pt x="9617" y="2892"/>
                  <a:pt x="9582" y="2999"/>
                </a:cubicBezTo>
                <a:cubicBezTo>
                  <a:pt x="9546" y="3267"/>
                  <a:pt x="9475" y="3517"/>
                  <a:pt x="9332" y="3766"/>
                </a:cubicBezTo>
                <a:cubicBezTo>
                  <a:pt x="9207" y="3998"/>
                  <a:pt x="9011" y="4177"/>
                  <a:pt x="8761" y="4302"/>
                </a:cubicBezTo>
                <a:cubicBezTo>
                  <a:pt x="8743" y="4641"/>
                  <a:pt x="8636" y="4962"/>
                  <a:pt x="8475" y="5265"/>
                </a:cubicBezTo>
                <a:cubicBezTo>
                  <a:pt x="8654" y="5461"/>
                  <a:pt x="8832" y="5640"/>
                  <a:pt x="9046" y="5765"/>
                </a:cubicBezTo>
                <a:cubicBezTo>
                  <a:pt x="9136" y="5818"/>
                  <a:pt x="9189" y="5925"/>
                  <a:pt x="9189" y="6014"/>
                </a:cubicBezTo>
                <a:cubicBezTo>
                  <a:pt x="9189" y="6104"/>
                  <a:pt x="9136" y="6193"/>
                  <a:pt x="9046" y="6229"/>
                </a:cubicBezTo>
                <a:cubicBezTo>
                  <a:pt x="8993" y="6255"/>
                  <a:pt x="8944" y="6269"/>
                  <a:pt x="8899" y="6269"/>
                </a:cubicBezTo>
                <a:cubicBezTo>
                  <a:pt x="8855" y="6269"/>
                  <a:pt x="8814" y="6255"/>
                  <a:pt x="8779" y="6229"/>
                </a:cubicBezTo>
                <a:cubicBezTo>
                  <a:pt x="8547" y="6068"/>
                  <a:pt x="8333" y="5890"/>
                  <a:pt x="8154" y="5693"/>
                </a:cubicBezTo>
                <a:cubicBezTo>
                  <a:pt x="8011" y="5800"/>
                  <a:pt x="7869" y="5907"/>
                  <a:pt x="7744" y="5997"/>
                </a:cubicBezTo>
                <a:cubicBezTo>
                  <a:pt x="7512" y="6139"/>
                  <a:pt x="7316" y="6300"/>
                  <a:pt x="7137" y="6496"/>
                </a:cubicBezTo>
                <a:cubicBezTo>
                  <a:pt x="6923" y="6764"/>
                  <a:pt x="6941" y="7246"/>
                  <a:pt x="6941" y="7674"/>
                </a:cubicBezTo>
                <a:lnTo>
                  <a:pt x="6941" y="7852"/>
                </a:lnTo>
                <a:lnTo>
                  <a:pt x="6941" y="9048"/>
                </a:lnTo>
                <a:lnTo>
                  <a:pt x="8011" y="9048"/>
                </a:lnTo>
                <a:cubicBezTo>
                  <a:pt x="8011" y="7317"/>
                  <a:pt x="8832" y="7228"/>
                  <a:pt x="8939" y="7210"/>
                </a:cubicBezTo>
                <a:cubicBezTo>
                  <a:pt x="9278" y="7121"/>
                  <a:pt x="10206" y="6639"/>
                  <a:pt x="10402" y="5658"/>
                </a:cubicBezTo>
                <a:cubicBezTo>
                  <a:pt x="10420" y="5586"/>
                  <a:pt x="10402" y="5533"/>
                  <a:pt x="10402" y="5479"/>
                </a:cubicBezTo>
                <a:cubicBezTo>
                  <a:pt x="10795" y="4926"/>
                  <a:pt x="10777" y="4159"/>
                  <a:pt x="10349" y="3641"/>
                </a:cubicBezTo>
                <a:cubicBezTo>
                  <a:pt x="10402" y="3463"/>
                  <a:pt x="10420" y="3302"/>
                  <a:pt x="10420" y="3160"/>
                </a:cubicBezTo>
                <a:cubicBezTo>
                  <a:pt x="10420" y="2392"/>
                  <a:pt x="9885" y="1750"/>
                  <a:pt x="9153" y="1607"/>
                </a:cubicBezTo>
                <a:cubicBezTo>
                  <a:pt x="8921" y="965"/>
                  <a:pt x="8315" y="537"/>
                  <a:pt x="7637" y="537"/>
                </a:cubicBezTo>
                <a:cubicBezTo>
                  <a:pt x="7512" y="537"/>
                  <a:pt x="7387" y="537"/>
                  <a:pt x="7262" y="572"/>
                </a:cubicBezTo>
                <a:cubicBezTo>
                  <a:pt x="6977" y="251"/>
                  <a:pt x="6566" y="37"/>
                  <a:pt x="6138" y="2"/>
                </a:cubicBezTo>
                <a:cubicBezTo>
                  <a:pt x="6113" y="1"/>
                  <a:pt x="6088" y="0"/>
                  <a:pt x="6064"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9" name="Google Shape;1219;p37"/>
          <p:cNvSpPr/>
          <p:nvPr/>
        </p:nvSpPr>
        <p:spPr>
          <a:xfrm>
            <a:off x="8859393" y="5763094"/>
            <a:ext cx="306671" cy="362134"/>
          </a:xfrm>
          <a:custGeom>
            <a:rect b="b" l="l" r="r" t="t"/>
            <a:pathLst>
              <a:path extrusionOk="0" h="10626" w="9279">
                <a:moveTo>
                  <a:pt x="3640" y="1062"/>
                </a:moveTo>
                <a:cubicBezTo>
                  <a:pt x="3890" y="1062"/>
                  <a:pt x="4140" y="1133"/>
                  <a:pt x="4318" y="1312"/>
                </a:cubicBezTo>
                <a:cubicBezTo>
                  <a:pt x="4487" y="1203"/>
                  <a:pt x="4672" y="1152"/>
                  <a:pt x="4857" y="1152"/>
                </a:cubicBezTo>
                <a:cubicBezTo>
                  <a:pt x="4946" y="1152"/>
                  <a:pt x="5034" y="1164"/>
                  <a:pt x="5121" y="1187"/>
                </a:cubicBezTo>
                <a:cubicBezTo>
                  <a:pt x="5407" y="1276"/>
                  <a:pt x="5603" y="1490"/>
                  <a:pt x="5692" y="1758"/>
                </a:cubicBezTo>
                <a:lnTo>
                  <a:pt x="5764" y="1758"/>
                </a:lnTo>
                <a:cubicBezTo>
                  <a:pt x="6263" y="1758"/>
                  <a:pt x="6674" y="2150"/>
                  <a:pt x="6674" y="2650"/>
                </a:cubicBezTo>
                <a:lnTo>
                  <a:pt x="6674" y="2686"/>
                </a:lnTo>
                <a:cubicBezTo>
                  <a:pt x="6977" y="2864"/>
                  <a:pt x="7155" y="3203"/>
                  <a:pt x="7137" y="3542"/>
                </a:cubicBezTo>
                <a:cubicBezTo>
                  <a:pt x="7033" y="3995"/>
                  <a:pt x="6623" y="4346"/>
                  <a:pt x="6172" y="4346"/>
                </a:cubicBezTo>
                <a:cubicBezTo>
                  <a:pt x="6160" y="4346"/>
                  <a:pt x="6149" y="4345"/>
                  <a:pt x="6138" y="4345"/>
                </a:cubicBezTo>
                <a:lnTo>
                  <a:pt x="4943" y="4345"/>
                </a:lnTo>
                <a:cubicBezTo>
                  <a:pt x="4443" y="4345"/>
                  <a:pt x="4033" y="4755"/>
                  <a:pt x="4033" y="5255"/>
                </a:cubicBezTo>
                <a:lnTo>
                  <a:pt x="4033" y="6236"/>
                </a:lnTo>
                <a:lnTo>
                  <a:pt x="3426" y="6236"/>
                </a:lnTo>
                <a:lnTo>
                  <a:pt x="3426" y="5451"/>
                </a:lnTo>
                <a:cubicBezTo>
                  <a:pt x="3426" y="5166"/>
                  <a:pt x="3444" y="4809"/>
                  <a:pt x="3230" y="4595"/>
                </a:cubicBezTo>
                <a:cubicBezTo>
                  <a:pt x="3123" y="4452"/>
                  <a:pt x="2980" y="4345"/>
                  <a:pt x="2837" y="4238"/>
                </a:cubicBezTo>
                <a:cubicBezTo>
                  <a:pt x="2730" y="4184"/>
                  <a:pt x="2623" y="4095"/>
                  <a:pt x="2552" y="3988"/>
                </a:cubicBezTo>
                <a:cubicBezTo>
                  <a:pt x="2498" y="3935"/>
                  <a:pt x="2480" y="3881"/>
                  <a:pt x="2463" y="3810"/>
                </a:cubicBezTo>
                <a:cubicBezTo>
                  <a:pt x="2572" y="3755"/>
                  <a:pt x="2702" y="3732"/>
                  <a:pt x="2828" y="3732"/>
                </a:cubicBezTo>
                <a:cubicBezTo>
                  <a:pt x="2868" y="3732"/>
                  <a:pt x="2906" y="3734"/>
                  <a:pt x="2944" y="3738"/>
                </a:cubicBezTo>
                <a:cubicBezTo>
                  <a:pt x="3034" y="3738"/>
                  <a:pt x="3105" y="3685"/>
                  <a:pt x="3105" y="3613"/>
                </a:cubicBezTo>
                <a:cubicBezTo>
                  <a:pt x="3105" y="3524"/>
                  <a:pt x="3051" y="3453"/>
                  <a:pt x="2980" y="3435"/>
                </a:cubicBezTo>
                <a:cubicBezTo>
                  <a:pt x="2934" y="3431"/>
                  <a:pt x="2886" y="3429"/>
                  <a:pt x="2839" y="3429"/>
                </a:cubicBezTo>
                <a:cubicBezTo>
                  <a:pt x="2684" y="3429"/>
                  <a:pt x="2523" y="3452"/>
                  <a:pt x="2373" y="3506"/>
                </a:cubicBezTo>
                <a:cubicBezTo>
                  <a:pt x="2373" y="3471"/>
                  <a:pt x="2373" y="3453"/>
                  <a:pt x="2356" y="3435"/>
                </a:cubicBezTo>
                <a:cubicBezTo>
                  <a:pt x="2356" y="3310"/>
                  <a:pt x="2373" y="3203"/>
                  <a:pt x="2409" y="3078"/>
                </a:cubicBezTo>
                <a:cubicBezTo>
                  <a:pt x="2498" y="2793"/>
                  <a:pt x="2766" y="2686"/>
                  <a:pt x="3034" y="2579"/>
                </a:cubicBezTo>
                <a:cubicBezTo>
                  <a:pt x="3069" y="2579"/>
                  <a:pt x="3123" y="2561"/>
                  <a:pt x="3194" y="2543"/>
                </a:cubicBezTo>
                <a:lnTo>
                  <a:pt x="3230" y="2525"/>
                </a:lnTo>
                <a:cubicBezTo>
                  <a:pt x="3301" y="2543"/>
                  <a:pt x="3355" y="2561"/>
                  <a:pt x="3408" y="2579"/>
                </a:cubicBezTo>
                <a:lnTo>
                  <a:pt x="3480" y="2579"/>
                </a:lnTo>
                <a:lnTo>
                  <a:pt x="3569" y="2596"/>
                </a:lnTo>
                <a:cubicBezTo>
                  <a:pt x="3694" y="2757"/>
                  <a:pt x="3765" y="2953"/>
                  <a:pt x="3747" y="3150"/>
                </a:cubicBezTo>
                <a:cubicBezTo>
                  <a:pt x="3729" y="3346"/>
                  <a:pt x="3640" y="3542"/>
                  <a:pt x="3480" y="3685"/>
                </a:cubicBezTo>
                <a:cubicBezTo>
                  <a:pt x="3426" y="3721"/>
                  <a:pt x="3408" y="3810"/>
                  <a:pt x="3480" y="3881"/>
                </a:cubicBezTo>
                <a:cubicBezTo>
                  <a:pt x="3500" y="3912"/>
                  <a:pt x="3539" y="3931"/>
                  <a:pt x="3582" y="3931"/>
                </a:cubicBezTo>
                <a:cubicBezTo>
                  <a:pt x="3613" y="3931"/>
                  <a:pt x="3646" y="3921"/>
                  <a:pt x="3676" y="3899"/>
                </a:cubicBezTo>
                <a:cubicBezTo>
                  <a:pt x="3765" y="3810"/>
                  <a:pt x="3837" y="3721"/>
                  <a:pt x="3890" y="3613"/>
                </a:cubicBezTo>
                <a:lnTo>
                  <a:pt x="3908" y="3613"/>
                </a:lnTo>
                <a:cubicBezTo>
                  <a:pt x="4140" y="3596"/>
                  <a:pt x="4354" y="3524"/>
                  <a:pt x="4568" y="3417"/>
                </a:cubicBezTo>
                <a:cubicBezTo>
                  <a:pt x="4586" y="3399"/>
                  <a:pt x="4604" y="3364"/>
                  <a:pt x="4622" y="3328"/>
                </a:cubicBezTo>
                <a:cubicBezTo>
                  <a:pt x="4639" y="3292"/>
                  <a:pt x="4622" y="3239"/>
                  <a:pt x="4604" y="3221"/>
                </a:cubicBezTo>
                <a:cubicBezTo>
                  <a:pt x="4572" y="3179"/>
                  <a:pt x="4529" y="3162"/>
                  <a:pt x="4487" y="3162"/>
                </a:cubicBezTo>
                <a:cubicBezTo>
                  <a:pt x="4458" y="3162"/>
                  <a:pt x="4430" y="3170"/>
                  <a:pt x="4408" y="3185"/>
                </a:cubicBezTo>
                <a:cubicBezTo>
                  <a:pt x="4283" y="3239"/>
                  <a:pt x="4158" y="3310"/>
                  <a:pt x="4015" y="3310"/>
                </a:cubicBezTo>
                <a:cubicBezTo>
                  <a:pt x="4033" y="3274"/>
                  <a:pt x="4033" y="3221"/>
                  <a:pt x="4033" y="3185"/>
                </a:cubicBezTo>
                <a:cubicBezTo>
                  <a:pt x="4051" y="3007"/>
                  <a:pt x="4033" y="2846"/>
                  <a:pt x="3961" y="2686"/>
                </a:cubicBezTo>
                <a:lnTo>
                  <a:pt x="3961" y="2686"/>
                </a:lnTo>
                <a:cubicBezTo>
                  <a:pt x="4068" y="2704"/>
                  <a:pt x="4176" y="2721"/>
                  <a:pt x="4283" y="2721"/>
                </a:cubicBezTo>
                <a:cubicBezTo>
                  <a:pt x="4372" y="2721"/>
                  <a:pt x="4461" y="2704"/>
                  <a:pt x="4568" y="2686"/>
                </a:cubicBezTo>
                <a:cubicBezTo>
                  <a:pt x="4729" y="2900"/>
                  <a:pt x="4961" y="3043"/>
                  <a:pt x="5228" y="3114"/>
                </a:cubicBezTo>
                <a:cubicBezTo>
                  <a:pt x="5567" y="3292"/>
                  <a:pt x="5888" y="3506"/>
                  <a:pt x="5888" y="3881"/>
                </a:cubicBezTo>
                <a:cubicBezTo>
                  <a:pt x="5888" y="3935"/>
                  <a:pt x="5924" y="4006"/>
                  <a:pt x="5960" y="4042"/>
                </a:cubicBezTo>
                <a:cubicBezTo>
                  <a:pt x="5987" y="4051"/>
                  <a:pt x="6013" y="4055"/>
                  <a:pt x="6040" y="4055"/>
                </a:cubicBezTo>
                <a:cubicBezTo>
                  <a:pt x="6067" y="4055"/>
                  <a:pt x="6094" y="4051"/>
                  <a:pt x="6120" y="4042"/>
                </a:cubicBezTo>
                <a:cubicBezTo>
                  <a:pt x="6174" y="4006"/>
                  <a:pt x="6192" y="3935"/>
                  <a:pt x="6192" y="3881"/>
                </a:cubicBezTo>
                <a:cubicBezTo>
                  <a:pt x="6192" y="3596"/>
                  <a:pt x="6049" y="3328"/>
                  <a:pt x="5817" y="3150"/>
                </a:cubicBezTo>
                <a:cubicBezTo>
                  <a:pt x="6013" y="3150"/>
                  <a:pt x="6174" y="3043"/>
                  <a:pt x="6299" y="2918"/>
                </a:cubicBezTo>
                <a:cubicBezTo>
                  <a:pt x="6335" y="2846"/>
                  <a:pt x="6335" y="2757"/>
                  <a:pt x="6281" y="2704"/>
                </a:cubicBezTo>
                <a:cubicBezTo>
                  <a:pt x="6251" y="2681"/>
                  <a:pt x="6218" y="2671"/>
                  <a:pt x="6186" y="2671"/>
                </a:cubicBezTo>
                <a:cubicBezTo>
                  <a:pt x="6141" y="2671"/>
                  <a:pt x="6098" y="2690"/>
                  <a:pt x="6067" y="2721"/>
                </a:cubicBezTo>
                <a:cubicBezTo>
                  <a:pt x="6003" y="2785"/>
                  <a:pt x="5854" y="2849"/>
                  <a:pt x="5644" y="2849"/>
                </a:cubicBezTo>
                <a:cubicBezTo>
                  <a:pt x="5619" y="2849"/>
                  <a:pt x="5594" y="2848"/>
                  <a:pt x="5567" y="2846"/>
                </a:cubicBezTo>
                <a:cubicBezTo>
                  <a:pt x="5317" y="2846"/>
                  <a:pt x="5068" y="2757"/>
                  <a:pt x="4871" y="2596"/>
                </a:cubicBezTo>
                <a:cubicBezTo>
                  <a:pt x="5086" y="2507"/>
                  <a:pt x="5282" y="2347"/>
                  <a:pt x="5407" y="2150"/>
                </a:cubicBezTo>
                <a:cubicBezTo>
                  <a:pt x="5442" y="2079"/>
                  <a:pt x="5407" y="1990"/>
                  <a:pt x="5335" y="1936"/>
                </a:cubicBezTo>
                <a:cubicBezTo>
                  <a:pt x="5317" y="1924"/>
                  <a:pt x="5296" y="1918"/>
                  <a:pt x="5273" y="1918"/>
                </a:cubicBezTo>
                <a:cubicBezTo>
                  <a:pt x="5226" y="1918"/>
                  <a:pt x="5175" y="1942"/>
                  <a:pt x="5139" y="1990"/>
                </a:cubicBezTo>
                <a:cubicBezTo>
                  <a:pt x="4991" y="2273"/>
                  <a:pt x="4716" y="2412"/>
                  <a:pt x="4307" y="2412"/>
                </a:cubicBezTo>
                <a:cubicBezTo>
                  <a:pt x="4124" y="2412"/>
                  <a:pt x="3913" y="2384"/>
                  <a:pt x="3676" y="2329"/>
                </a:cubicBezTo>
                <a:cubicBezTo>
                  <a:pt x="3854" y="2186"/>
                  <a:pt x="3944" y="1954"/>
                  <a:pt x="3908" y="1740"/>
                </a:cubicBezTo>
                <a:cubicBezTo>
                  <a:pt x="3908" y="1686"/>
                  <a:pt x="3872" y="1633"/>
                  <a:pt x="3837" y="1597"/>
                </a:cubicBezTo>
                <a:cubicBezTo>
                  <a:pt x="3807" y="1590"/>
                  <a:pt x="3784" y="1586"/>
                  <a:pt x="3762" y="1586"/>
                </a:cubicBezTo>
                <a:cubicBezTo>
                  <a:pt x="3733" y="1586"/>
                  <a:pt x="3707" y="1594"/>
                  <a:pt x="3676" y="1615"/>
                </a:cubicBezTo>
                <a:cubicBezTo>
                  <a:pt x="3605" y="1651"/>
                  <a:pt x="3605" y="1704"/>
                  <a:pt x="3605" y="1758"/>
                </a:cubicBezTo>
                <a:cubicBezTo>
                  <a:pt x="3605" y="2115"/>
                  <a:pt x="3426" y="2168"/>
                  <a:pt x="3123" y="2257"/>
                </a:cubicBezTo>
                <a:cubicBezTo>
                  <a:pt x="3087" y="2275"/>
                  <a:pt x="3034" y="2293"/>
                  <a:pt x="2980" y="2311"/>
                </a:cubicBezTo>
                <a:cubicBezTo>
                  <a:pt x="2909" y="2115"/>
                  <a:pt x="2730" y="1972"/>
                  <a:pt x="2534" y="1918"/>
                </a:cubicBezTo>
                <a:cubicBezTo>
                  <a:pt x="2520" y="1914"/>
                  <a:pt x="2505" y="1911"/>
                  <a:pt x="2491" y="1911"/>
                </a:cubicBezTo>
                <a:cubicBezTo>
                  <a:pt x="2453" y="1911"/>
                  <a:pt x="2417" y="1928"/>
                  <a:pt x="2391" y="1954"/>
                </a:cubicBezTo>
                <a:cubicBezTo>
                  <a:pt x="2356" y="2008"/>
                  <a:pt x="2338" y="2043"/>
                  <a:pt x="2356" y="2115"/>
                </a:cubicBezTo>
                <a:cubicBezTo>
                  <a:pt x="2356" y="2168"/>
                  <a:pt x="2409" y="2222"/>
                  <a:pt x="2480" y="2222"/>
                </a:cubicBezTo>
                <a:cubicBezTo>
                  <a:pt x="2570" y="2257"/>
                  <a:pt x="2659" y="2329"/>
                  <a:pt x="2712" y="2418"/>
                </a:cubicBezTo>
                <a:lnTo>
                  <a:pt x="2712" y="2436"/>
                </a:lnTo>
                <a:cubicBezTo>
                  <a:pt x="2463" y="2543"/>
                  <a:pt x="2249" y="2739"/>
                  <a:pt x="2159" y="2989"/>
                </a:cubicBezTo>
                <a:cubicBezTo>
                  <a:pt x="2141" y="3043"/>
                  <a:pt x="2124" y="3114"/>
                  <a:pt x="2124" y="3185"/>
                </a:cubicBezTo>
                <a:cubicBezTo>
                  <a:pt x="2106" y="3150"/>
                  <a:pt x="2070" y="3132"/>
                  <a:pt x="2052" y="3096"/>
                </a:cubicBezTo>
                <a:cubicBezTo>
                  <a:pt x="1999" y="2971"/>
                  <a:pt x="1963" y="2846"/>
                  <a:pt x="1945" y="2739"/>
                </a:cubicBezTo>
                <a:cubicBezTo>
                  <a:pt x="1945" y="2686"/>
                  <a:pt x="1892" y="2614"/>
                  <a:pt x="1856" y="2614"/>
                </a:cubicBezTo>
                <a:cubicBezTo>
                  <a:pt x="1836" y="2601"/>
                  <a:pt x="1815" y="2595"/>
                  <a:pt x="1796" y="2595"/>
                </a:cubicBezTo>
                <a:cubicBezTo>
                  <a:pt x="1764" y="2595"/>
                  <a:pt x="1735" y="2610"/>
                  <a:pt x="1713" y="2632"/>
                </a:cubicBezTo>
                <a:cubicBezTo>
                  <a:pt x="1678" y="2686"/>
                  <a:pt x="1642" y="2739"/>
                  <a:pt x="1678" y="2775"/>
                </a:cubicBezTo>
                <a:cubicBezTo>
                  <a:pt x="1695" y="2953"/>
                  <a:pt x="1749" y="3096"/>
                  <a:pt x="1820" y="3221"/>
                </a:cubicBezTo>
                <a:cubicBezTo>
                  <a:pt x="1892" y="3346"/>
                  <a:pt x="1999" y="3453"/>
                  <a:pt x="2141" y="3524"/>
                </a:cubicBezTo>
                <a:cubicBezTo>
                  <a:pt x="2159" y="3703"/>
                  <a:pt x="2231" y="3899"/>
                  <a:pt x="2320" y="4077"/>
                </a:cubicBezTo>
                <a:cubicBezTo>
                  <a:pt x="2231" y="4184"/>
                  <a:pt x="2106" y="4292"/>
                  <a:pt x="1981" y="4363"/>
                </a:cubicBezTo>
                <a:cubicBezTo>
                  <a:pt x="1945" y="4399"/>
                  <a:pt x="1910" y="4434"/>
                  <a:pt x="1892" y="4506"/>
                </a:cubicBezTo>
                <a:cubicBezTo>
                  <a:pt x="1892" y="4541"/>
                  <a:pt x="1927" y="4613"/>
                  <a:pt x="1981" y="4631"/>
                </a:cubicBezTo>
                <a:cubicBezTo>
                  <a:pt x="2005" y="4647"/>
                  <a:pt x="2029" y="4655"/>
                  <a:pt x="2051" y="4655"/>
                </a:cubicBezTo>
                <a:cubicBezTo>
                  <a:pt x="2079" y="4655"/>
                  <a:pt x="2104" y="4642"/>
                  <a:pt x="2124" y="4613"/>
                </a:cubicBezTo>
                <a:cubicBezTo>
                  <a:pt x="2249" y="4523"/>
                  <a:pt x="2373" y="4434"/>
                  <a:pt x="2480" y="4309"/>
                </a:cubicBezTo>
                <a:cubicBezTo>
                  <a:pt x="2570" y="4381"/>
                  <a:pt x="2641" y="4434"/>
                  <a:pt x="2730" y="4488"/>
                </a:cubicBezTo>
                <a:cubicBezTo>
                  <a:pt x="2855" y="4559"/>
                  <a:pt x="2962" y="4666"/>
                  <a:pt x="3069" y="4773"/>
                </a:cubicBezTo>
                <a:cubicBezTo>
                  <a:pt x="3194" y="4916"/>
                  <a:pt x="3194" y="5201"/>
                  <a:pt x="3194" y="5433"/>
                </a:cubicBezTo>
                <a:lnTo>
                  <a:pt x="3194" y="6236"/>
                </a:lnTo>
                <a:lnTo>
                  <a:pt x="2570" y="6236"/>
                </a:lnTo>
                <a:cubicBezTo>
                  <a:pt x="2570" y="5255"/>
                  <a:pt x="2106" y="5201"/>
                  <a:pt x="2034" y="5166"/>
                </a:cubicBezTo>
                <a:cubicBezTo>
                  <a:pt x="1838" y="5130"/>
                  <a:pt x="1321" y="4845"/>
                  <a:pt x="1214" y="4292"/>
                </a:cubicBezTo>
                <a:cubicBezTo>
                  <a:pt x="1196" y="4256"/>
                  <a:pt x="1196" y="4220"/>
                  <a:pt x="1196" y="4184"/>
                </a:cubicBezTo>
                <a:cubicBezTo>
                  <a:pt x="964" y="3881"/>
                  <a:pt x="982" y="3435"/>
                  <a:pt x="1232" y="3132"/>
                </a:cubicBezTo>
                <a:cubicBezTo>
                  <a:pt x="1214" y="3043"/>
                  <a:pt x="1196" y="2953"/>
                  <a:pt x="1196" y="2846"/>
                </a:cubicBezTo>
                <a:cubicBezTo>
                  <a:pt x="1196" y="2418"/>
                  <a:pt x="1499" y="2043"/>
                  <a:pt x="1927" y="1972"/>
                </a:cubicBezTo>
                <a:cubicBezTo>
                  <a:pt x="2048" y="1610"/>
                  <a:pt x="2385" y="1364"/>
                  <a:pt x="2746" y="1364"/>
                </a:cubicBezTo>
                <a:cubicBezTo>
                  <a:pt x="2759" y="1364"/>
                  <a:pt x="2771" y="1365"/>
                  <a:pt x="2784" y="1365"/>
                </a:cubicBezTo>
                <a:cubicBezTo>
                  <a:pt x="2855" y="1365"/>
                  <a:pt x="2944" y="1383"/>
                  <a:pt x="2998" y="1383"/>
                </a:cubicBezTo>
                <a:cubicBezTo>
                  <a:pt x="3159" y="1205"/>
                  <a:pt x="3390" y="1098"/>
                  <a:pt x="3640" y="1062"/>
                </a:cubicBezTo>
                <a:close/>
                <a:moveTo>
                  <a:pt x="4048" y="0"/>
                </a:moveTo>
                <a:cubicBezTo>
                  <a:pt x="3341" y="0"/>
                  <a:pt x="2632" y="188"/>
                  <a:pt x="1999" y="562"/>
                </a:cubicBezTo>
                <a:cubicBezTo>
                  <a:pt x="750" y="1294"/>
                  <a:pt x="0" y="2650"/>
                  <a:pt x="36" y="4113"/>
                </a:cubicBezTo>
                <a:cubicBezTo>
                  <a:pt x="36" y="5362"/>
                  <a:pt x="625" y="6540"/>
                  <a:pt x="1624" y="7307"/>
                </a:cubicBezTo>
                <a:lnTo>
                  <a:pt x="1624" y="10626"/>
                </a:lnTo>
                <a:lnTo>
                  <a:pt x="5817" y="10626"/>
                </a:lnTo>
                <a:lnTo>
                  <a:pt x="5817" y="9038"/>
                </a:lnTo>
                <a:lnTo>
                  <a:pt x="6477" y="9038"/>
                </a:lnTo>
                <a:cubicBezTo>
                  <a:pt x="6905" y="9038"/>
                  <a:pt x="7298" y="8877"/>
                  <a:pt x="7601" y="8574"/>
                </a:cubicBezTo>
                <a:cubicBezTo>
                  <a:pt x="7887" y="8288"/>
                  <a:pt x="8047" y="7878"/>
                  <a:pt x="8047" y="7468"/>
                </a:cubicBezTo>
                <a:lnTo>
                  <a:pt x="8047" y="6665"/>
                </a:lnTo>
                <a:lnTo>
                  <a:pt x="8636" y="6665"/>
                </a:lnTo>
                <a:cubicBezTo>
                  <a:pt x="8975" y="6629"/>
                  <a:pt x="9279" y="6236"/>
                  <a:pt x="8957" y="5737"/>
                </a:cubicBezTo>
                <a:lnTo>
                  <a:pt x="8047" y="4167"/>
                </a:lnTo>
                <a:lnTo>
                  <a:pt x="8047" y="4113"/>
                </a:lnTo>
                <a:cubicBezTo>
                  <a:pt x="8101" y="2650"/>
                  <a:pt x="7352" y="1294"/>
                  <a:pt x="6085" y="562"/>
                </a:cubicBezTo>
                <a:cubicBezTo>
                  <a:pt x="5460" y="188"/>
                  <a:pt x="4755" y="0"/>
                  <a:pt x="4048" y="0"/>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20" name="Google Shape;1220;p37"/>
          <p:cNvGrpSpPr/>
          <p:nvPr/>
        </p:nvGrpSpPr>
        <p:grpSpPr>
          <a:xfrm>
            <a:off x="9443288" y="5752884"/>
            <a:ext cx="299598" cy="398327"/>
            <a:chOff x="3707175" y="1322350"/>
            <a:chExt cx="226625" cy="292200"/>
          </a:xfrm>
        </p:grpSpPr>
        <p:sp>
          <p:nvSpPr>
            <p:cNvPr id="1221" name="Google Shape;1221;p37"/>
            <p:cNvSpPr/>
            <p:nvPr/>
          </p:nvSpPr>
          <p:spPr>
            <a:xfrm>
              <a:off x="3707175" y="1322350"/>
              <a:ext cx="226625" cy="292200"/>
            </a:xfrm>
            <a:custGeom>
              <a:rect b="b" l="l" r="r" t="t"/>
              <a:pathLst>
                <a:path extrusionOk="0" h="11688" w="9065">
                  <a:moveTo>
                    <a:pt x="7584" y="3462"/>
                  </a:moveTo>
                  <a:cubicBezTo>
                    <a:pt x="8119" y="3462"/>
                    <a:pt x="8529" y="3872"/>
                    <a:pt x="8529" y="4390"/>
                  </a:cubicBezTo>
                  <a:cubicBezTo>
                    <a:pt x="8529" y="4907"/>
                    <a:pt x="8119" y="5318"/>
                    <a:pt x="7584" y="5318"/>
                  </a:cubicBezTo>
                  <a:cubicBezTo>
                    <a:pt x="7084" y="5318"/>
                    <a:pt x="6656" y="4907"/>
                    <a:pt x="6656" y="4390"/>
                  </a:cubicBezTo>
                  <a:cubicBezTo>
                    <a:pt x="6656" y="3872"/>
                    <a:pt x="7084" y="3462"/>
                    <a:pt x="7584" y="3462"/>
                  </a:cubicBezTo>
                  <a:close/>
                  <a:moveTo>
                    <a:pt x="1339" y="1"/>
                  </a:moveTo>
                  <a:cubicBezTo>
                    <a:pt x="1178" y="1"/>
                    <a:pt x="1018" y="126"/>
                    <a:pt x="964" y="286"/>
                  </a:cubicBezTo>
                  <a:cubicBezTo>
                    <a:pt x="572" y="340"/>
                    <a:pt x="268" y="661"/>
                    <a:pt x="268" y="1071"/>
                  </a:cubicBezTo>
                  <a:lnTo>
                    <a:pt x="268" y="4336"/>
                  </a:lnTo>
                  <a:cubicBezTo>
                    <a:pt x="108" y="4426"/>
                    <a:pt x="1" y="4604"/>
                    <a:pt x="1" y="4782"/>
                  </a:cubicBezTo>
                  <a:cubicBezTo>
                    <a:pt x="1" y="6192"/>
                    <a:pt x="1053" y="7352"/>
                    <a:pt x="2409" y="7548"/>
                  </a:cubicBezTo>
                  <a:lnTo>
                    <a:pt x="2409" y="8904"/>
                  </a:lnTo>
                  <a:cubicBezTo>
                    <a:pt x="2409" y="10456"/>
                    <a:pt x="3658" y="11688"/>
                    <a:pt x="5193" y="11688"/>
                  </a:cubicBezTo>
                  <a:cubicBezTo>
                    <a:pt x="6745" y="11688"/>
                    <a:pt x="7994" y="10456"/>
                    <a:pt x="7994" y="8904"/>
                  </a:cubicBezTo>
                  <a:lnTo>
                    <a:pt x="7994" y="5799"/>
                  </a:lnTo>
                  <a:cubicBezTo>
                    <a:pt x="8601" y="5621"/>
                    <a:pt x="9065" y="5050"/>
                    <a:pt x="9065" y="4390"/>
                  </a:cubicBezTo>
                  <a:cubicBezTo>
                    <a:pt x="9065" y="3587"/>
                    <a:pt x="8405" y="2927"/>
                    <a:pt x="7584" y="2927"/>
                  </a:cubicBezTo>
                  <a:cubicBezTo>
                    <a:pt x="6781" y="2927"/>
                    <a:pt x="6121" y="3587"/>
                    <a:pt x="6121" y="4390"/>
                  </a:cubicBezTo>
                  <a:cubicBezTo>
                    <a:pt x="6121" y="5050"/>
                    <a:pt x="6585" y="5621"/>
                    <a:pt x="7191" y="5799"/>
                  </a:cubicBezTo>
                  <a:lnTo>
                    <a:pt x="7191" y="8904"/>
                  </a:lnTo>
                  <a:cubicBezTo>
                    <a:pt x="7191" y="10010"/>
                    <a:pt x="6299" y="10902"/>
                    <a:pt x="5193" y="10902"/>
                  </a:cubicBezTo>
                  <a:cubicBezTo>
                    <a:pt x="4105" y="10902"/>
                    <a:pt x="3195" y="10010"/>
                    <a:pt x="3195" y="8904"/>
                  </a:cubicBezTo>
                  <a:lnTo>
                    <a:pt x="3195" y="7548"/>
                  </a:lnTo>
                  <a:cubicBezTo>
                    <a:pt x="4568" y="7352"/>
                    <a:pt x="5603" y="6192"/>
                    <a:pt x="5603" y="4782"/>
                  </a:cubicBezTo>
                  <a:cubicBezTo>
                    <a:pt x="5603" y="4586"/>
                    <a:pt x="5496" y="4426"/>
                    <a:pt x="5336" y="4336"/>
                  </a:cubicBezTo>
                  <a:lnTo>
                    <a:pt x="5336" y="1071"/>
                  </a:lnTo>
                  <a:cubicBezTo>
                    <a:pt x="5336" y="661"/>
                    <a:pt x="5032" y="340"/>
                    <a:pt x="4640" y="286"/>
                  </a:cubicBezTo>
                  <a:cubicBezTo>
                    <a:pt x="4586" y="126"/>
                    <a:pt x="4444" y="1"/>
                    <a:pt x="4265" y="1"/>
                  </a:cubicBezTo>
                  <a:lnTo>
                    <a:pt x="4140" y="1"/>
                  </a:lnTo>
                  <a:cubicBezTo>
                    <a:pt x="3837" y="1"/>
                    <a:pt x="3605" y="250"/>
                    <a:pt x="3605" y="536"/>
                  </a:cubicBezTo>
                  <a:cubicBezTo>
                    <a:pt x="3605" y="839"/>
                    <a:pt x="3837" y="1071"/>
                    <a:pt x="4140" y="1071"/>
                  </a:cubicBezTo>
                  <a:lnTo>
                    <a:pt x="4265" y="1071"/>
                  </a:lnTo>
                  <a:cubicBezTo>
                    <a:pt x="4426" y="1071"/>
                    <a:pt x="4568" y="964"/>
                    <a:pt x="4640" y="839"/>
                  </a:cubicBezTo>
                  <a:cubicBezTo>
                    <a:pt x="4729" y="875"/>
                    <a:pt x="4800" y="964"/>
                    <a:pt x="4800" y="1071"/>
                  </a:cubicBezTo>
                  <a:lnTo>
                    <a:pt x="4800" y="4336"/>
                  </a:lnTo>
                  <a:cubicBezTo>
                    <a:pt x="4640" y="4426"/>
                    <a:pt x="4533" y="4604"/>
                    <a:pt x="4533" y="4782"/>
                  </a:cubicBezTo>
                  <a:cubicBezTo>
                    <a:pt x="4533" y="5746"/>
                    <a:pt x="3765" y="6513"/>
                    <a:pt x="2802" y="6513"/>
                  </a:cubicBezTo>
                  <a:cubicBezTo>
                    <a:pt x="1838" y="6513"/>
                    <a:pt x="1071" y="5746"/>
                    <a:pt x="1071" y="4782"/>
                  </a:cubicBezTo>
                  <a:cubicBezTo>
                    <a:pt x="1071" y="4586"/>
                    <a:pt x="964" y="4426"/>
                    <a:pt x="804" y="4336"/>
                  </a:cubicBezTo>
                  <a:lnTo>
                    <a:pt x="804" y="1071"/>
                  </a:lnTo>
                  <a:cubicBezTo>
                    <a:pt x="804" y="964"/>
                    <a:pt x="875" y="875"/>
                    <a:pt x="964" y="839"/>
                  </a:cubicBezTo>
                  <a:cubicBezTo>
                    <a:pt x="1036" y="982"/>
                    <a:pt x="1178" y="1071"/>
                    <a:pt x="1339" y="1071"/>
                  </a:cubicBezTo>
                  <a:lnTo>
                    <a:pt x="1464" y="1071"/>
                  </a:lnTo>
                  <a:cubicBezTo>
                    <a:pt x="1767" y="1071"/>
                    <a:pt x="1999" y="839"/>
                    <a:pt x="1999" y="536"/>
                  </a:cubicBezTo>
                  <a:cubicBezTo>
                    <a:pt x="1999" y="250"/>
                    <a:pt x="1767" y="1"/>
                    <a:pt x="1464"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37"/>
            <p:cNvSpPr/>
            <p:nvPr/>
          </p:nvSpPr>
          <p:spPr>
            <a:xfrm>
              <a:off x="3880250" y="1415575"/>
              <a:ext cx="33475" cy="33050"/>
            </a:xfrm>
            <a:custGeom>
              <a:rect b="b" l="l" r="r" t="t"/>
              <a:pathLst>
                <a:path extrusionOk="0" h="1322" w="1339">
                  <a:moveTo>
                    <a:pt x="661" y="1"/>
                  </a:moveTo>
                  <a:cubicBezTo>
                    <a:pt x="304" y="1"/>
                    <a:pt x="1" y="286"/>
                    <a:pt x="1" y="661"/>
                  </a:cubicBezTo>
                  <a:cubicBezTo>
                    <a:pt x="1" y="1036"/>
                    <a:pt x="304" y="1321"/>
                    <a:pt x="661" y="1321"/>
                  </a:cubicBezTo>
                  <a:cubicBezTo>
                    <a:pt x="1036" y="1321"/>
                    <a:pt x="1339" y="1036"/>
                    <a:pt x="1339" y="661"/>
                  </a:cubicBezTo>
                  <a:cubicBezTo>
                    <a:pt x="1339" y="286"/>
                    <a:pt x="1036" y="1"/>
                    <a:pt x="661" y="1"/>
                  </a:cubicBezTo>
                  <a:close/>
                </a:path>
              </a:pathLst>
            </a:custGeom>
            <a:solidFill>
              <a:srgbClr val="000000"/>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6" name="Shape 1226"/>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20"/>
          <p:cNvSpPr txBox="1"/>
          <p:nvPr>
            <p:ph type="title"/>
          </p:nvPr>
        </p:nvSpPr>
        <p:spPr>
          <a:xfrm>
            <a:off x="1243500" y="751875"/>
            <a:ext cx="9705000" cy="763500"/>
          </a:xfrm>
          <a:prstGeom prst="rect">
            <a:avLst/>
          </a:prstGeom>
        </p:spPr>
        <p:txBody>
          <a:bodyPr anchorCtr="0" anchor="ctr" bIns="121900" lIns="121900" spcFirstLastPara="1" rIns="121900" wrap="square" tIns="121900">
            <a:noAutofit/>
          </a:bodyPr>
          <a:lstStyle/>
          <a:p>
            <a:pPr indent="0" lvl="0" marL="0" rtl="0" algn="ctr">
              <a:spcBef>
                <a:spcPts val="0"/>
              </a:spcBef>
              <a:spcAft>
                <a:spcPts val="0"/>
              </a:spcAft>
              <a:buSzPts val="4000"/>
              <a:buNone/>
            </a:pPr>
            <a:r>
              <a:rPr lang="en"/>
              <a:t>You can use this table of contents.</a:t>
            </a:r>
            <a:endParaRPr/>
          </a:p>
        </p:txBody>
      </p:sp>
      <p:sp>
        <p:nvSpPr>
          <p:cNvPr id="595" name="Google Shape;595;p20"/>
          <p:cNvSpPr txBox="1"/>
          <p:nvPr>
            <p:ph idx="1" type="body"/>
          </p:nvPr>
        </p:nvSpPr>
        <p:spPr>
          <a:xfrm>
            <a:off x="1243500" y="2742368"/>
            <a:ext cx="28521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We will talk about this first.</a:t>
            </a:r>
            <a:endParaRPr/>
          </a:p>
        </p:txBody>
      </p:sp>
      <p:sp>
        <p:nvSpPr>
          <p:cNvPr id="596" name="Google Shape;596;p20"/>
          <p:cNvSpPr txBox="1"/>
          <p:nvPr>
            <p:ph idx="2" type="body"/>
          </p:nvPr>
        </p:nvSpPr>
        <p:spPr>
          <a:xfrm>
            <a:off x="4669884" y="2742368"/>
            <a:ext cx="28521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We will talk about this second.</a:t>
            </a:r>
            <a:endParaRPr/>
          </a:p>
        </p:txBody>
      </p:sp>
      <p:sp>
        <p:nvSpPr>
          <p:cNvPr id="597" name="Google Shape;597;p20"/>
          <p:cNvSpPr txBox="1"/>
          <p:nvPr>
            <p:ph idx="3" type="body"/>
          </p:nvPr>
        </p:nvSpPr>
        <p:spPr>
          <a:xfrm>
            <a:off x="1243500" y="4783425"/>
            <a:ext cx="28521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After that we will talk about this.</a:t>
            </a:r>
            <a:endParaRPr/>
          </a:p>
        </p:txBody>
      </p:sp>
      <p:sp>
        <p:nvSpPr>
          <p:cNvPr id="598" name="Google Shape;598;p20"/>
          <p:cNvSpPr txBox="1"/>
          <p:nvPr>
            <p:ph idx="4" type="body"/>
          </p:nvPr>
        </p:nvSpPr>
        <p:spPr>
          <a:xfrm>
            <a:off x="4669884" y="4783425"/>
            <a:ext cx="28521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We will also talk about this.</a:t>
            </a:r>
            <a:endParaRPr/>
          </a:p>
        </p:txBody>
      </p:sp>
      <p:sp>
        <p:nvSpPr>
          <p:cNvPr id="599" name="Google Shape;599;p20"/>
          <p:cNvSpPr txBox="1"/>
          <p:nvPr>
            <p:ph idx="5" type="title"/>
          </p:nvPr>
        </p:nvSpPr>
        <p:spPr>
          <a:xfrm>
            <a:off x="1243500" y="2046599"/>
            <a:ext cx="28521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2600"/>
              <a:buNone/>
            </a:pPr>
            <a:r>
              <a:rPr lang="en">
                <a:latin typeface="Yeseva One"/>
                <a:ea typeface="Yeseva One"/>
                <a:cs typeface="Yeseva One"/>
                <a:sym typeface="Yeseva One"/>
              </a:rPr>
              <a:t>01 | Dogs</a:t>
            </a:r>
            <a:endParaRPr>
              <a:latin typeface="Yeseva One"/>
              <a:ea typeface="Yeseva One"/>
              <a:cs typeface="Yeseva One"/>
              <a:sym typeface="Yeseva One"/>
            </a:endParaRPr>
          </a:p>
        </p:txBody>
      </p:sp>
      <p:sp>
        <p:nvSpPr>
          <p:cNvPr id="600" name="Google Shape;600;p20"/>
          <p:cNvSpPr txBox="1"/>
          <p:nvPr>
            <p:ph idx="6" type="title"/>
          </p:nvPr>
        </p:nvSpPr>
        <p:spPr>
          <a:xfrm>
            <a:off x="4669897" y="2024099"/>
            <a:ext cx="28521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2600"/>
              <a:buNone/>
            </a:pPr>
            <a:r>
              <a:rPr lang="en">
                <a:latin typeface="Yeseva One"/>
                <a:ea typeface="Yeseva One"/>
                <a:cs typeface="Yeseva One"/>
                <a:sym typeface="Yeseva One"/>
              </a:rPr>
              <a:t>02 | Cats</a:t>
            </a:r>
            <a:endParaRPr>
              <a:latin typeface="Yeseva One"/>
              <a:ea typeface="Yeseva One"/>
              <a:cs typeface="Yeseva One"/>
              <a:sym typeface="Yeseva One"/>
            </a:endParaRPr>
          </a:p>
        </p:txBody>
      </p:sp>
      <p:sp>
        <p:nvSpPr>
          <p:cNvPr id="601" name="Google Shape;601;p20"/>
          <p:cNvSpPr txBox="1"/>
          <p:nvPr>
            <p:ph idx="7" type="title"/>
          </p:nvPr>
        </p:nvSpPr>
        <p:spPr>
          <a:xfrm>
            <a:off x="1243500" y="4087656"/>
            <a:ext cx="28521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2600"/>
              <a:buNone/>
            </a:pPr>
            <a:r>
              <a:rPr lang="en">
                <a:latin typeface="Yeseva One"/>
                <a:ea typeface="Yeseva One"/>
                <a:cs typeface="Yeseva One"/>
                <a:sym typeface="Yeseva One"/>
              </a:rPr>
              <a:t>04 | Kangaroos </a:t>
            </a:r>
            <a:endParaRPr>
              <a:latin typeface="Yeseva One"/>
              <a:ea typeface="Yeseva One"/>
              <a:cs typeface="Yeseva One"/>
              <a:sym typeface="Yeseva One"/>
            </a:endParaRPr>
          </a:p>
        </p:txBody>
      </p:sp>
      <p:sp>
        <p:nvSpPr>
          <p:cNvPr id="602" name="Google Shape;602;p20"/>
          <p:cNvSpPr txBox="1"/>
          <p:nvPr>
            <p:ph idx="8" type="title"/>
          </p:nvPr>
        </p:nvSpPr>
        <p:spPr>
          <a:xfrm>
            <a:off x="4669884" y="4087656"/>
            <a:ext cx="28521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2600"/>
              <a:buNone/>
            </a:pPr>
            <a:r>
              <a:rPr lang="en">
                <a:latin typeface="Yeseva One"/>
                <a:ea typeface="Yeseva One"/>
                <a:cs typeface="Yeseva One"/>
                <a:sym typeface="Yeseva One"/>
              </a:rPr>
              <a:t>05 | Pandas</a:t>
            </a:r>
            <a:endParaRPr>
              <a:latin typeface="Yeseva One"/>
              <a:ea typeface="Yeseva One"/>
              <a:cs typeface="Yeseva One"/>
              <a:sym typeface="Yeseva One"/>
            </a:endParaRPr>
          </a:p>
        </p:txBody>
      </p:sp>
      <p:sp>
        <p:nvSpPr>
          <p:cNvPr id="603" name="Google Shape;603;p20"/>
          <p:cNvSpPr txBox="1"/>
          <p:nvPr>
            <p:ph idx="9" type="body"/>
          </p:nvPr>
        </p:nvSpPr>
        <p:spPr>
          <a:xfrm>
            <a:off x="8096268" y="2742368"/>
            <a:ext cx="28521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Then, we will talk about this.</a:t>
            </a:r>
            <a:endParaRPr/>
          </a:p>
        </p:txBody>
      </p:sp>
      <p:sp>
        <p:nvSpPr>
          <p:cNvPr id="604" name="Google Shape;604;p20"/>
          <p:cNvSpPr txBox="1"/>
          <p:nvPr>
            <p:ph idx="13" type="body"/>
          </p:nvPr>
        </p:nvSpPr>
        <p:spPr>
          <a:xfrm>
            <a:off x="8096268" y="4783425"/>
            <a:ext cx="2852100" cy="13227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And we will talk about this last.</a:t>
            </a:r>
            <a:endParaRPr/>
          </a:p>
        </p:txBody>
      </p:sp>
      <p:sp>
        <p:nvSpPr>
          <p:cNvPr id="605" name="Google Shape;605;p20"/>
          <p:cNvSpPr txBox="1"/>
          <p:nvPr>
            <p:ph idx="14" type="title"/>
          </p:nvPr>
        </p:nvSpPr>
        <p:spPr>
          <a:xfrm>
            <a:off x="8096268" y="2046599"/>
            <a:ext cx="28521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2600"/>
              <a:buNone/>
            </a:pPr>
            <a:r>
              <a:rPr lang="en">
                <a:latin typeface="Yeseva One"/>
                <a:ea typeface="Yeseva One"/>
                <a:cs typeface="Yeseva One"/>
                <a:sym typeface="Yeseva One"/>
              </a:rPr>
              <a:t>03 | Elephants</a:t>
            </a:r>
            <a:endParaRPr>
              <a:latin typeface="Yeseva One"/>
              <a:ea typeface="Yeseva One"/>
              <a:cs typeface="Yeseva One"/>
              <a:sym typeface="Yeseva One"/>
            </a:endParaRPr>
          </a:p>
        </p:txBody>
      </p:sp>
      <p:sp>
        <p:nvSpPr>
          <p:cNvPr id="606" name="Google Shape;606;p20"/>
          <p:cNvSpPr txBox="1"/>
          <p:nvPr>
            <p:ph idx="15" type="title"/>
          </p:nvPr>
        </p:nvSpPr>
        <p:spPr>
          <a:xfrm>
            <a:off x="8096268" y="4087656"/>
            <a:ext cx="2852100" cy="6957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2600"/>
              <a:buNone/>
            </a:pPr>
            <a:r>
              <a:rPr lang="en">
                <a:latin typeface="Yeseva One"/>
                <a:ea typeface="Yeseva One"/>
                <a:cs typeface="Yeseva One"/>
                <a:sym typeface="Yeseva One"/>
              </a:rPr>
              <a:t>06 | Koalas</a:t>
            </a:r>
            <a:endParaRPr>
              <a:latin typeface="Yeseva One"/>
              <a:ea typeface="Yeseva One"/>
              <a:cs typeface="Yeseva One"/>
              <a:sym typeface="Yeseva One"/>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0" name="Shape 610"/>
        <p:cNvGrpSpPr/>
        <p:nvPr/>
      </p:nvGrpSpPr>
      <p:grpSpPr>
        <a:xfrm>
          <a:off x="0" y="0"/>
          <a:ext cx="0" cy="0"/>
          <a:chOff x="0" y="0"/>
          <a:chExt cx="0" cy="0"/>
        </a:xfrm>
      </p:grpSpPr>
      <p:sp>
        <p:nvSpPr>
          <p:cNvPr id="611" name="Google Shape;611;p21"/>
          <p:cNvSpPr txBox="1"/>
          <p:nvPr>
            <p:ph type="title"/>
          </p:nvPr>
        </p:nvSpPr>
        <p:spPr>
          <a:xfrm>
            <a:off x="1639775" y="1690050"/>
            <a:ext cx="3292200" cy="34779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4000"/>
              <a:buNone/>
            </a:pPr>
            <a:r>
              <a:rPr lang="en" sz="7200"/>
              <a:t>Bullet point list.</a:t>
            </a:r>
            <a:endParaRPr sz="7200"/>
          </a:p>
        </p:txBody>
      </p:sp>
      <p:sp>
        <p:nvSpPr>
          <p:cNvPr id="612" name="Google Shape;612;p21"/>
          <p:cNvSpPr txBox="1"/>
          <p:nvPr>
            <p:ph idx="1" type="body"/>
          </p:nvPr>
        </p:nvSpPr>
        <p:spPr>
          <a:xfrm>
            <a:off x="5351068" y="1690050"/>
            <a:ext cx="4760400" cy="3477900"/>
          </a:xfrm>
          <a:prstGeom prst="rect">
            <a:avLst/>
          </a:prstGeom>
          <a:noFill/>
          <a:ln>
            <a:noFill/>
          </a:ln>
        </p:spPr>
        <p:txBody>
          <a:bodyPr anchorCtr="0" anchor="t" bIns="121900" lIns="121900" spcFirstLastPara="1" rIns="121900" wrap="square" tIns="121900">
            <a:noAutofit/>
          </a:bodyPr>
          <a:lstStyle/>
          <a:p>
            <a:pPr indent="-349250" lvl="0" marL="457200" rtl="0" algn="l">
              <a:lnSpc>
                <a:spcPct val="200000"/>
              </a:lnSpc>
              <a:spcBef>
                <a:spcPts val="0"/>
              </a:spcBef>
              <a:spcAft>
                <a:spcPts val="0"/>
              </a:spcAft>
              <a:buSzPts val="1900"/>
              <a:buChar char="■"/>
            </a:pPr>
            <a:r>
              <a:rPr lang="en"/>
              <a:t>We will talk about this first.</a:t>
            </a:r>
            <a:endParaRPr/>
          </a:p>
          <a:p>
            <a:pPr indent="-349250" lvl="0" marL="457200" rtl="0" algn="l">
              <a:lnSpc>
                <a:spcPct val="200000"/>
              </a:lnSpc>
              <a:spcBef>
                <a:spcPts val="0"/>
              </a:spcBef>
              <a:spcAft>
                <a:spcPts val="0"/>
              </a:spcAft>
              <a:buSzPts val="1900"/>
              <a:buChar char="■"/>
            </a:pPr>
            <a:r>
              <a:rPr lang="en"/>
              <a:t>We will talk about this second.</a:t>
            </a:r>
            <a:endParaRPr/>
          </a:p>
          <a:p>
            <a:pPr indent="-349250" lvl="0" marL="457200" rtl="0" algn="l">
              <a:lnSpc>
                <a:spcPct val="200000"/>
              </a:lnSpc>
              <a:spcBef>
                <a:spcPts val="0"/>
              </a:spcBef>
              <a:spcAft>
                <a:spcPts val="0"/>
              </a:spcAft>
              <a:buSzPts val="1900"/>
              <a:buChar char="■"/>
            </a:pPr>
            <a:r>
              <a:rPr lang="en"/>
              <a:t>After that we will talk about this.</a:t>
            </a:r>
            <a:endParaRPr/>
          </a:p>
          <a:p>
            <a:pPr indent="-349250" lvl="0" marL="457200" rtl="0" algn="l">
              <a:lnSpc>
                <a:spcPct val="200000"/>
              </a:lnSpc>
              <a:spcBef>
                <a:spcPts val="0"/>
              </a:spcBef>
              <a:spcAft>
                <a:spcPts val="0"/>
              </a:spcAft>
              <a:buSzPts val="1900"/>
              <a:buChar char="■"/>
            </a:pPr>
            <a:r>
              <a:rPr lang="en"/>
              <a:t>After that we will talk about this.</a:t>
            </a:r>
            <a:endParaRPr/>
          </a:p>
          <a:p>
            <a:pPr indent="-349250" lvl="0" marL="457200" rtl="0" algn="l">
              <a:lnSpc>
                <a:spcPct val="200000"/>
              </a:lnSpc>
              <a:spcBef>
                <a:spcPts val="0"/>
              </a:spcBef>
              <a:spcAft>
                <a:spcPts val="0"/>
              </a:spcAft>
              <a:buSzPts val="1900"/>
              <a:buChar char="■"/>
            </a:pPr>
            <a:r>
              <a:rPr lang="en"/>
              <a:t>We will talk about this too.</a:t>
            </a:r>
            <a:endParaRPr/>
          </a:p>
          <a:p>
            <a:pPr indent="-349250" lvl="0" marL="457200" rtl="0" algn="l">
              <a:lnSpc>
                <a:spcPct val="200000"/>
              </a:lnSpc>
              <a:spcBef>
                <a:spcPts val="0"/>
              </a:spcBef>
              <a:spcAft>
                <a:spcPts val="0"/>
              </a:spcAft>
              <a:buSzPts val="1900"/>
              <a:buChar char="■"/>
            </a:pPr>
            <a:r>
              <a:rPr lang="en"/>
              <a:t>And we will talk about this last.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22"/>
          <p:cNvSpPr/>
          <p:nvPr/>
        </p:nvSpPr>
        <p:spPr>
          <a:xfrm>
            <a:off x="2228093" y="900938"/>
            <a:ext cx="2005417" cy="2005417"/>
          </a:xfrm>
          <a:custGeom>
            <a:rect b="b" l="l" r="r" t="t"/>
            <a:pathLst>
              <a:path extrusionOk="0" h="889320" w="889320">
                <a:moveTo>
                  <a:pt x="0" y="444665"/>
                </a:moveTo>
                <a:cubicBezTo>
                  <a:pt x="0" y="199082"/>
                  <a:pt x="199082" y="0"/>
                  <a:pt x="444665" y="0"/>
                </a:cubicBezTo>
                <a:cubicBezTo>
                  <a:pt x="690239" y="0"/>
                  <a:pt x="889321" y="199082"/>
                  <a:pt x="889321" y="444665"/>
                </a:cubicBezTo>
                <a:cubicBezTo>
                  <a:pt x="889321" y="690239"/>
                  <a:pt x="690239" y="889321"/>
                  <a:pt x="444665" y="889321"/>
                </a:cubicBezTo>
                <a:cubicBezTo>
                  <a:pt x="199082" y="889321"/>
                  <a:pt x="0" y="690239"/>
                  <a:pt x="0" y="44466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18" name="Google Shape;618;p22"/>
          <p:cNvSpPr txBox="1"/>
          <p:nvPr>
            <p:ph idx="1" type="body"/>
          </p:nvPr>
        </p:nvSpPr>
        <p:spPr>
          <a:xfrm>
            <a:off x="2401350" y="4857700"/>
            <a:ext cx="7389300" cy="7635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Add a brief introduction of your section here: Let’s dive in and get to know some interesting facts about animals!</a:t>
            </a:r>
            <a:endParaRPr/>
          </a:p>
        </p:txBody>
      </p:sp>
      <p:sp>
        <p:nvSpPr>
          <p:cNvPr id="619" name="Google Shape;619;p22"/>
          <p:cNvSpPr txBox="1"/>
          <p:nvPr>
            <p:ph type="title"/>
          </p:nvPr>
        </p:nvSpPr>
        <p:spPr>
          <a:xfrm>
            <a:off x="2401350" y="2774050"/>
            <a:ext cx="7389300" cy="2066100"/>
          </a:xfrm>
          <a:prstGeom prst="rect">
            <a:avLst/>
          </a:prstGeom>
          <a:noFill/>
          <a:ln>
            <a:noFill/>
          </a:ln>
        </p:spPr>
        <p:txBody>
          <a:bodyPr anchorCtr="0" anchor="ctr" bIns="121900" lIns="121900" spcFirstLastPara="1" rIns="121900" wrap="square" tIns="121900">
            <a:noAutofit/>
          </a:bodyPr>
          <a:lstStyle/>
          <a:p>
            <a:pPr indent="0" lvl="0" marL="0" rtl="0" algn="l">
              <a:lnSpc>
                <a:spcPct val="100000"/>
              </a:lnSpc>
              <a:spcBef>
                <a:spcPts val="0"/>
              </a:spcBef>
              <a:spcAft>
                <a:spcPts val="0"/>
              </a:spcAft>
              <a:buSzPts val="6000"/>
              <a:buNone/>
            </a:pPr>
            <a:r>
              <a:rPr lang="en"/>
              <a:t>We will talk about this first.</a:t>
            </a:r>
            <a:endParaRPr/>
          </a:p>
        </p:txBody>
      </p:sp>
      <p:sp>
        <p:nvSpPr>
          <p:cNvPr id="620" name="Google Shape;620;p22"/>
          <p:cNvSpPr/>
          <p:nvPr/>
        </p:nvSpPr>
        <p:spPr>
          <a:xfrm>
            <a:off x="2571000" y="1428122"/>
            <a:ext cx="1319599" cy="951050"/>
          </a:xfrm>
          <a:prstGeom prst="rect">
            <a:avLst/>
          </a:prstGeom>
        </p:spPr>
        <p:txBody>
          <a:bodyPr>
            <a:prstTxWarp prst="textPlain"/>
          </a:bodyPr>
          <a:lstStyle/>
          <a:p>
            <a:pPr lvl="0" algn="ctr"/>
            <a:r>
              <a:rPr b="1" i="0">
                <a:ln>
                  <a:noFill/>
                </a:ln>
                <a:solidFill>
                  <a:schemeClr val="lt1"/>
                </a:solidFill>
                <a:latin typeface="Yeseva One"/>
              </a:rPr>
              <a:t>01</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4" name="Shape 624"/>
        <p:cNvGrpSpPr/>
        <p:nvPr/>
      </p:nvGrpSpPr>
      <p:grpSpPr>
        <a:xfrm>
          <a:off x="0" y="0"/>
          <a:ext cx="0" cy="0"/>
          <a:chOff x="0" y="0"/>
          <a:chExt cx="0" cy="0"/>
        </a:xfrm>
      </p:grpSpPr>
      <p:sp>
        <p:nvSpPr>
          <p:cNvPr id="625" name="Google Shape;625;p23"/>
          <p:cNvSpPr txBox="1"/>
          <p:nvPr>
            <p:ph type="title"/>
          </p:nvPr>
        </p:nvSpPr>
        <p:spPr>
          <a:xfrm>
            <a:off x="2199000" y="1364825"/>
            <a:ext cx="7794000" cy="763500"/>
          </a:xfrm>
          <a:prstGeom prst="rect">
            <a:avLst/>
          </a:prstGeom>
        </p:spPr>
        <p:txBody>
          <a:bodyPr anchorCtr="0" anchor="ctr" bIns="121900" lIns="121900" spcFirstLastPara="1" rIns="121900" wrap="square" tIns="121900">
            <a:noAutofit/>
          </a:bodyPr>
          <a:lstStyle/>
          <a:p>
            <a:pPr indent="0" lvl="0" marL="0" rtl="0" algn="l">
              <a:spcBef>
                <a:spcPts val="0"/>
              </a:spcBef>
              <a:spcAft>
                <a:spcPts val="0"/>
              </a:spcAft>
              <a:buSzPts val="4000"/>
              <a:buNone/>
            </a:pPr>
            <a:r>
              <a:rPr lang="en"/>
              <a:t>Did you know?</a:t>
            </a:r>
            <a:endParaRPr/>
          </a:p>
        </p:txBody>
      </p:sp>
      <p:sp>
        <p:nvSpPr>
          <p:cNvPr id="626" name="Google Shape;626;p23"/>
          <p:cNvSpPr txBox="1"/>
          <p:nvPr>
            <p:ph idx="1" type="body"/>
          </p:nvPr>
        </p:nvSpPr>
        <p:spPr>
          <a:xfrm>
            <a:off x="2215875" y="2522775"/>
            <a:ext cx="7794000" cy="3039900"/>
          </a:xfrm>
          <a:prstGeom prst="rect">
            <a:avLst/>
          </a:prstGeom>
        </p:spPr>
        <p:txBody>
          <a:bodyPr anchorCtr="0" anchor="t" bIns="121900" lIns="121900" spcFirstLastPara="1" rIns="121900" wrap="square" tIns="121900">
            <a:noAutofit/>
          </a:bodyPr>
          <a:lstStyle/>
          <a:p>
            <a:pPr indent="0" lvl="0" marL="0" rtl="0" algn="l">
              <a:spcBef>
                <a:spcPts val="0"/>
              </a:spcBef>
              <a:spcAft>
                <a:spcPts val="0"/>
              </a:spcAft>
              <a:buSzPts val="1900"/>
              <a:buNone/>
            </a:pPr>
            <a:r>
              <a:rPr lang="en"/>
              <a:t>Did you know that elephants can sense storms?</a:t>
            </a:r>
            <a:endParaRPr/>
          </a:p>
          <a:p>
            <a:pPr indent="0" lvl="0" marL="0" rtl="0" algn="l">
              <a:spcBef>
                <a:spcPts val="0"/>
              </a:spcBef>
              <a:spcAft>
                <a:spcPts val="0"/>
              </a:spcAft>
              <a:buSzPts val="1900"/>
              <a:buNone/>
            </a:pPr>
            <a:r>
              <a:t/>
            </a:r>
            <a:endParaRPr/>
          </a:p>
          <a:p>
            <a:pPr indent="0" lvl="0" marL="0" rtl="0" algn="l">
              <a:spcBef>
                <a:spcPts val="0"/>
              </a:spcBef>
              <a:spcAft>
                <a:spcPts val="0"/>
              </a:spcAft>
              <a:buSzPts val="1900"/>
              <a:buNone/>
            </a:pPr>
            <a:r>
              <a:rPr lang="en"/>
              <a:t>Elephants may be able to detect a thunderstorm from hundreds of miles away, and will head towards it, looking for water. </a:t>
            </a:r>
            <a:endParaRPr/>
          </a:p>
          <a:p>
            <a:pPr indent="0" lvl="0" marL="0" rtl="0" algn="l">
              <a:spcBef>
                <a:spcPts val="0"/>
              </a:spcBef>
              <a:spcAft>
                <a:spcPts val="0"/>
              </a:spcAft>
              <a:buSzPts val="1900"/>
              <a:buNone/>
            </a:pPr>
            <a:r>
              <a:t/>
            </a:r>
            <a:endParaRPr/>
          </a:p>
          <a:p>
            <a:pPr indent="0" lvl="0" marL="0" rtl="0" algn="l">
              <a:spcBef>
                <a:spcPts val="0"/>
              </a:spcBef>
              <a:spcAft>
                <a:spcPts val="0"/>
              </a:spcAft>
              <a:buSzPts val="1900"/>
              <a:buNone/>
            </a:pPr>
            <a:r>
              <a:rPr lang="en"/>
              <a:t>You can add a little bit more information. But try to not overload your slides with text.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0" name="Shape 630"/>
        <p:cNvGrpSpPr/>
        <p:nvPr/>
      </p:nvGrpSpPr>
      <p:grpSpPr>
        <a:xfrm>
          <a:off x="0" y="0"/>
          <a:ext cx="0" cy="0"/>
          <a:chOff x="0" y="0"/>
          <a:chExt cx="0" cy="0"/>
        </a:xfrm>
      </p:grpSpPr>
      <p:sp>
        <p:nvSpPr>
          <p:cNvPr id="631" name="Google Shape;631;p24"/>
          <p:cNvSpPr/>
          <p:nvPr/>
        </p:nvSpPr>
        <p:spPr>
          <a:xfrm flipH="1">
            <a:off x="277534" y="4297349"/>
            <a:ext cx="2281025" cy="2281025"/>
          </a:xfrm>
          <a:custGeom>
            <a:rect b="b" l="l" r="r" t="t"/>
            <a:pathLst>
              <a:path extrusionOk="0" h="1194254" w="1194254">
                <a:moveTo>
                  <a:pt x="0" y="597132"/>
                </a:moveTo>
                <a:cubicBezTo>
                  <a:pt x="0" y="267348"/>
                  <a:pt x="267347" y="0"/>
                  <a:pt x="597132" y="0"/>
                </a:cubicBezTo>
                <a:cubicBezTo>
                  <a:pt x="926916" y="0"/>
                  <a:pt x="1194254" y="267348"/>
                  <a:pt x="1194254" y="597132"/>
                </a:cubicBezTo>
                <a:cubicBezTo>
                  <a:pt x="1194254" y="926916"/>
                  <a:pt x="926916" y="1194254"/>
                  <a:pt x="597132" y="1194254"/>
                </a:cubicBezTo>
                <a:cubicBezTo>
                  <a:pt x="267347" y="1194254"/>
                  <a:pt x="0" y="926916"/>
                  <a:pt x="0" y="59713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32" name="Google Shape;632;p24"/>
          <p:cNvPicPr preferRelativeResize="0"/>
          <p:nvPr/>
        </p:nvPicPr>
        <p:blipFill rotWithShape="1">
          <a:blip r:embed="rId3">
            <a:alphaModFix/>
          </a:blip>
          <a:srcRect b="0" l="5658" r="5658" t="0"/>
          <a:stretch/>
        </p:blipFill>
        <p:spPr>
          <a:xfrm>
            <a:off x="550225" y="802978"/>
            <a:ext cx="5790000" cy="4351500"/>
          </a:xfrm>
          <a:prstGeom prst="roundRect">
            <a:avLst>
              <a:gd fmla="val 0" name="adj"/>
            </a:avLst>
          </a:prstGeom>
          <a:noFill/>
          <a:ln>
            <a:noFill/>
          </a:ln>
        </p:spPr>
      </p:pic>
      <p:sp>
        <p:nvSpPr>
          <p:cNvPr id="633" name="Google Shape;633;p24"/>
          <p:cNvSpPr txBox="1"/>
          <p:nvPr>
            <p:ph idx="4294967295" type="title"/>
          </p:nvPr>
        </p:nvSpPr>
        <p:spPr>
          <a:xfrm>
            <a:off x="6591400" y="802975"/>
            <a:ext cx="5256600" cy="4351500"/>
          </a:xfrm>
          <a:prstGeom prst="rect">
            <a:avLst/>
          </a:prstGeom>
          <a:noFill/>
          <a:ln>
            <a:noFill/>
          </a:ln>
        </p:spPr>
        <p:txBody>
          <a:bodyPr anchorCtr="0" anchor="ctr" bIns="121900" lIns="121900" spcFirstLastPara="1" rIns="121900" wrap="square" tIns="121900">
            <a:noAutofit/>
          </a:bodyPr>
          <a:lstStyle/>
          <a:p>
            <a:pPr indent="0" lvl="0" marL="0" rtl="0" algn="l">
              <a:lnSpc>
                <a:spcPct val="80000"/>
              </a:lnSpc>
              <a:spcBef>
                <a:spcPts val="0"/>
              </a:spcBef>
              <a:spcAft>
                <a:spcPts val="0"/>
              </a:spcAft>
              <a:buSzPts val="4000"/>
              <a:buNone/>
            </a:pPr>
            <a:r>
              <a:rPr lang="en" sz="7000"/>
              <a:t>Koalas are even more lazy than cats.</a:t>
            </a:r>
            <a:endParaRPr sz="7000"/>
          </a:p>
        </p:txBody>
      </p:sp>
      <p:sp>
        <p:nvSpPr>
          <p:cNvPr id="634" name="Google Shape;634;p24"/>
          <p:cNvSpPr txBox="1"/>
          <p:nvPr>
            <p:ph idx="4294967295" type="body"/>
          </p:nvPr>
        </p:nvSpPr>
        <p:spPr>
          <a:xfrm>
            <a:off x="550225" y="5341800"/>
            <a:ext cx="11129100" cy="9744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Koalas don’t have much energy and, when not feasting on leaves, they spend their time dozing in the branches. Believe it or not, they can sleep for up to 18 hours a day!</a:t>
            </a:r>
            <a:endParaRPr/>
          </a:p>
        </p:txBody>
      </p:sp>
      <p:grpSp>
        <p:nvGrpSpPr>
          <p:cNvPr id="635" name="Google Shape;635;p24"/>
          <p:cNvGrpSpPr/>
          <p:nvPr/>
        </p:nvGrpSpPr>
        <p:grpSpPr>
          <a:xfrm flipH="1">
            <a:off x="174893" y="3395481"/>
            <a:ext cx="882786" cy="2398408"/>
            <a:chOff x="5593118" y="4460894"/>
            <a:chExt cx="461853" cy="1254791"/>
          </a:xfrm>
        </p:grpSpPr>
        <p:sp>
          <p:nvSpPr>
            <p:cNvPr id="636" name="Google Shape;636;p24"/>
            <p:cNvSpPr/>
            <p:nvPr/>
          </p:nvSpPr>
          <p:spPr>
            <a:xfrm>
              <a:off x="5774702" y="4797847"/>
              <a:ext cx="157158" cy="917838"/>
            </a:xfrm>
            <a:custGeom>
              <a:rect b="b" l="l" r="r" t="t"/>
              <a:pathLst>
                <a:path extrusionOk="0" h="917838" w="157158">
                  <a:moveTo>
                    <a:pt x="0" y="917839"/>
                  </a:moveTo>
                  <a:cubicBezTo>
                    <a:pt x="0" y="917839"/>
                    <a:pt x="155734" y="685343"/>
                    <a:pt x="157153" y="399231"/>
                  </a:cubicBezTo>
                  <a:cubicBezTo>
                    <a:pt x="157896" y="249079"/>
                    <a:pt x="83125" y="0"/>
                    <a:pt x="83125"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7" name="Google Shape;637;p24"/>
            <p:cNvSpPr/>
            <p:nvPr/>
          </p:nvSpPr>
          <p:spPr>
            <a:xfrm>
              <a:off x="5917501" y="4919948"/>
              <a:ext cx="72727" cy="132368"/>
            </a:xfrm>
            <a:custGeom>
              <a:rect b="b" l="l" r="r" t="t"/>
              <a:pathLst>
                <a:path extrusionOk="0" h="132368" w="72727">
                  <a:moveTo>
                    <a:pt x="0" y="132369"/>
                  </a:moveTo>
                  <a:cubicBezTo>
                    <a:pt x="0" y="132369"/>
                    <a:pt x="38491" y="111861"/>
                    <a:pt x="56645" y="78762"/>
                  </a:cubicBezTo>
                  <a:cubicBezTo>
                    <a:pt x="74809" y="45672"/>
                    <a:pt x="72647" y="0"/>
                    <a:pt x="7264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8" name="Google Shape;638;p24"/>
            <p:cNvSpPr/>
            <p:nvPr/>
          </p:nvSpPr>
          <p:spPr>
            <a:xfrm>
              <a:off x="5856309" y="4666430"/>
              <a:ext cx="24387" cy="130568"/>
            </a:xfrm>
            <a:custGeom>
              <a:rect b="b" l="l" r="r" t="t"/>
              <a:pathLst>
                <a:path extrusionOk="0" h="130568" w="24387">
                  <a:moveTo>
                    <a:pt x="1804" y="130569"/>
                  </a:moveTo>
                  <a:cubicBezTo>
                    <a:pt x="1804" y="130569"/>
                    <a:pt x="-2254" y="94659"/>
                    <a:pt x="1804" y="62217"/>
                  </a:cubicBezTo>
                  <a:cubicBezTo>
                    <a:pt x="5861" y="29785"/>
                    <a:pt x="24387" y="0"/>
                    <a:pt x="2438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39" name="Google Shape;639;p24"/>
            <p:cNvSpPr/>
            <p:nvPr/>
          </p:nvSpPr>
          <p:spPr>
            <a:xfrm>
              <a:off x="5802067" y="4710055"/>
              <a:ext cx="56045" cy="86944"/>
            </a:xfrm>
            <a:custGeom>
              <a:rect b="b" l="l" r="r" t="t"/>
              <a:pathLst>
                <a:path extrusionOk="0" h="86944" w="56045">
                  <a:moveTo>
                    <a:pt x="56045" y="86944"/>
                  </a:moveTo>
                  <a:cubicBezTo>
                    <a:pt x="56045" y="86944"/>
                    <a:pt x="30871" y="79105"/>
                    <a:pt x="16726" y="57331"/>
                  </a:cubicBezTo>
                  <a:cubicBezTo>
                    <a:pt x="2581" y="35548"/>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0" name="Google Shape;640;p24"/>
            <p:cNvSpPr/>
            <p:nvPr/>
          </p:nvSpPr>
          <p:spPr>
            <a:xfrm>
              <a:off x="5803668" y="4883439"/>
              <a:ext cx="90153" cy="51291"/>
            </a:xfrm>
            <a:custGeom>
              <a:rect b="b" l="l" r="r" t="t"/>
              <a:pathLst>
                <a:path extrusionOk="0" h="51291" w="90153">
                  <a:moveTo>
                    <a:pt x="90154" y="51292"/>
                  </a:moveTo>
                  <a:cubicBezTo>
                    <a:pt x="90154" y="51292"/>
                    <a:pt x="61446" y="49330"/>
                    <a:pt x="38900" y="36509"/>
                  </a:cubicBezTo>
                  <a:cubicBezTo>
                    <a:pt x="16364" y="23689"/>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1" name="Google Shape;641;p24"/>
            <p:cNvSpPr/>
            <p:nvPr/>
          </p:nvSpPr>
          <p:spPr>
            <a:xfrm>
              <a:off x="5853846" y="5145090"/>
              <a:ext cx="77876" cy="63293"/>
            </a:xfrm>
            <a:custGeom>
              <a:rect b="b" l="l" r="r" t="t"/>
              <a:pathLst>
                <a:path extrusionOk="0" h="63293" w="77876">
                  <a:moveTo>
                    <a:pt x="77876" y="63294"/>
                  </a:moveTo>
                  <a:cubicBezTo>
                    <a:pt x="77876" y="63294"/>
                    <a:pt x="57073" y="55998"/>
                    <a:pt x="37090" y="40424"/>
                  </a:cubicBezTo>
                  <a:cubicBezTo>
                    <a:pt x="14211" y="22593"/>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2" name="Google Shape;642;p24"/>
            <p:cNvSpPr/>
            <p:nvPr/>
          </p:nvSpPr>
          <p:spPr>
            <a:xfrm>
              <a:off x="5634316" y="4960158"/>
              <a:ext cx="219796" cy="199098"/>
            </a:xfrm>
            <a:custGeom>
              <a:rect b="b" l="l" r="r" t="t"/>
              <a:pathLst>
                <a:path extrusionOk="0" h="199098" w="219796">
                  <a:moveTo>
                    <a:pt x="219796" y="185332"/>
                  </a:moveTo>
                  <a:cubicBezTo>
                    <a:pt x="219796" y="185332"/>
                    <a:pt x="171476" y="197744"/>
                    <a:pt x="149731" y="198715"/>
                  </a:cubicBezTo>
                  <a:cubicBezTo>
                    <a:pt x="67435" y="202392"/>
                    <a:pt x="-11737" y="179932"/>
                    <a:pt x="1446" y="118629"/>
                  </a:cubicBezTo>
                  <a:cubicBezTo>
                    <a:pt x="3750" y="107922"/>
                    <a:pt x="28411" y="95559"/>
                    <a:pt x="28411" y="95559"/>
                  </a:cubicBezTo>
                  <a:cubicBezTo>
                    <a:pt x="28411" y="95559"/>
                    <a:pt x="-3594" y="33894"/>
                    <a:pt x="26058" y="9986"/>
                  </a:cubicBezTo>
                  <a:cubicBezTo>
                    <a:pt x="73768" y="-28494"/>
                    <a:pt x="153064" y="53125"/>
                    <a:pt x="180534" y="103874"/>
                  </a:cubicBezTo>
                  <a:cubicBezTo>
                    <a:pt x="197670" y="135545"/>
                    <a:pt x="219796" y="185332"/>
                    <a:pt x="219796" y="185332"/>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3" name="Google Shape;643;p24"/>
            <p:cNvSpPr/>
            <p:nvPr/>
          </p:nvSpPr>
          <p:spPr>
            <a:xfrm>
              <a:off x="5593118" y="4669060"/>
              <a:ext cx="211426" cy="216550"/>
            </a:xfrm>
            <a:custGeom>
              <a:rect b="b" l="l" r="r" t="t"/>
              <a:pathLst>
                <a:path extrusionOk="0" h="216550" w="211426">
                  <a:moveTo>
                    <a:pt x="211427" y="215550"/>
                  </a:moveTo>
                  <a:cubicBezTo>
                    <a:pt x="211427" y="215550"/>
                    <a:pt x="145447" y="217208"/>
                    <a:pt x="134940" y="216255"/>
                  </a:cubicBezTo>
                  <a:cubicBezTo>
                    <a:pt x="80810" y="211312"/>
                    <a:pt x="32633" y="189128"/>
                    <a:pt x="8687" y="137426"/>
                  </a:cubicBezTo>
                  <a:cubicBezTo>
                    <a:pt x="3010" y="125187"/>
                    <a:pt x="-2305" y="109442"/>
                    <a:pt x="1038" y="95831"/>
                  </a:cubicBezTo>
                  <a:cubicBezTo>
                    <a:pt x="3801" y="84563"/>
                    <a:pt x="16126" y="72028"/>
                    <a:pt x="28651" y="74923"/>
                  </a:cubicBezTo>
                  <a:cubicBezTo>
                    <a:pt x="30118" y="75266"/>
                    <a:pt x="46892" y="81619"/>
                    <a:pt x="46892" y="81619"/>
                  </a:cubicBezTo>
                  <a:cubicBezTo>
                    <a:pt x="46892" y="81619"/>
                    <a:pt x="41300" y="68523"/>
                    <a:pt x="40853" y="66846"/>
                  </a:cubicBezTo>
                  <a:cubicBezTo>
                    <a:pt x="38176" y="56721"/>
                    <a:pt x="39672" y="45748"/>
                    <a:pt x="43968" y="36204"/>
                  </a:cubicBezTo>
                  <a:cubicBezTo>
                    <a:pt x="56045" y="9363"/>
                    <a:pt x="82620" y="-6201"/>
                    <a:pt x="111805" y="2352"/>
                  </a:cubicBezTo>
                  <a:cubicBezTo>
                    <a:pt x="135417" y="9267"/>
                    <a:pt x="145218" y="35004"/>
                    <a:pt x="155334" y="54892"/>
                  </a:cubicBezTo>
                  <a:cubicBezTo>
                    <a:pt x="174117" y="91802"/>
                    <a:pt x="211427" y="215550"/>
                    <a:pt x="211427" y="215550"/>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4" name="Google Shape;644;p24"/>
            <p:cNvSpPr/>
            <p:nvPr/>
          </p:nvSpPr>
          <p:spPr>
            <a:xfrm>
              <a:off x="5623084" y="4460894"/>
              <a:ext cx="178983" cy="249160"/>
            </a:xfrm>
            <a:custGeom>
              <a:rect b="b" l="l" r="r" t="t"/>
              <a:pathLst>
                <a:path extrusionOk="0" h="249160" w="178983">
                  <a:moveTo>
                    <a:pt x="178984" y="249161"/>
                  </a:moveTo>
                  <a:cubicBezTo>
                    <a:pt x="178984" y="249161"/>
                    <a:pt x="147732" y="225835"/>
                    <a:pt x="141846" y="222796"/>
                  </a:cubicBezTo>
                  <a:cubicBezTo>
                    <a:pt x="101888" y="202136"/>
                    <a:pt x="64817" y="183991"/>
                    <a:pt x="26974" y="158578"/>
                  </a:cubicBezTo>
                  <a:cubicBezTo>
                    <a:pt x="5181" y="143938"/>
                    <a:pt x="-8954" y="126393"/>
                    <a:pt x="6543" y="83617"/>
                  </a:cubicBezTo>
                  <a:cubicBezTo>
                    <a:pt x="18069" y="51803"/>
                    <a:pt x="67122" y="67996"/>
                    <a:pt x="67122" y="67996"/>
                  </a:cubicBezTo>
                  <a:cubicBezTo>
                    <a:pt x="67122" y="67996"/>
                    <a:pt x="62941" y="17104"/>
                    <a:pt x="83791" y="4359"/>
                  </a:cubicBezTo>
                  <a:cubicBezTo>
                    <a:pt x="121129" y="-18463"/>
                    <a:pt x="171974" y="53279"/>
                    <a:pt x="171974" y="104591"/>
                  </a:cubicBezTo>
                  <a:cubicBezTo>
                    <a:pt x="171974" y="147748"/>
                    <a:pt x="178984" y="249161"/>
                    <a:pt x="178984" y="249161"/>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5" name="Google Shape;645;p24"/>
            <p:cNvSpPr/>
            <p:nvPr/>
          </p:nvSpPr>
          <p:spPr>
            <a:xfrm>
              <a:off x="5829467" y="4465257"/>
              <a:ext cx="129886" cy="201183"/>
            </a:xfrm>
            <a:custGeom>
              <a:rect b="b" l="l" r="r" t="t"/>
              <a:pathLst>
                <a:path extrusionOk="0" h="201183" w="129886">
                  <a:moveTo>
                    <a:pt x="51229" y="201183"/>
                  </a:moveTo>
                  <a:cubicBezTo>
                    <a:pt x="51229" y="201183"/>
                    <a:pt x="31912" y="158387"/>
                    <a:pt x="27054" y="146243"/>
                  </a:cubicBezTo>
                  <a:cubicBezTo>
                    <a:pt x="13072" y="111334"/>
                    <a:pt x="-3664" y="72634"/>
                    <a:pt x="708" y="34658"/>
                  </a:cubicBezTo>
                  <a:cubicBezTo>
                    <a:pt x="1966" y="23713"/>
                    <a:pt x="8719" y="-699"/>
                    <a:pt x="24159" y="15"/>
                  </a:cubicBezTo>
                  <a:cubicBezTo>
                    <a:pt x="48495" y="1130"/>
                    <a:pt x="59192" y="31000"/>
                    <a:pt x="64640" y="50260"/>
                  </a:cubicBezTo>
                  <a:cubicBezTo>
                    <a:pt x="65183" y="52146"/>
                    <a:pt x="61878" y="38668"/>
                    <a:pt x="62135" y="35210"/>
                  </a:cubicBezTo>
                  <a:cubicBezTo>
                    <a:pt x="62859" y="25275"/>
                    <a:pt x="66269" y="15246"/>
                    <a:pt x="74403" y="8978"/>
                  </a:cubicBezTo>
                  <a:cubicBezTo>
                    <a:pt x="89929" y="-2985"/>
                    <a:pt x="114047" y="8540"/>
                    <a:pt x="123876" y="22980"/>
                  </a:cubicBezTo>
                  <a:cubicBezTo>
                    <a:pt x="134544" y="38649"/>
                    <a:pt x="128886" y="59709"/>
                    <a:pt x="123181" y="76130"/>
                  </a:cubicBezTo>
                  <a:cubicBezTo>
                    <a:pt x="107865" y="120154"/>
                    <a:pt x="51229" y="201183"/>
                    <a:pt x="51229" y="201183"/>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6" name="Google Shape;646;p24"/>
            <p:cNvSpPr/>
            <p:nvPr/>
          </p:nvSpPr>
          <p:spPr>
            <a:xfrm>
              <a:off x="5902452" y="4681349"/>
              <a:ext cx="152519" cy="239446"/>
            </a:xfrm>
            <a:custGeom>
              <a:rect b="b" l="l" r="r" t="t"/>
              <a:pathLst>
                <a:path extrusionOk="0" h="239446" w="152519">
                  <a:moveTo>
                    <a:pt x="40024" y="199479"/>
                  </a:moveTo>
                  <a:cubicBezTo>
                    <a:pt x="5496" y="159198"/>
                    <a:pt x="-21755" y="85675"/>
                    <a:pt x="24593" y="31353"/>
                  </a:cubicBezTo>
                  <a:cubicBezTo>
                    <a:pt x="39824" y="13494"/>
                    <a:pt x="65379" y="28601"/>
                    <a:pt x="65379" y="28601"/>
                  </a:cubicBezTo>
                  <a:cubicBezTo>
                    <a:pt x="65379" y="28601"/>
                    <a:pt x="88334" y="-6394"/>
                    <a:pt x="118300" y="1035"/>
                  </a:cubicBezTo>
                  <a:cubicBezTo>
                    <a:pt x="185576" y="17733"/>
                    <a:pt x="137169" y="125365"/>
                    <a:pt x="112233" y="170266"/>
                  </a:cubicBezTo>
                  <a:cubicBezTo>
                    <a:pt x="104012" y="185068"/>
                    <a:pt x="87725" y="239446"/>
                    <a:pt x="87725" y="239446"/>
                  </a:cubicBezTo>
                  <a:cubicBezTo>
                    <a:pt x="87725" y="239446"/>
                    <a:pt x="50692" y="211928"/>
                    <a:pt x="40024" y="199479"/>
                  </a:cubicBezTo>
                  <a:close/>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7" name="Google Shape;647;p24"/>
            <p:cNvSpPr/>
            <p:nvPr/>
          </p:nvSpPr>
          <p:spPr>
            <a:xfrm>
              <a:off x="5662479" y="5055203"/>
              <a:ext cx="191147" cy="91173"/>
            </a:xfrm>
            <a:custGeom>
              <a:rect b="b" l="l" r="r" t="t"/>
              <a:pathLst>
                <a:path extrusionOk="0" h="91173" w="191147">
                  <a:moveTo>
                    <a:pt x="191148" y="91174"/>
                  </a:moveTo>
                  <a:cubicBezTo>
                    <a:pt x="191148" y="91174"/>
                    <a:pt x="159658" y="61627"/>
                    <a:pt x="142065" y="55759"/>
                  </a:cubicBezTo>
                  <a:cubicBezTo>
                    <a:pt x="104937" y="43386"/>
                    <a:pt x="71371" y="40453"/>
                    <a:pt x="36347" y="25794"/>
                  </a:cubicBezTo>
                  <a:cubicBezTo>
                    <a:pt x="1324" y="11125"/>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8" name="Google Shape;648;p24"/>
            <p:cNvSpPr/>
            <p:nvPr/>
          </p:nvSpPr>
          <p:spPr>
            <a:xfrm>
              <a:off x="5639647" y="4750536"/>
              <a:ext cx="163182" cy="134331"/>
            </a:xfrm>
            <a:custGeom>
              <a:rect b="b" l="l" r="r" t="t"/>
              <a:pathLst>
                <a:path extrusionOk="0" h="134331" w="163182">
                  <a:moveTo>
                    <a:pt x="163182" y="134331"/>
                  </a:moveTo>
                  <a:cubicBezTo>
                    <a:pt x="163182" y="134331"/>
                    <a:pt x="155705" y="122320"/>
                    <a:pt x="153019" y="118872"/>
                  </a:cubicBezTo>
                  <a:cubicBezTo>
                    <a:pt x="145437" y="109128"/>
                    <a:pt x="135903" y="102880"/>
                    <a:pt x="125635" y="96346"/>
                  </a:cubicBezTo>
                  <a:cubicBezTo>
                    <a:pt x="107538" y="84830"/>
                    <a:pt x="86754" y="81544"/>
                    <a:pt x="67761" y="72047"/>
                  </a:cubicBezTo>
                  <a:cubicBezTo>
                    <a:pt x="39786" y="58055"/>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49" name="Google Shape;649;p24"/>
            <p:cNvSpPr/>
            <p:nvPr/>
          </p:nvSpPr>
          <p:spPr>
            <a:xfrm>
              <a:off x="5690206" y="4528889"/>
              <a:ext cx="111861" cy="181165"/>
            </a:xfrm>
            <a:custGeom>
              <a:rect b="b" l="l" r="r" t="t"/>
              <a:pathLst>
                <a:path extrusionOk="0" h="181165" w="111861">
                  <a:moveTo>
                    <a:pt x="111862" y="181165"/>
                  </a:moveTo>
                  <a:cubicBezTo>
                    <a:pt x="111862" y="181165"/>
                    <a:pt x="94802" y="152457"/>
                    <a:pt x="84497" y="123511"/>
                  </a:cubicBezTo>
                  <a:cubicBezTo>
                    <a:pt x="75581" y="98460"/>
                    <a:pt x="69418" y="60893"/>
                    <a:pt x="54007" y="36957"/>
                  </a:cubicBezTo>
                  <a:cubicBezTo>
                    <a:pt x="31785" y="2439"/>
                    <a:pt x="0" y="0"/>
                    <a:pt x="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0" name="Google Shape;650;p24"/>
            <p:cNvSpPr/>
            <p:nvPr/>
          </p:nvSpPr>
          <p:spPr>
            <a:xfrm>
              <a:off x="5880449" y="4512697"/>
              <a:ext cx="19574" cy="153190"/>
            </a:xfrm>
            <a:custGeom>
              <a:rect b="b" l="l" r="r" t="t"/>
              <a:pathLst>
                <a:path extrusionOk="0" h="153190" w="19574">
                  <a:moveTo>
                    <a:pt x="0" y="153191"/>
                  </a:moveTo>
                  <a:cubicBezTo>
                    <a:pt x="0" y="153191"/>
                    <a:pt x="15726" y="86897"/>
                    <a:pt x="19078" y="60360"/>
                  </a:cubicBezTo>
                  <a:cubicBezTo>
                    <a:pt x="21736" y="39310"/>
                    <a:pt x="12840" y="0"/>
                    <a:pt x="12840"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1" name="Google Shape;651;p24"/>
            <p:cNvSpPr/>
            <p:nvPr/>
          </p:nvSpPr>
          <p:spPr>
            <a:xfrm>
              <a:off x="5958898" y="4710055"/>
              <a:ext cx="34991" cy="208568"/>
            </a:xfrm>
            <a:custGeom>
              <a:rect b="b" l="l" r="r" t="t"/>
              <a:pathLst>
                <a:path extrusionOk="0" h="208568" w="34991">
                  <a:moveTo>
                    <a:pt x="31946" y="208569"/>
                  </a:moveTo>
                  <a:cubicBezTo>
                    <a:pt x="31946" y="208569"/>
                    <a:pt x="39194" y="181794"/>
                    <a:pt x="31327" y="149438"/>
                  </a:cubicBezTo>
                  <a:cubicBezTo>
                    <a:pt x="23459" y="117072"/>
                    <a:pt x="4971" y="117358"/>
                    <a:pt x="456" y="79124"/>
                  </a:cubicBezTo>
                  <a:cubicBezTo>
                    <a:pt x="-2421" y="54683"/>
                    <a:pt x="9257" y="0"/>
                    <a:pt x="9257" y="0"/>
                  </a:cubicBezTo>
                </a:path>
              </a:pathLst>
            </a:custGeom>
            <a:noFill/>
            <a:ln cap="rnd" cmpd="sng" w="1905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52" name="Google Shape;652;p24"/>
          <p:cNvSpPr/>
          <p:nvPr/>
        </p:nvSpPr>
        <p:spPr>
          <a:xfrm flipH="1">
            <a:off x="127006" y="232651"/>
            <a:ext cx="1140503" cy="1306694"/>
          </a:xfrm>
          <a:custGeom>
            <a:rect b="b" l="l" r="r" t="t"/>
            <a:pathLst>
              <a:path extrusionOk="0" h="684133" w="597122">
                <a:moveTo>
                  <a:pt x="0" y="0"/>
                </a:moveTo>
                <a:lnTo>
                  <a:pt x="597122" y="0"/>
                </a:lnTo>
                <a:lnTo>
                  <a:pt x="597122" y="684133"/>
                </a:lnTo>
                <a:lnTo>
                  <a:pt x="0" y="684133"/>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53" name="Google Shape;653;p24"/>
          <p:cNvGrpSpPr/>
          <p:nvPr/>
        </p:nvGrpSpPr>
        <p:grpSpPr>
          <a:xfrm flipH="1" rot="5400000">
            <a:off x="10905669" y="-289687"/>
            <a:ext cx="585034" cy="1473363"/>
            <a:chOff x="3562369" y="4725952"/>
            <a:chExt cx="306076" cy="770829"/>
          </a:xfrm>
        </p:grpSpPr>
        <p:sp>
          <p:nvSpPr>
            <p:cNvPr id="654" name="Google Shape;654;p24"/>
            <p:cNvSpPr/>
            <p:nvPr/>
          </p:nvSpPr>
          <p:spPr>
            <a:xfrm>
              <a:off x="3562369" y="4725952"/>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5" name="Google Shape;655;p24"/>
            <p:cNvSpPr/>
            <p:nvPr/>
          </p:nvSpPr>
          <p:spPr>
            <a:xfrm>
              <a:off x="3562369" y="4807791"/>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6" name="Google Shape;656;p24"/>
            <p:cNvSpPr/>
            <p:nvPr/>
          </p:nvSpPr>
          <p:spPr>
            <a:xfrm>
              <a:off x="3562369" y="4889630"/>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7" name="Google Shape;657;p24"/>
            <p:cNvSpPr/>
            <p:nvPr/>
          </p:nvSpPr>
          <p:spPr>
            <a:xfrm>
              <a:off x="3562369" y="4971459"/>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8" name="Google Shape;658;p24"/>
            <p:cNvSpPr/>
            <p:nvPr/>
          </p:nvSpPr>
          <p:spPr>
            <a:xfrm>
              <a:off x="3562369" y="5053298"/>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59" name="Google Shape;659;p24"/>
            <p:cNvSpPr/>
            <p:nvPr/>
          </p:nvSpPr>
          <p:spPr>
            <a:xfrm>
              <a:off x="3562369" y="5135127"/>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0" name="Google Shape;660;p24"/>
            <p:cNvSpPr/>
            <p:nvPr/>
          </p:nvSpPr>
          <p:spPr>
            <a:xfrm>
              <a:off x="3562369" y="5216966"/>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1" name="Google Shape;661;p24"/>
            <p:cNvSpPr/>
            <p:nvPr/>
          </p:nvSpPr>
          <p:spPr>
            <a:xfrm>
              <a:off x="3562369" y="5298805"/>
              <a:ext cx="306076" cy="34308"/>
            </a:xfrm>
            <a:custGeom>
              <a:rect b="b" l="l" r="r" t="t"/>
              <a:pathLst>
                <a:path extrusionOk="0" h="34308" w="306076">
                  <a:moveTo>
                    <a:pt x="0" y="0"/>
                  </a:moveTo>
                  <a:lnTo>
                    <a:pt x="306076" y="0"/>
                  </a:lnTo>
                  <a:lnTo>
                    <a:pt x="306076" y="34309"/>
                  </a:lnTo>
                  <a:lnTo>
                    <a:pt x="0" y="3430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2" name="Google Shape;662;p24"/>
            <p:cNvSpPr/>
            <p:nvPr/>
          </p:nvSpPr>
          <p:spPr>
            <a:xfrm>
              <a:off x="3562369" y="5380634"/>
              <a:ext cx="306076" cy="34318"/>
            </a:xfrm>
            <a:custGeom>
              <a:rect b="b" l="l" r="r" t="t"/>
              <a:pathLst>
                <a:path extrusionOk="0" h="34318" w="306076">
                  <a:moveTo>
                    <a:pt x="0" y="0"/>
                  </a:moveTo>
                  <a:lnTo>
                    <a:pt x="306076" y="0"/>
                  </a:lnTo>
                  <a:lnTo>
                    <a:pt x="306076" y="34319"/>
                  </a:lnTo>
                  <a:lnTo>
                    <a:pt x="0" y="3431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63" name="Google Shape;663;p24"/>
            <p:cNvSpPr/>
            <p:nvPr/>
          </p:nvSpPr>
          <p:spPr>
            <a:xfrm>
              <a:off x="3562369" y="5462472"/>
              <a:ext cx="306076" cy="34309"/>
            </a:xfrm>
            <a:custGeom>
              <a:rect b="b" l="l" r="r" t="t"/>
              <a:pathLst>
                <a:path extrusionOk="0" h="34309" w="306076">
                  <a:moveTo>
                    <a:pt x="0" y="0"/>
                  </a:moveTo>
                  <a:lnTo>
                    <a:pt x="306076" y="0"/>
                  </a:lnTo>
                  <a:lnTo>
                    <a:pt x="306076" y="34310"/>
                  </a:lnTo>
                  <a:lnTo>
                    <a:pt x="0" y="34310"/>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64" name="Google Shape;664;p24"/>
          <p:cNvSpPr/>
          <p:nvPr/>
        </p:nvSpPr>
        <p:spPr>
          <a:xfrm flipH="1">
            <a:off x="8739686" y="2452950"/>
            <a:ext cx="3182475" cy="4163000"/>
          </a:xfrm>
          <a:custGeom>
            <a:rect b="b" l="l" r="r" t="t"/>
            <a:pathLst>
              <a:path extrusionOk="0" h="166520" w="127299">
                <a:moveTo>
                  <a:pt x="0" y="0"/>
                </a:moveTo>
                <a:lnTo>
                  <a:pt x="448" y="166520"/>
                </a:lnTo>
                <a:lnTo>
                  <a:pt x="127299" y="166520"/>
                </a:lnTo>
              </a:path>
            </a:pathLst>
          </a:custGeom>
          <a:noFill/>
          <a:ln cap="rnd" cmpd="sng" w="19050">
            <a:solidFill>
              <a:schemeClr val="dk2"/>
            </a:solidFill>
            <a:prstDash val="solid"/>
            <a:round/>
            <a:headEnd len="med" w="med" type="none"/>
            <a:tailEnd len="med" w="med" type="none"/>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5"/>
          <p:cNvSpPr/>
          <p:nvPr/>
        </p:nvSpPr>
        <p:spPr>
          <a:xfrm>
            <a:off x="5243293" y="329545"/>
            <a:ext cx="1698812" cy="1946358"/>
          </a:xfrm>
          <a:custGeom>
            <a:rect b="b" l="l" r="r" t="t"/>
            <a:pathLst>
              <a:path extrusionOk="0" h="684133" w="597122">
                <a:moveTo>
                  <a:pt x="0" y="0"/>
                </a:moveTo>
                <a:lnTo>
                  <a:pt x="597122" y="0"/>
                </a:lnTo>
                <a:lnTo>
                  <a:pt x="597122" y="684133"/>
                </a:lnTo>
                <a:lnTo>
                  <a:pt x="0" y="684133"/>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70" name="Google Shape;670;p25"/>
          <p:cNvSpPr txBox="1"/>
          <p:nvPr>
            <p:ph type="title"/>
          </p:nvPr>
        </p:nvSpPr>
        <p:spPr>
          <a:xfrm>
            <a:off x="1219200" y="2330725"/>
            <a:ext cx="9824700" cy="31608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5000"/>
              <a:buNone/>
            </a:pPr>
            <a:r>
              <a:rPr lang="en"/>
              <a:t>Clearly, animals know more than we think, and think a great deal more than we know.</a:t>
            </a:r>
            <a:endParaRPr/>
          </a:p>
        </p:txBody>
      </p:sp>
      <p:sp>
        <p:nvSpPr>
          <p:cNvPr id="671" name="Google Shape;671;p25"/>
          <p:cNvSpPr txBox="1"/>
          <p:nvPr>
            <p:ph idx="1" type="subTitle"/>
          </p:nvPr>
        </p:nvSpPr>
        <p:spPr>
          <a:xfrm>
            <a:off x="632875" y="5919475"/>
            <a:ext cx="11379900" cy="717900"/>
          </a:xfrm>
          <a:prstGeom prst="rect">
            <a:avLst/>
          </a:prstGeom>
          <a:noFill/>
          <a:ln>
            <a:noFill/>
          </a:ln>
        </p:spPr>
        <p:txBody>
          <a:bodyPr anchorCtr="0" anchor="b" bIns="121900" lIns="121900" spcFirstLastPara="1" rIns="121900" wrap="square" tIns="121900">
            <a:noAutofit/>
          </a:bodyPr>
          <a:lstStyle/>
          <a:p>
            <a:pPr indent="0" lvl="0" marL="457200" rtl="0" algn="r">
              <a:lnSpc>
                <a:spcPct val="100000"/>
              </a:lnSpc>
              <a:spcBef>
                <a:spcPts val="0"/>
              </a:spcBef>
              <a:spcAft>
                <a:spcPts val="0"/>
              </a:spcAft>
              <a:buSzPts val="1900"/>
              <a:buNone/>
            </a:pPr>
            <a:r>
              <a:rPr lang="en"/>
              <a:t>― Irene M. Pepperberg</a:t>
            </a:r>
            <a:endParaRPr/>
          </a:p>
        </p:txBody>
      </p:sp>
      <p:grpSp>
        <p:nvGrpSpPr>
          <p:cNvPr id="672" name="Google Shape;672;p25"/>
          <p:cNvGrpSpPr/>
          <p:nvPr/>
        </p:nvGrpSpPr>
        <p:grpSpPr>
          <a:xfrm rot="10800000">
            <a:off x="5473777" y="866727"/>
            <a:ext cx="1237846" cy="872004"/>
            <a:chOff x="621403" y="597265"/>
            <a:chExt cx="1588204" cy="1118814"/>
          </a:xfrm>
        </p:grpSpPr>
        <p:sp>
          <p:nvSpPr>
            <p:cNvPr id="673" name="Google Shape;673;p25"/>
            <p:cNvSpPr/>
            <p:nvPr/>
          </p:nvSpPr>
          <p:spPr>
            <a:xfrm>
              <a:off x="1448058"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25"/>
            <p:cNvSpPr/>
            <p:nvPr/>
          </p:nvSpPr>
          <p:spPr>
            <a:xfrm>
              <a:off x="621403" y="597265"/>
              <a:ext cx="761549" cy="1118814"/>
            </a:xfrm>
            <a:custGeom>
              <a:rect b="b" l="l" r="r" t="t"/>
              <a:pathLst>
                <a:path extrusionOk="0" h="1118814" w="761549">
                  <a:moveTo>
                    <a:pt x="-524" y="1117297"/>
                  </a:moveTo>
                  <a:lnTo>
                    <a:pt x="-524" y="996558"/>
                  </a:lnTo>
                  <a:cubicBezTo>
                    <a:pt x="160246" y="977266"/>
                    <a:pt x="278895" y="901864"/>
                    <a:pt x="338058" y="740612"/>
                  </a:cubicBezTo>
                  <a:cubicBezTo>
                    <a:pt x="312656" y="732412"/>
                    <a:pt x="292400" y="726464"/>
                    <a:pt x="272463" y="719551"/>
                  </a:cubicBezTo>
                  <a:cubicBezTo>
                    <a:pt x="93848" y="657011"/>
                    <a:pt x="-5830" y="480325"/>
                    <a:pt x="31308" y="291741"/>
                  </a:cubicBezTo>
                  <a:cubicBezTo>
                    <a:pt x="64909" y="120199"/>
                    <a:pt x="237095" y="-11311"/>
                    <a:pt x="412334" y="425"/>
                  </a:cubicBezTo>
                  <a:cubicBezTo>
                    <a:pt x="596255" y="11358"/>
                    <a:pt x="744051" y="156019"/>
                    <a:pt x="758954" y="339651"/>
                  </a:cubicBezTo>
                  <a:cubicBezTo>
                    <a:pt x="792877" y="741255"/>
                    <a:pt x="404456" y="1143502"/>
                    <a:pt x="-524" y="111729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8" name="Shape 678"/>
        <p:cNvGrpSpPr/>
        <p:nvPr/>
      </p:nvGrpSpPr>
      <p:grpSpPr>
        <a:xfrm>
          <a:off x="0" y="0"/>
          <a:ext cx="0" cy="0"/>
          <a:chOff x="0" y="0"/>
          <a:chExt cx="0" cy="0"/>
        </a:xfrm>
      </p:grpSpPr>
      <p:sp>
        <p:nvSpPr>
          <p:cNvPr id="679" name="Google Shape;679;p26"/>
          <p:cNvSpPr txBox="1"/>
          <p:nvPr>
            <p:ph type="title"/>
          </p:nvPr>
        </p:nvSpPr>
        <p:spPr>
          <a:xfrm>
            <a:off x="873350" y="988700"/>
            <a:ext cx="10551900" cy="763500"/>
          </a:xfrm>
          <a:prstGeom prst="rect">
            <a:avLst/>
          </a:prstGeom>
          <a:noFill/>
          <a:ln>
            <a:noFill/>
          </a:ln>
        </p:spPr>
        <p:txBody>
          <a:bodyPr anchorCtr="0" anchor="ctr" bIns="121900" lIns="121900" spcFirstLastPara="1" rIns="121900" wrap="square" tIns="121900">
            <a:noAutofit/>
          </a:bodyPr>
          <a:lstStyle/>
          <a:p>
            <a:pPr indent="0" lvl="0" marL="0" rtl="0" algn="ctr">
              <a:lnSpc>
                <a:spcPct val="100000"/>
              </a:lnSpc>
              <a:spcBef>
                <a:spcPts val="0"/>
              </a:spcBef>
              <a:spcAft>
                <a:spcPts val="0"/>
              </a:spcAft>
              <a:buSzPts val="4000"/>
              <a:buNone/>
            </a:pPr>
            <a:r>
              <a:rPr lang="en"/>
              <a:t>Did you know?</a:t>
            </a:r>
            <a:endParaRPr/>
          </a:p>
        </p:txBody>
      </p:sp>
      <p:sp>
        <p:nvSpPr>
          <p:cNvPr id="680" name="Google Shape;680;p26"/>
          <p:cNvSpPr txBox="1"/>
          <p:nvPr>
            <p:ph idx="2" type="body"/>
          </p:nvPr>
        </p:nvSpPr>
        <p:spPr>
          <a:xfrm>
            <a:off x="6464149" y="2494200"/>
            <a:ext cx="4961100" cy="31338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Did you know that a cat uses its whiskers as feelers to determine if a space is too small to squeeze through?</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Also, cats love to sleep. A fifteen-year-old cat has probably spent ten years of its life sleeping.</a:t>
            </a:r>
            <a:endParaRPr/>
          </a:p>
        </p:txBody>
      </p:sp>
      <p:sp>
        <p:nvSpPr>
          <p:cNvPr id="681" name="Google Shape;681;p26"/>
          <p:cNvSpPr txBox="1"/>
          <p:nvPr>
            <p:ph idx="1" type="body"/>
          </p:nvPr>
        </p:nvSpPr>
        <p:spPr>
          <a:xfrm>
            <a:off x="873350" y="2506008"/>
            <a:ext cx="4960800" cy="3133800"/>
          </a:xfrm>
          <a:prstGeom prst="rect">
            <a:avLst/>
          </a:prstGeom>
          <a:noFill/>
          <a:ln>
            <a:noFill/>
          </a:ln>
        </p:spPr>
        <p:txBody>
          <a:bodyPr anchorCtr="0" anchor="t" bIns="121900" lIns="121900" spcFirstLastPara="1" rIns="121900" wrap="square" tIns="121900">
            <a:noAutofit/>
          </a:bodyPr>
          <a:lstStyle/>
          <a:p>
            <a:pPr indent="0" lvl="0" marL="0" rtl="0" algn="l">
              <a:lnSpc>
                <a:spcPct val="115000"/>
              </a:lnSpc>
              <a:spcBef>
                <a:spcPts val="0"/>
              </a:spcBef>
              <a:spcAft>
                <a:spcPts val="0"/>
              </a:spcAft>
              <a:buSzPts val="1900"/>
              <a:buNone/>
            </a:pPr>
            <a:r>
              <a:rPr lang="en"/>
              <a:t>Did you know that dogs can smell your feelings?</a:t>
            </a:r>
            <a:endParaRPr/>
          </a:p>
          <a:p>
            <a:pPr indent="0" lvl="0" marL="0" rtl="0" algn="l">
              <a:lnSpc>
                <a:spcPct val="115000"/>
              </a:lnSpc>
              <a:spcBef>
                <a:spcPts val="0"/>
              </a:spcBef>
              <a:spcAft>
                <a:spcPts val="0"/>
              </a:spcAft>
              <a:buSzPts val="1900"/>
              <a:buNone/>
            </a:pPr>
            <a:r>
              <a:t/>
            </a:r>
            <a:endParaRPr/>
          </a:p>
          <a:p>
            <a:pPr indent="0" lvl="0" marL="0" rtl="0" algn="l">
              <a:lnSpc>
                <a:spcPct val="115000"/>
              </a:lnSpc>
              <a:spcBef>
                <a:spcPts val="0"/>
              </a:spcBef>
              <a:spcAft>
                <a:spcPts val="0"/>
              </a:spcAft>
              <a:buSzPts val="1900"/>
              <a:buNone/>
            </a:pPr>
            <a:r>
              <a:rPr lang="en"/>
              <a:t>Dogs can pick up on subtle changes in your scent, which can help him figure out how you are feeling, such as by smelling your perspiration when you become nervous or fearful.</a:t>
            </a:r>
            <a:endParaRPr/>
          </a:p>
          <a:p>
            <a:pPr indent="0" lvl="0" marL="0" rtl="0" algn="l">
              <a:lnSpc>
                <a:spcPct val="115000"/>
              </a:lnSpc>
              <a:spcBef>
                <a:spcPts val="0"/>
              </a:spcBef>
              <a:spcAft>
                <a:spcPts val="0"/>
              </a:spcAft>
              <a:buSzPts val="19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lidesMania">
  <a:themeElements>
    <a:clrScheme name="Simple Light">
      <a:dk1>
        <a:srgbClr val="994426"/>
      </a:dk1>
      <a:lt1>
        <a:srgbClr val="F5D3B7"/>
      </a:lt1>
      <a:dk2>
        <a:srgbClr val="624228"/>
      </a:dk2>
      <a:lt2>
        <a:srgbClr val="EEEEEE"/>
      </a:lt2>
      <a:accent1>
        <a:srgbClr val="C77A34"/>
      </a:accent1>
      <a:accent2>
        <a:srgbClr val="624228"/>
      </a:accent2>
      <a:accent3>
        <a:srgbClr val="906441"/>
      </a:accent3>
      <a:accent4>
        <a:srgbClr val="82341E"/>
      </a:accent4>
      <a:accent5>
        <a:srgbClr val="DBA274"/>
      </a:accent5>
      <a:accent6>
        <a:srgbClr val="C26A59"/>
      </a:accent6>
      <a:hlink>
        <a:srgbClr val="70281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