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a073618e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a073618e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a073618e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a073618e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a073618e6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a073618e6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a073618e6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a073618e6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a903f57fd6_0_28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a903f57fd6_0_2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a073618e6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a073618e6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a0744a8d9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a0744a8d9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15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3.png"/><Relationship Id="rId12" Type="http://schemas.openxmlformats.org/officeDocument/2006/relationships/image" Target="../media/image2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1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bg>
      <p:bgPr>
        <a:solidFill>
          <a:srgbClr val="F3F3F3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-57"/>
            <a:ext cx="12192000" cy="1020000"/>
          </a:xfrm>
          <a:prstGeom prst="rect">
            <a:avLst/>
          </a:prstGeom>
          <a:solidFill>
            <a:srgbClr val="C92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2;p2"/>
          <p:cNvGrpSpPr/>
          <p:nvPr/>
        </p:nvGrpSpPr>
        <p:grpSpPr>
          <a:xfrm>
            <a:off x="-47075" y="5244633"/>
            <a:ext cx="12262800" cy="1659216"/>
            <a:chOff x="0" y="4441712"/>
            <a:chExt cx="12187240" cy="2391145"/>
          </a:xfrm>
        </p:grpSpPr>
        <p:sp>
          <p:nvSpPr>
            <p:cNvPr id="13" name="Google Shape;13;p2"/>
            <p:cNvSpPr/>
            <p:nvPr/>
          </p:nvSpPr>
          <p:spPr>
            <a:xfrm>
              <a:off x="0" y="4441712"/>
              <a:ext cx="12187238" cy="1941860"/>
            </a:xfrm>
            <a:custGeom>
              <a:rect b="b" l="l" r="r" t="t"/>
              <a:pathLst>
                <a:path extrusionOk="0" h="669607" w="5715000">
                  <a:moveTo>
                    <a:pt x="0" y="0"/>
                  </a:moveTo>
                  <a:lnTo>
                    <a:pt x="5715000" y="0"/>
                  </a:lnTo>
                  <a:lnTo>
                    <a:pt x="5715000" y="669607"/>
                  </a:lnTo>
                  <a:lnTo>
                    <a:pt x="0" y="669607"/>
                  </a:lnTo>
                  <a:close/>
                </a:path>
              </a:pathLst>
            </a:custGeom>
            <a:solidFill>
              <a:srgbClr val="C92F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" y="6222722"/>
              <a:ext cx="12187238" cy="610135"/>
            </a:xfrm>
            <a:custGeom>
              <a:rect b="b" l="l" r="r" t="t"/>
              <a:pathLst>
                <a:path extrusionOk="0" h="881062" w="5715000">
                  <a:moveTo>
                    <a:pt x="0" y="0"/>
                  </a:moveTo>
                  <a:lnTo>
                    <a:pt x="5715000" y="0"/>
                  </a:lnTo>
                  <a:lnTo>
                    <a:pt x="5715000" y="881062"/>
                  </a:lnTo>
                  <a:lnTo>
                    <a:pt x="0" y="88106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2"/>
          <p:cNvSpPr/>
          <p:nvPr/>
        </p:nvSpPr>
        <p:spPr>
          <a:xfrm>
            <a:off x="1323482" y="2087413"/>
            <a:ext cx="8240258" cy="4349571"/>
          </a:xfrm>
          <a:custGeom>
            <a:rect b="b" l="l" r="r" t="t"/>
            <a:pathLst>
              <a:path extrusionOk="0" h="2735579" w="5182552">
                <a:moveTo>
                  <a:pt x="3692843" y="0"/>
                </a:moveTo>
                <a:lnTo>
                  <a:pt x="5182553" y="0"/>
                </a:lnTo>
                <a:lnTo>
                  <a:pt x="5182553" y="1809750"/>
                </a:lnTo>
                <a:lnTo>
                  <a:pt x="3692843" y="1809750"/>
                </a:lnTo>
                <a:lnTo>
                  <a:pt x="3692843" y="0"/>
                </a:lnTo>
                <a:lnTo>
                  <a:pt x="3692843" y="0"/>
                </a:lnTo>
                <a:close/>
                <a:moveTo>
                  <a:pt x="0" y="0"/>
                </a:moveTo>
                <a:lnTo>
                  <a:pt x="1684973" y="0"/>
                </a:lnTo>
                <a:lnTo>
                  <a:pt x="1684973" y="2735580"/>
                </a:lnTo>
                <a:lnTo>
                  <a:pt x="0" y="2735580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927860" y="0"/>
                </a:moveTo>
                <a:lnTo>
                  <a:pt x="3417570" y="0"/>
                </a:lnTo>
                <a:lnTo>
                  <a:pt x="3417570" y="1809750"/>
                </a:lnTo>
                <a:lnTo>
                  <a:pt x="1927860" y="1809750"/>
                </a:lnTo>
                <a:lnTo>
                  <a:pt x="192786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1446226" y="2210156"/>
            <a:ext cx="7994913" cy="4104227"/>
          </a:xfrm>
          <a:custGeom>
            <a:rect b="b" l="l" r="r" t="t"/>
            <a:pathLst>
              <a:path extrusionOk="0" h="2581275" w="5028247">
                <a:moveTo>
                  <a:pt x="3692843" y="0"/>
                </a:moveTo>
                <a:lnTo>
                  <a:pt x="3692843" y="1655445"/>
                </a:lnTo>
                <a:lnTo>
                  <a:pt x="5028248" y="1655445"/>
                </a:lnTo>
                <a:lnTo>
                  <a:pt x="5028248" y="0"/>
                </a:lnTo>
                <a:lnTo>
                  <a:pt x="3692843" y="0"/>
                </a:lnTo>
                <a:lnTo>
                  <a:pt x="3692843" y="0"/>
                </a:lnTo>
                <a:close/>
                <a:moveTo>
                  <a:pt x="0" y="0"/>
                </a:moveTo>
                <a:lnTo>
                  <a:pt x="0" y="2581275"/>
                </a:lnTo>
                <a:lnTo>
                  <a:pt x="1530667" y="2581275"/>
                </a:lnTo>
                <a:lnTo>
                  <a:pt x="1530667" y="0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927860" y="0"/>
                </a:moveTo>
                <a:lnTo>
                  <a:pt x="1927860" y="1655445"/>
                </a:lnTo>
                <a:lnTo>
                  <a:pt x="3263265" y="1655445"/>
                </a:lnTo>
                <a:lnTo>
                  <a:pt x="3263265" y="0"/>
                </a:lnTo>
                <a:lnTo>
                  <a:pt x="1927860" y="0"/>
                </a:lnTo>
                <a:close/>
              </a:path>
            </a:pathLst>
          </a:custGeom>
          <a:solidFill>
            <a:srgbClr val="7CC7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1455851" y="2200531"/>
            <a:ext cx="7994913" cy="4104227"/>
          </a:xfrm>
          <a:custGeom>
            <a:rect b="b" l="l" r="r" t="t"/>
            <a:pathLst>
              <a:path extrusionOk="0" h="2581275" w="5028247">
                <a:moveTo>
                  <a:pt x="3692843" y="240983"/>
                </a:moveTo>
                <a:lnTo>
                  <a:pt x="3692843" y="937260"/>
                </a:lnTo>
                <a:lnTo>
                  <a:pt x="4478655" y="0"/>
                </a:lnTo>
                <a:lnTo>
                  <a:pt x="3894773" y="0"/>
                </a:lnTo>
                <a:lnTo>
                  <a:pt x="3692843" y="240983"/>
                </a:lnTo>
                <a:lnTo>
                  <a:pt x="3692843" y="240983"/>
                </a:lnTo>
                <a:close/>
                <a:moveTo>
                  <a:pt x="3692843" y="1632585"/>
                </a:moveTo>
                <a:lnTo>
                  <a:pt x="5028248" y="40005"/>
                </a:lnTo>
                <a:lnTo>
                  <a:pt x="5028248" y="792480"/>
                </a:lnTo>
                <a:lnTo>
                  <a:pt x="4305300" y="1655445"/>
                </a:lnTo>
                <a:lnTo>
                  <a:pt x="3692843" y="1655445"/>
                </a:lnTo>
                <a:lnTo>
                  <a:pt x="3692843" y="1632585"/>
                </a:lnTo>
                <a:lnTo>
                  <a:pt x="3692843" y="1632585"/>
                </a:lnTo>
                <a:close/>
                <a:moveTo>
                  <a:pt x="1419225" y="0"/>
                </a:moveTo>
                <a:lnTo>
                  <a:pt x="0" y="1692593"/>
                </a:lnTo>
                <a:lnTo>
                  <a:pt x="0" y="625793"/>
                </a:lnTo>
                <a:lnTo>
                  <a:pt x="524828" y="0"/>
                </a:lnTo>
                <a:lnTo>
                  <a:pt x="1419225" y="0"/>
                </a:lnTo>
                <a:lnTo>
                  <a:pt x="1419225" y="0"/>
                </a:lnTo>
                <a:close/>
                <a:moveTo>
                  <a:pt x="3262313" y="1450658"/>
                </a:moveTo>
                <a:lnTo>
                  <a:pt x="3090863" y="1655445"/>
                </a:lnTo>
                <a:lnTo>
                  <a:pt x="2506980" y="1655445"/>
                </a:lnTo>
                <a:lnTo>
                  <a:pt x="3262313" y="754380"/>
                </a:lnTo>
                <a:lnTo>
                  <a:pt x="3262313" y="1450658"/>
                </a:lnTo>
                <a:lnTo>
                  <a:pt x="3262313" y="1450658"/>
                </a:lnTo>
                <a:close/>
                <a:moveTo>
                  <a:pt x="3262313" y="215265"/>
                </a:moveTo>
                <a:lnTo>
                  <a:pt x="3262313" y="0"/>
                </a:lnTo>
                <a:lnTo>
                  <a:pt x="3066098" y="0"/>
                </a:lnTo>
                <a:lnTo>
                  <a:pt x="1927860" y="1358265"/>
                </a:lnTo>
                <a:lnTo>
                  <a:pt x="1927860" y="1655445"/>
                </a:lnTo>
                <a:lnTo>
                  <a:pt x="2055495" y="1655445"/>
                </a:lnTo>
                <a:lnTo>
                  <a:pt x="3262313" y="215265"/>
                </a:lnTo>
                <a:lnTo>
                  <a:pt x="3262313" y="215265"/>
                </a:lnTo>
                <a:close/>
                <a:moveTo>
                  <a:pt x="1530667" y="2281238"/>
                </a:moveTo>
                <a:lnTo>
                  <a:pt x="1279208" y="2581275"/>
                </a:lnTo>
                <a:lnTo>
                  <a:pt x="902970" y="2581275"/>
                </a:lnTo>
                <a:lnTo>
                  <a:pt x="1530667" y="1832610"/>
                </a:lnTo>
                <a:lnTo>
                  <a:pt x="1530667" y="2281238"/>
                </a:lnTo>
                <a:lnTo>
                  <a:pt x="1530667" y="2281238"/>
                </a:lnTo>
                <a:close/>
                <a:moveTo>
                  <a:pt x="2350770" y="0"/>
                </a:moveTo>
                <a:lnTo>
                  <a:pt x="1926908" y="504825"/>
                </a:lnTo>
                <a:lnTo>
                  <a:pt x="1926908" y="22860"/>
                </a:lnTo>
                <a:lnTo>
                  <a:pt x="1945958" y="0"/>
                </a:lnTo>
                <a:lnTo>
                  <a:pt x="2350770" y="0"/>
                </a:lnTo>
                <a:lnTo>
                  <a:pt x="2350770" y="0"/>
                </a:lnTo>
                <a:close/>
                <a:moveTo>
                  <a:pt x="1530667" y="979170"/>
                </a:moveTo>
                <a:lnTo>
                  <a:pt x="1530667" y="496253"/>
                </a:lnTo>
                <a:lnTo>
                  <a:pt x="0" y="2321243"/>
                </a:lnTo>
                <a:lnTo>
                  <a:pt x="0" y="2581275"/>
                </a:lnTo>
                <a:lnTo>
                  <a:pt x="186690" y="2581275"/>
                </a:lnTo>
                <a:lnTo>
                  <a:pt x="1530667" y="979170"/>
                </a:lnTo>
                <a:close/>
              </a:path>
            </a:pathLst>
          </a:custGeom>
          <a:solidFill>
            <a:srgbClr val="E8FFFF">
              <a:alpha val="1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2609895" y="2109186"/>
            <a:ext cx="62093" cy="4243559"/>
          </a:xfrm>
          <a:custGeom>
            <a:rect b="b" l="l" r="r" t="t"/>
            <a:pathLst>
              <a:path extrusionOk="0" h="2668905" w="39052">
                <a:moveTo>
                  <a:pt x="0" y="0"/>
                </a:moveTo>
                <a:lnTo>
                  <a:pt x="39052" y="0"/>
                </a:lnTo>
                <a:lnTo>
                  <a:pt x="39052" y="2668905"/>
                </a:lnTo>
                <a:lnTo>
                  <a:pt x="0" y="26689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oogle Shape;19;p2"/>
          <p:cNvGrpSpPr/>
          <p:nvPr/>
        </p:nvGrpSpPr>
        <p:grpSpPr>
          <a:xfrm>
            <a:off x="38" y="983837"/>
            <a:ext cx="12196190" cy="1295309"/>
            <a:chOff x="1284974" y="6873"/>
            <a:chExt cx="8872538" cy="1295309"/>
          </a:xfrm>
        </p:grpSpPr>
        <p:sp>
          <p:nvSpPr>
            <p:cNvPr id="20" name="Google Shape;20;p2"/>
            <p:cNvSpPr/>
            <p:nvPr/>
          </p:nvSpPr>
          <p:spPr>
            <a:xfrm>
              <a:off x="1284974" y="249309"/>
              <a:ext cx="8872538" cy="1052873"/>
            </a:xfrm>
            <a:custGeom>
              <a:rect b="b" l="l" r="r" t="t"/>
              <a:pathLst>
                <a:path extrusionOk="0" h="678179" w="5715000">
                  <a:moveTo>
                    <a:pt x="5715000" y="0"/>
                  </a:moveTo>
                  <a:lnTo>
                    <a:pt x="5715000" y="668655"/>
                  </a:lnTo>
                  <a:cubicBezTo>
                    <a:pt x="5694998" y="674370"/>
                    <a:pt x="5674043" y="678180"/>
                    <a:pt x="5652135" y="678180"/>
                  </a:cubicBezTo>
                  <a:cubicBezTo>
                    <a:pt x="5531168" y="678180"/>
                    <a:pt x="5432108" y="579120"/>
                    <a:pt x="5432108" y="458153"/>
                  </a:cubicBezTo>
                  <a:cubicBezTo>
                    <a:pt x="5432108" y="579120"/>
                    <a:pt x="5333048" y="678180"/>
                    <a:pt x="5212080" y="678180"/>
                  </a:cubicBezTo>
                  <a:cubicBezTo>
                    <a:pt x="5091113" y="678180"/>
                    <a:pt x="4992053" y="579120"/>
                    <a:pt x="4992053" y="458153"/>
                  </a:cubicBezTo>
                  <a:cubicBezTo>
                    <a:pt x="4992053" y="579120"/>
                    <a:pt x="4892993" y="678180"/>
                    <a:pt x="4772025" y="678180"/>
                  </a:cubicBezTo>
                  <a:cubicBezTo>
                    <a:pt x="4651058" y="678180"/>
                    <a:pt x="4551998" y="579120"/>
                    <a:pt x="4551998" y="458153"/>
                  </a:cubicBezTo>
                  <a:cubicBezTo>
                    <a:pt x="4551998" y="579120"/>
                    <a:pt x="4452938" y="678180"/>
                    <a:pt x="4331970" y="678180"/>
                  </a:cubicBezTo>
                  <a:cubicBezTo>
                    <a:pt x="4211003" y="678180"/>
                    <a:pt x="4111943" y="579120"/>
                    <a:pt x="4111943" y="458153"/>
                  </a:cubicBezTo>
                  <a:cubicBezTo>
                    <a:pt x="4111943" y="579120"/>
                    <a:pt x="4012883" y="678180"/>
                    <a:pt x="3891915" y="678180"/>
                  </a:cubicBezTo>
                  <a:cubicBezTo>
                    <a:pt x="3770948" y="678180"/>
                    <a:pt x="3671888" y="579120"/>
                    <a:pt x="3671888" y="458153"/>
                  </a:cubicBezTo>
                  <a:cubicBezTo>
                    <a:pt x="3671888" y="579120"/>
                    <a:pt x="3572828" y="678180"/>
                    <a:pt x="3451860" y="678180"/>
                  </a:cubicBezTo>
                  <a:cubicBezTo>
                    <a:pt x="3330893" y="678180"/>
                    <a:pt x="3231833" y="579120"/>
                    <a:pt x="3231833" y="458153"/>
                  </a:cubicBezTo>
                  <a:cubicBezTo>
                    <a:pt x="3231833" y="579120"/>
                    <a:pt x="3132773" y="678180"/>
                    <a:pt x="3011805" y="678180"/>
                  </a:cubicBezTo>
                  <a:cubicBezTo>
                    <a:pt x="2890838" y="678180"/>
                    <a:pt x="2791778" y="579120"/>
                    <a:pt x="2791778" y="458153"/>
                  </a:cubicBezTo>
                  <a:cubicBezTo>
                    <a:pt x="2791778" y="579120"/>
                    <a:pt x="2692718" y="678180"/>
                    <a:pt x="2571750" y="678180"/>
                  </a:cubicBezTo>
                  <a:cubicBezTo>
                    <a:pt x="2450783" y="678180"/>
                    <a:pt x="2351723" y="579120"/>
                    <a:pt x="2351723" y="458153"/>
                  </a:cubicBezTo>
                  <a:cubicBezTo>
                    <a:pt x="2351723" y="579120"/>
                    <a:pt x="2252663" y="678180"/>
                    <a:pt x="2131695" y="678180"/>
                  </a:cubicBezTo>
                  <a:cubicBezTo>
                    <a:pt x="2010728" y="678180"/>
                    <a:pt x="1911668" y="579120"/>
                    <a:pt x="1911668" y="458153"/>
                  </a:cubicBezTo>
                  <a:cubicBezTo>
                    <a:pt x="1911668" y="579120"/>
                    <a:pt x="1812608" y="678180"/>
                    <a:pt x="1691640" y="678180"/>
                  </a:cubicBezTo>
                  <a:cubicBezTo>
                    <a:pt x="1570673" y="678180"/>
                    <a:pt x="1471613" y="579120"/>
                    <a:pt x="1471613" y="458153"/>
                  </a:cubicBezTo>
                  <a:cubicBezTo>
                    <a:pt x="1471613" y="579120"/>
                    <a:pt x="1372553" y="678180"/>
                    <a:pt x="1251585" y="678180"/>
                  </a:cubicBezTo>
                  <a:cubicBezTo>
                    <a:pt x="1130618" y="678180"/>
                    <a:pt x="1031558" y="579120"/>
                    <a:pt x="1031558" y="458153"/>
                  </a:cubicBezTo>
                  <a:cubicBezTo>
                    <a:pt x="1031558" y="579120"/>
                    <a:pt x="932498" y="678180"/>
                    <a:pt x="811530" y="678180"/>
                  </a:cubicBezTo>
                  <a:cubicBezTo>
                    <a:pt x="690563" y="678180"/>
                    <a:pt x="591503" y="579120"/>
                    <a:pt x="591503" y="458153"/>
                  </a:cubicBezTo>
                  <a:cubicBezTo>
                    <a:pt x="591503" y="579120"/>
                    <a:pt x="492443" y="678180"/>
                    <a:pt x="371475" y="678180"/>
                  </a:cubicBezTo>
                  <a:cubicBezTo>
                    <a:pt x="250508" y="678180"/>
                    <a:pt x="156210" y="579120"/>
                    <a:pt x="156210" y="459105"/>
                  </a:cubicBezTo>
                  <a:cubicBezTo>
                    <a:pt x="156210" y="558165"/>
                    <a:pt x="89535" y="641985"/>
                    <a:pt x="0" y="669608"/>
                  </a:cubicBezTo>
                  <a:lnTo>
                    <a:pt x="0" y="0"/>
                  </a:lnTo>
                  <a:lnTo>
                    <a:pt x="156210" y="0"/>
                  </a:lnTo>
                  <a:lnTo>
                    <a:pt x="596265" y="0"/>
                  </a:lnTo>
                  <a:lnTo>
                    <a:pt x="1036320" y="0"/>
                  </a:lnTo>
                  <a:lnTo>
                    <a:pt x="1476375" y="0"/>
                  </a:lnTo>
                  <a:lnTo>
                    <a:pt x="1916430" y="0"/>
                  </a:lnTo>
                  <a:lnTo>
                    <a:pt x="2356485" y="0"/>
                  </a:lnTo>
                  <a:lnTo>
                    <a:pt x="2796540" y="0"/>
                  </a:lnTo>
                  <a:lnTo>
                    <a:pt x="3236595" y="0"/>
                  </a:lnTo>
                  <a:lnTo>
                    <a:pt x="3676650" y="0"/>
                  </a:lnTo>
                  <a:lnTo>
                    <a:pt x="4116705" y="0"/>
                  </a:lnTo>
                  <a:lnTo>
                    <a:pt x="4552950" y="0"/>
                  </a:lnTo>
                  <a:lnTo>
                    <a:pt x="4993005" y="0"/>
                  </a:lnTo>
                  <a:lnTo>
                    <a:pt x="5433060" y="0"/>
                  </a:lnTo>
                  <a:lnTo>
                    <a:pt x="5715000" y="0"/>
                  </a:lnTo>
                  <a:close/>
                </a:path>
              </a:pathLst>
            </a:custGeom>
            <a:solidFill>
              <a:srgbClr val="000000">
                <a:alpha val="7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967939" y="6873"/>
              <a:ext cx="7507645" cy="554533"/>
            </a:xfrm>
            <a:custGeom>
              <a:rect b="b" l="l" r="r" t="t"/>
              <a:pathLst>
                <a:path extrusionOk="0" h="357187" w="4835842">
                  <a:moveTo>
                    <a:pt x="0" y="0"/>
                  </a:moveTo>
                  <a:lnTo>
                    <a:pt x="440055" y="0"/>
                  </a:lnTo>
                  <a:lnTo>
                    <a:pt x="440055" y="357188"/>
                  </a:lnTo>
                  <a:lnTo>
                    <a:pt x="0" y="357188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395788" y="0"/>
                  </a:moveTo>
                  <a:lnTo>
                    <a:pt x="4835843" y="0"/>
                  </a:lnTo>
                  <a:lnTo>
                    <a:pt x="4835843" y="357188"/>
                  </a:lnTo>
                  <a:lnTo>
                    <a:pt x="4395788" y="357188"/>
                  </a:lnTo>
                  <a:lnTo>
                    <a:pt x="4395788" y="0"/>
                  </a:lnTo>
                  <a:lnTo>
                    <a:pt x="4395788" y="0"/>
                  </a:lnTo>
                  <a:close/>
                  <a:moveTo>
                    <a:pt x="3516630" y="0"/>
                  </a:moveTo>
                  <a:lnTo>
                    <a:pt x="3956685" y="0"/>
                  </a:lnTo>
                  <a:lnTo>
                    <a:pt x="3956685" y="357188"/>
                  </a:lnTo>
                  <a:lnTo>
                    <a:pt x="3516630" y="357188"/>
                  </a:lnTo>
                  <a:lnTo>
                    <a:pt x="3516630" y="0"/>
                  </a:lnTo>
                  <a:lnTo>
                    <a:pt x="3516630" y="0"/>
                  </a:lnTo>
                  <a:close/>
                  <a:moveTo>
                    <a:pt x="2637473" y="0"/>
                  </a:moveTo>
                  <a:lnTo>
                    <a:pt x="3077528" y="0"/>
                  </a:lnTo>
                  <a:lnTo>
                    <a:pt x="3077528" y="357188"/>
                  </a:lnTo>
                  <a:lnTo>
                    <a:pt x="2637473" y="357188"/>
                  </a:lnTo>
                  <a:lnTo>
                    <a:pt x="2637473" y="0"/>
                  </a:lnTo>
                  <a:lnTo>
                    <a:pt x="2637473" y="0"/>
                  </a:lnTo>
                  <a:close/>
                  <a:moveTo>
                    <a:pt x="1758315" y="0"/>
                  </a:moveTo>
                  <a:lnTo>
                    <a:pt x="2198370" y="0"/>
                  </a:lnTo>
                  <a:lnTo>
                    <a:pt x="2198370" y="357188"/>
                  </a:lnTo>
                  <a:lnTo>
                    <a:pt x="1758315" y="357188"/>
                  </a:lnTo>
                  <a:lnTo>
                    <a:pt x="1758315" y="0"/>
                  </a:lnTo>
                  <a:lnTo>
                    <a:pt x="1758315" y="0"/>
                  </a:lnTo>
                  <a:close/>
                  <a:moveTo>
                    <a:pt x="879158" y="0"/>
                  </a:moveTo>
                  <a:lnTo>
                    <a:pt x="1319213" y="0"/>
                  </a:lnTo>
                  <a:lnTo>
                    <a:pt x="1319213" y="357188"/>
                  </a:lnTo>
                  <a:lnTo>
                    <a:pt x="879158" y="357188"/>
                  </a:lnTo>
                  <a:lnTo>
                    <a:pt x="879158" y="0"/>
                  </a:lnTo>
                  <a:close/>
                </a:path>
              </a:pathLst>
            </a:custGeom>
            <a:solidFill>
              <a:srgbClr val="FEF7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967939" y="561227"/>
              <a:ext cx="7507645" cy="498340"/>
            </a:xfrm>
            <a:custGeom>
              <a:rect b="b" l="l" r="r" t="t"/>
              <a:pathLst>
                <a:path extrusionOk="0" h="320992" w="4835842">
                  <a:moveTo>
                    <a:pt x="0" y="0"/>
                  </a:moveTo>
                  <a:lnTo>
                    <a:pt x="440055" y="0"/>
                  </a:lnTo>
                  <a:lnTo>
                    <a:pt x="440055" y="100965"/>
                  </a:lnTo>
                  <a:cubicBezTo>
                    <a:pt x="440055" y="221933"/>
                    <a:pt x="340995" y="320992"/>
                    <a:pt x="220028" y="320992"/>
                  </a:cubicBezTo>
                  <a:cubicBezTo>
                    <a:pt x="99060" y="320992"/>
                    <a:pt x="0" y="221933"/>
                    <a:pt x="0" y="100965"/>
                  </a:cubicBez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395788" y="0"/>
                  </a:moveTo>
                  <a:lnTo>
                    <a:pt x="4835843" y="0"/>
                  </a:lnTo>
                  <a:lnTo>
                    <a:pt x="4835843" y="100965"/>
                  </a:lnTo>
                  <a:cubicBezTo>
                    <a:pt x="4835843" y="221933"/>
                    <a:pt x="4736783" y="320992"/>
                    <a:pt x="4615815" y="320992"/>
                  </a:cubicBezTo>
                  <a:cubicBezTo>
                    <a:pt x="4494848" y="320992"/>
                    <a:pt x="4395788" y="221933"/>
                    <a:pt x="4395788" y="100965"/>
                  </a:cubicBezTo>
                  <a:lnTo>
                    <a:pt x="4395788" y="0"/>
                  </a:lnTo>
                  <a:lnTo>
                    <a:pt x="4395788" y="0"/>
                  </a:lnTo>
                  <a:close/>
                  <a:moveTo>
                    <a:pt x="3516630" y="0"/>
                  </a:moveTo>
                  <a:lnTo>
                    <a:pt x="3956685" y="0"/>
                  </a:lnTo>
                  <a:lnTo>
                    <a:pt x="3956685" y="100965"/>
                  </a:lnTo>
                  <a:cubicBezTo>
                    <a:pt x="3956685" y="221933"/>
                    <a:pt x="3857625" y="320992"/>
                    <a:pt x="3736658" y="320992"/>
                  </a:cubicBezTo>
                  <a:cubicBezTo>
                    <a:pt x="3615690" y="320992"/>
                    <a:pt x="3516630" y="221933"/>
                    <a:pt x="3516630" y="100965"/>
                  </a:cubicBezTo>
                  <a:lnTo>
                    <a:pt x="3516630" y="0"/>
                  </a:lnTo>
                  <a:lnTo>
                    <a:pt x="3516630" y="0"/>
                  </a:lnTo>
                  <a:close/>
                  <a:moveTo>
                    <a:pt x="2637473" y="0"/>
                  </a:moveTo>
                  <a:lnTo>
                    <a:pt x="3077528" y="0"/>
                  </a:lnTo>
                  <a:lnTo>
                    <a:pt x="3077528" y="100965"/>
                  </a:lnTo>
                  <a:cubicBezTo>
                    <a:pt x="3077528" y="221933"/>
                    <a:pt x="2978468" y="320992"/>
                    <a:pt x="2857500" y="320992"/>
                  </a:cubicBezTo>
                  <a:cubicBezTo>
                    <a:pt x="2736533" y="320992"/>
                    <a:pt x="2637473" y="221933"/>
                    <a:pt x="2637473" y="100965"/>
                  </a:cubicBezTo>
                  <a:lnTo>
                    <a:pt x="2637473" y="0"/>
                  </a:lnTo>
                  <a:lnTo>
                    <a:pt x="2637473" y="0"/>
                  </a:lnTo>
                  <a:close/>
                  <a:moveTo>
                    <a:pt x="1758315" y="0"/>
                  </a:moveTo>
                  <a:lnTo>
                    <a:pt x="2198370" y="0"/>
                  </a:lnTo>
                  <a:lnTo>
                    <a:pt x="2198370" y="100965"/>
                  </a:lnTo>
                  <a:cubicBezTo>
                    <a:pt x="2198370" y="221933"/>
                    <a:pt x="2099310" y="320992"/>
                    <a:pt x="1978342" y="320992"/>
                  </a:cubicBezTo>
                  <a:cubicBezTo>
                    <a:pt x="1857375" y="320992"/>
                    <a:pt x="1758315" y="221933"/>
                    <a:pt x="1758315" y="100965"/>
                  </a:cubicBezTo>
                  <a:lnTo>
                    <a:pt x="1758315" y="0"/>
                  </a:lnTo>
                  <a:lnTo>
                    <a:pt x="1758315" y="0"/>
                  </a:lnTo>
                  <a:close/>
                  <a:moveTo>
                    <a:pt x="879158" y="0"/>
                  </a:moveTo>
                  <a:lnTo>
                    <a:pt x="1319213" y="0"/>
                  </a:lnTo>
                  <a:lnTo>
                    <a:pt x="1319213" y="100965"/>
                  </a:lnTo>
                  <a:cubicBezTo>
                    <a:pt x="1319213" y="221933"/>
                    <a:pt x="1220153" y="320992"/>
                    <a:pt x="1099185" y="320992"/>
                  </a:cubicBezTo>
                  <a:cubicBezTo>
                    <a:pt x="978217" y="320992"/>
                    <a:pt x="879158" y="221933"/>
                    <a:pt x="879158" y="100965"/>
                  </a:cubicBezTo>
                  <a:lnTo>
                    <a:pt x="87915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284974" y="6873"/>
              <a:ext cx="8872538" cy="554533"/>
            </a:xfrm>
            <a:custGeom>
              <a:rect b="b" l="l" r="r" t="t"/>
              <a:pathLst>
                <a:path extrusionOk="0" h="357187" w="5715000">
                  <a:moveTo>
                    <a:pt x="5274945" y="0"/>
                  </a:moveTo>
                  <a:lnTo>
                    <a:pt x="5715000" y="0"/>
                  </a:lnTo>
                  <a:lnTo>
                    <a:pt x="5715000" y="357188"/>
                  </a:lnTo>
                  <a:lnTo>
                    <a:pt x="5274945" y="357188"/>
                  </a:lnTo>
                  <a:lnTo>
                    <a:pt x="5274945" y="0"/>
                  </a:lnTo>
                  <a:lnTo>
                    <a:pt x="5274945" y="0"/>
                  </a:lnTo>
                  <a:close/>
                  <a:moveTo>
                    <a:pt x="0" y="0"/>
                  </a:moveTo>
                  <a:lnTo>
                    <a:pt x="440055" y="0"/>
                  </a:lnTo>
                  <a:lnTo>
                    <a:pt x="440055" y="357188"/>
                  </a:lnTo>
                  <a:lnTo>
                    <a:pt x="0" y="357188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79158" y="0"/>
                  </a:moveTo>
                  <a:lnTo>
                    <a:pt x="1319213" y="0"/>
                  </a:lnTo>
                  <a:lnTo>
                    <a:pt x="1319213" y="357188"/>
                  </a:lnTo>
                  <a:lnTo>
                    <a:pt x="879158" y="357188"/>
                  </a:lnTo>
                  <a:lnTo>
                    <a:pt x="879158" y="0"/>
                  </a:lnTo>
                  <a:lnTo>
                    <a:pt x="879158" y="0"/>
                  </a:lnTo>
                  <a:close/>
                  <a:moveTo>
                    <a:pt x="1758315" y="0"/>
                  </a:moveTo>
                  <a:lnTo>
                    <a:pt x="2198370" y="0"/>
                  </a:lnTo>
                  <a:lnTo>
                    <a:pt x="2198370" y="357188"/>
                  </a:lnTo>
                  <a:lnTo>
                    <a:pt x="1758315" y="357188"/>
                  </a:lnTo>
                  <a:lnTo>
                    <a:pt x="1758315" y="0"/>
                  </a:lnTo>
                  <a:lnTo>
                    <a:pt x="1758315" y="0"/>
                  </a:lnTo>
                  <a:close/>
                  <a:moveTo>
                    <a:pt x="2637473" y="0"/>
                  </a:moveTo>
                  <a:lnTo>
                    <a:pt x="3077528" y="0"/>
                  </a:lnTo>
                  <a:lnTo>
                    <a:pt x="3077528" y="357188"/>
                  </a:lnTo>
                  <a:lnTo>
                    <a:pt x="2637473" y="357188"/>
                  </a:lnTo>
                  <a:lnTo>
                    <a:pt x="2637473" y="0"/>
                  </a:lnTo>
                  <a:lnTo>
                    <a:pt x="2637473" y="0"/>
                  </a:lnTo>
                  <a:close/>
                  <a:moveTo>
                    <a:pt x="3516630" y="0"/>
                  </a:moveTo>
                  <a:lnTo>
                    <a:pt x="3956685" y="0"/>
                  </a:lnTo>
                  <a:lnTo>
                    <a:pt x="3956685" y="357188"/>
                  </a:lnTo>
                  <a:lnTo>
                    <a:pt x="3516630" y="357188"/>
                  </a:lnTo>
                  <a:lnTo>
                    <a:pt x="3516630" y="0"/>
                  </a:lnTo>
                  <a:lnTo>
                    <a:pt x="3516630" y="0"/>
                  </a:lnTo>
                  <a:close/>
                  <a:moveTo>
                    <a:pt x="4395788" y="0"/>
                  </a:moveTo>
                  <a:lnTo>
                    <a:pt x="4835843" y="0"/>
                  </a:lnTo>
                  <a:lnTo>
                    <a:pt x="4835843" y="357188"/>
                  </a:lnTo>
                  <a:lnTo>
                    <a:pt x="4395788" y="357188"/>
                  </a:lnTo>
                  <a:lnTo>
                    <a:pt x="4395788" y="0"/>
                  </a:lnTo>
                  <a:close/>
                </a:path>
              </a:pathLst>
            </a:custGeom>
            <a:solidFill>
              <a:srgbClr val="E340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284974" y="561227"/>
              <a:ext cx="8872538" cy="498340"/>
            </a:xfrm>
            <a:custGeom>
              <a:rect b="b" l="l" r="r" t="t"/>
              <a:pathLst>
                <a:path extrusionOk="0" h="320992" w="5715000">
                  <a:moveTo>
                    <a:pt x="5274945" y="0"/>
                  </a:moveTo>
                  <a:lnTo>
                    <a:pt x="5715000" y="0"/>
                  </a:lnTo>
                  <a:lnTo>
                    <a:pt x="5715000" y="100965"/>
                  </a:lnTo>
                  <a:cubicBezTo>
                    <a:pt x="5715000" y="221933"/>
                    <a:pt x="5615940" y="320992"/>
                    <a:pt x="5494973" y="320992"/>
                  </a:cubicBezTo>
                  <a:cubicBezTo>
                    <a:pt x="5374005" y="320992"/>
                    <a:pt x="5274945" y="221933"/>
                    <a:pt x="5274945" y="100965"/>
                  </a:cubicBezTo>
                  <a:lnTo>
                    <a:pt x="5274945" y="0"/>
                  </a:lnTo>
                  <a:lnTo>
                    <a:pt x="5274945" y="0"/>
                  </a:lnTo>
                  <a:close/>
                  <a:moveTo>
                    <a:pt x="0" y="0"/>
                  </a:moveTo>
                  <a:lnTo>
                    <a:pt x="440055" y="0"/>
                  </a:lnTo>
                  <a:lnTo>
                    <a:pt x="440055" y="100965"/>
                  </a:lnTo>
                  <a:cubicBezTo>
                    <a:pt x="440055" y="221933"/>
                    <a:pt x="340995" y="320992"/>
                    <a:pt x="220028" y="320992"/>
                  </a:cubicBezTo>
                  <a:cubicBezTo>
                    <a:pt x="99060" y="320992"/>
                    <a:pt x="0" y="221933"/>
                    <a:pt x="0" y="100965"/>
                  </a:cubicBez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79158" y="0"/>
                  </a:moveTo>
                  <a:lnTo>
                    <a:pt x="1319213" y="0"/>
                  </a:lnTo>
                  <a:lnTo>
                    <a:pt x="1319213" y="100965"/>
                  </a:lnTo>
                  <a:cubicBezTo>
                    <a:pt x="1319213" y="221933"/>
                    <a:pt x="1220153" y="320992"/>
                    <a:pt x="1099185" y="320992"/>
                  </a:cubicBezTo>
                  <a:cubicBezTo>
                    <a:pt x="978218" y="320992"/>
                    <a:pt x="879158" y="221933"/>
                    <a:pt x="879158" y="100965"/>
                  </a:cubicBezTo>
                  <a:lnTo>
                    <a:pt x="879158" y="0"/>
                  </a:lnTo>
                  <a:lnTo>
                    <a:pt x="879158" y="0"/>
                  </a:lnTo>
                  <a:close/>
                  <a:moveTo>
                    <a:pt x="1758315" y="0"/>
                  </a:moveTo>
                  <a:lnTo>
                    <a:pt x="2198370" y="0"/>
                  </a:lnTo>
                  <a:lnTo>
                    <a:pt x="2198370" y="100965"/>
                  </a:lnTo>
                  <a:cubicBezTo>
                    <a:pt x="2198370" y="221933"/>
                    <a:pt x="2099310" y="320992"/>
                    <a:pt x="1978343" y="320992"/>
                  </a:cubicBezTo>
                  <a:cubicBezTo>
                    <a:pt x="1857375" y="320992"/>
                    <a:pt x="1758315" y="221933"/>
                    <a:pt x="1758315" y="100965"/>
                  </a:cubicBezTo>
                  <a:lnTo>
                    <a:pt x="1758315" y="0"/>
                  </a:lnTo>
                  <a:lnTo>
                    <a:pt x="1758315" y="0"/>
                  </a:lnTo>
                  <a:close/>
                  <a:moveTo>
                    <a:pt x="2637473" y="0"/>
                  </a:moveTo>
                  <a:lnTo>
                    <a:pt x="3077528" y="0"/>
                  </a:lnTo>
                  <a:lnTo>
                    <a:pt x="3077528" y="100965"/>
                  </a:lnTo>
                  <a:cubicBezTo>
                    <a:pt x="3077528" y="221933"/>
                    <a:pt x="2978468" y="320992"/>
                    <a:pt x="2857500" y="320992"/>
                  </a:cubicBezTo>
                  <a:cubicBezTo>
                    <a:pt x="2736533" y="320992"/>
                    <a:pt x="2637473" y="221933"/>
                    <a:pt x="2637473" y="100965"/>
                  </a:cubicBezTo>
                  <a:lnTo>
                    <a:pt x="2637473" y="0"/>
                  </a:lnTo>
                  <a:lnTo>
                    <a:pt x="2637473" y="0"/>
                  </a:lnTo>
                  <a:close/>
                  <a:moveTo>
                    <a:pt x="3516630" y="0"/>
                  </a:moveTo>
                  <a:lnTo>
                    <a:pt x="3956685" y="0"/>
                  </a:lnTo>
                  <a:lnTo>
                    <a:pt x="3956685" y="100965"/>
                  </a:lnTo>
                  <a:cubicBezTo>
                    <a:pt x="3956685" y="221933"/>
                    <a:pt x="3857625" y="320992"/>
                    <a:pt x="3736658" y="320992"/>
                  </a:cubicBezTo>
                  <a:cubicBezTo>
                    <a:pt x="3615690" y="320992"/>
                    <a:pt x="3516630" y="221933"/>
                    <a:pt x="3516630" y="100965"/>
                  </a:cubicBezTo>
                  <a:lnTo>
                    <a:pt x="3516630" y="0"/>
                  </a:lnTo>
                  <a:lnTo>
                    <a:pt x="3516630" y="0"/>
                  </a:lnTo>
                  <a:close/>
                  <a:moveTo>
                    <a:pt x="4395788" y="0"/>
                  </a:moveTo>
                  <a:lnTo>
                    <a:pt x="4835843" y="0"/>
                  </a:lnTo>
                  <a:lnTo>
                    <a:pt x="4835843" y="100965"/>
                  </a:lnTo>
                  <a:cubicBezTo>
                    <a:pt x="4835843" y="221933"/>
                    <a:pt x="4736783" y="320992"/>
                    <a:pt x="4615815" y="320992"/>
                  </a:cubicBezTo>
                  <a:cubicBezTo>
                    <a:pt x="4494848" y="320992"/>
                    <a:pt x="4395788" y="221933"/>
                    <a:pt x="4395788" y="100965"/>
                  </a:cubicBezTo>
                  <a:lnTo>
                    <a:pt x="4395788" y="0"/>
                  </a:lnTo>
                  <a:close/>
                </a:path>
              </a:pathLst>
            </a:custGeom>
            <a:solidFill>
              <a:srgbClr val="C92F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" name="Google Shape;25;p2"/>
          <p:cNvGrpSpPr/>
          <p:nvPr/>
        </p:nvGrpSpPr>
        <p:grpSpPr>
          <a:xfrm>
            <a:off x="7724021" y="365059"/>
            <a:ext cx="4977791" cy="6582975"/>
            <a:chOff x="12707669" y="-160343"/>
            <a:chExt cx="2525516" cy="2931760"/>
          </a:xfrm>
        </p:grpSpPr>
        <p:sp>
          <p:nvSpPr>
            <p:cNvPr id="26" name="Google Shape;26;p2"/>
            <p:cNvSpPr/>
            <p:nvPr/>
          </p:nvSpPr>
          <p:spPr>
            <a:xfrm>
              <a:off x="13387714" y="926201"/>
              <a:ext cx="1191671" cy="1845216"/>
            </a:xfrm>
            <a:custGeom>
              <a:rect b="b" l="l" r="r" t="t"/>
              <a:pathLst>
                <a:path extrusionOk="0" h="2299335" w="1484948">
                  <a:moveTo>
                    <a:pt x="908685" y="1009650"/>
                  </a:moveTo>
                  <a:cubicBezTo>
                    <a:pt x="1037273" y="762952"/>
                    <a:pt x="1210627" y="555307"/>
                    <a:pt x="1399223" y="360997"/>
                  </a:cubicBezTo>
                  <a:cubicBezTo>
                    <a:pt x="1418273" y="416242"/>
                    <a:pt x="1465898" y="381952"/>
                    <a:pt x="1484948" y="436245"/>
                  </a:cubicBezTo>
                  <a:cubicBezTo>
                    <a:pt x="1183958" y="603885"/>
                    <a:pt x="1027748" y="951547"/>
                    <a:pt x="948690" y="1308735"/>
                  </a:cubicBezTo>
                  <a:cubicBezTo>
                    <a:pt x="905986" y="1616551"/>
                    <a:pt x="1087237" y="2080770"/>
                    <a:pt x="1228725" y="2283142"/>
                  </a:cubicBezTo>
                  <a:lnTo>
                    <a:pt x="437198" y="2299335"/>
                  </a:lnTo>
                  <a:cubicBezTo>
                    <a:pt x="539115" y="2025967"/>
                    <a:pt x="602933" y="1723073"/>
                    <a:pt x="626745" y="1385888"/>
                  </a:cubicBezTo>
                  <a:cubicBezTo>
                    <a:pt x="524827" y="988695"/>
                    <a:pt x="338138" y="613410"/>
                    <a:pt x="0" y="425767"/>
                  </a:cubicBezTo>
                  <a:cubicBezTo>
                    <a:pt x="22860" y="359092"/>
                    <a:pt x="80963" y="401002"/>
                    <a:pt x="103823" y="334327"/>
                  </a:cubicBezTo>
                  <a:cubicBezTo>
                    <a:pt x="302895" y="540068"/>
                    <a:pt x="488633" y="758190"/>
                    <a:pt x="636270" y="1009650"/>
                  </a:cubicBezTo>
                  <a:cubicBezTo>
                    <a:pt x="631508" y="725805"/>
                    <a:pt x="600075" y="420052"/>
                    <a:pt x="541020" y="92392"/>
                  </a:cubicBezTo>
                  <a:lnTo>
                    <a:pt x="863918" y="0"/>
                  </a:lnTo>
                  <a:cubicBezTo>
                    <a:pt x="862013" y="378142"/>
                    <a:pt x="877252" y="714375"/>
                    <a:pt x="908685" y="1009650"/>
                  </a:cubicBezTo>
                  <a:close/>
                </a:path>
              </a:pathLst>
            </a:custGeom>
            <a:solidFill>
              <a:srgbClr val="6F401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494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2707669" y="-160343"/>
              <a:ext cx="2525516" cy="1754255"/>
            </a:xfrm>
            <a:custGeom>
              <a:rect b="b" l="l" r="r" t="t"/>
              <a:pathLst>
                <a:path extrusionOk="0" h="2185987" w="3147060">
                  <a:moveTo>
                    <a:pt x="377190" y="962025"/>
                  </a:moveTo>
                  <a:cubicBezTo>
                    <a:pt x="363855" y="926783"/>
                    <a:pt x="356235" y="888683"/>
                    <a:pt x="356235" y="848678"/>
                  </a:cubicBezTo>
                  <a:cubicBezTo>
                    <a:pt x="356235" y="677228"/>
                    <a:pt x="495300" y="538163"/>
                    <a:pt x="666750" y="538163"/>
                  </a:cubicBezTo>
                  <a:cubicBezTo>
                    <a:pt x="698183" y="538163"/>
                    <a:pt x="728663" y="542925"/>
                    <a:pt x="757238" y="551498"/>
                  </a:cubicBezTo>
                  <a:cubicBezTo>
                    <a:pt x="778193" y="414338"/>
                    <a:pt x="896303" y="308610"/>
                    <a:pt x="1040130" y="308610"/>
                  </a:cubicBezTo>
                  <a:cubicBezTo>
                    <a:pt x="1043940" y="308610"/>
                    <a:pt x="1047750" y="308610"/>
                    <a:pt x="1051560" y="308610"/>
                  </a:cubicBezTo>
                  <a:cubicBezTo>
                    <a:pt x="1059180" y="137160"/>
                    <a:pt x="1200150" y="0"/>
                    <a:pt x="1374458" y="0"/>
                  </a:cubicBezTo>
                  <a:cubicBezTo>
                    <a:pt x="1502093" y="0"/>
                    <a:pt x="1611630" y="73343"/>
                    <a:pt x="1664018" y="180975"/>
                  </a:cubicBezTo>
                  <a:cubicBezTo>
                    <a:pt x="1730693" y="138113"/>
                    <a:pt x="1809750" y="112395"/>
                    <a:pt x="1894523" y="112395"/>
                  </a:cubicBezTo>
                  <a:cubicBezTo>
                    <a:pt x="2127885" y="112395"/>
                    <a:pt x="2317433" y="301943"/>
                    <a:pt x="2317433" y="535305"/>
                  </a:cubicBezTo>
                  <a:cubicBezTo>
                    <a:pt x="2317433" y="559118"/>
                    <a:pt x="2315528" y="582930"/>
                    <a:pt x="2311718" y="605790"/>
                  </a:cubicBezTo>
                  <a:cubicBezTo>
                    <a:pt x="2317433" y="605790"/>
                    <a:pt x="2323148" y="605790"/>
                    <a:pt x="2328863" y="605790"/>
                  </a:cubicBezTo>
                  <a:cubicBezTo>
                    <a:pt x="2539365" y="605790"/>
                    <a:pt x="2709863" y="776288"/>
                    <a:pt x="2709863" y="986790"/>
                  </a:cubicBezTo>
                  <a:cubicBezTo>
                    <a:pt x="2709863" y="1017270"/>
                    <a:pt x="2706053" y="1047750"/>
                    <a:pt x="2699385" y="1076325"/>
                  </a:cubicBezTo>
                  <a:cubicBezTo>
                    <a:pt x="2701290" y="1076325"/>
                    <a:pt x="2703195" y="1076325"/>
                    <a:pt x="2704148" y="1076325"/>
                  </a:cubicBezTo>
                  <a:cubicBezTo>
                    <a:pt x="2948940" y="1076325"/>
                    <a:pt x="3147060" y="1274445"/>
                    <a:pt x="3147060" y="1519238"/>
                  </a:cubicBezTo>
                  <a:cubicBezTo>
                    <a:pt x="3147060" y="1764030"/>
                    <a:pt x="2948940" y="1962150"/>
                    <a:pt x="2704148" y="1962150"/>
                  </a:cubicBezTo>
                  <a:cubicBezTo>
                    <a:pt x="2566988" y="1962150"/>
                    <a:pt x="2444115" y="1899285"/>
                    <a:pt x="2362200" y="1801178"/>
                  </a:cubicBezTo>
                  <a:cubicBezTo>
                    <a:pt x="2315528" y="1858328"/>
                    <a:pt x="2245043" y="1895475"/>
                    <a:pt x="2165985" y="1895475"/>
                  </a:cubicBezTo>
                  <a:cubicBezTo>
                    <a:pt x="2106930" y="1895475"/>
                    <a:pt x="2052638" y="1875473"/>
                    <a:pt x="2009775" y="1841183"/>
                  </a:cubicBezTo>
                  <a:cubicBezTo>
                    <a:pt x="1949768" y="1915478"/>
                    <a:pt x="1859280" y="1962150"/>
                    <a:pt x="1756410" y="1962150"/>
                  </a:cubicBezTo>
                  <a:cubicBezTo>
                    <a:pt x="1716405" y="1962150"/>
                    <a:pt x="1679258" y="1955483"/>
                    <a:pt x="1644015" y="1942148"/>
                  </a:cubicBezTo>
                  <a:cubicBezTo>
                    <a:pt x="1591627" y="2085023"/>
                    <a:pt x="1454468" y="2185988"/>
                    <a:pt x="1294448" y="2185988"/>
                  </a:cubicBezTo>
                  <a:cubicBezTo>
                    <a:pt x="1110615" y="2185988"/>
                    <a:pt x="957263" y="2052638"/>
                    <a:pt x="926783" y="1876425"/>
                  </a:cubicBezTo>
                  <a:cubicBezTo>
                    <a:pt x="876300" y="1904048"/>
                    <a:pt x="818198" y="1919288"/>
                    <a:pt x="757238" y="1919288"/>
                  </a:cubicBezTo>
                  <a:cubicBezTo>
                    <a:pt x="637223" y="1919288"/>
                    <a:pt x="531495" y="1860233"/>
                    <a:pt x="467678" y="1768793"/>
                  </a:cubicBezTo>
                  <a:cubicBezTo>
                    <a:pt x="447675" y="1771650"/>
                    <a:pt x="426720" y="1773555"/>
                    <a:pt x="406717" y="1773555"/>
                  </a:cubicBezTo>
                  <a:cubicBezTo>
                    <a:pt x="181928" y="1773555"/>
                    <a:pt x="0" y="1591628"/>
                    <a:pt x="0" y="1366838"/>
                  </a:cubicBezTo>
                  <a:cubicBezTo>
                    <a:pt x="0" y="1152525"/>
                    <a:pt x="165735" y="976313"/>
                    <a:pt x="377190" y="962025"/>
                  </a:cubicBezTo>
                  <a:close/>
                </a:path>
              </a:pathLst>
            </a:custGeom>
            <a:solidFill>
              <a:srgbClr val="899927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494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2836021" y="78055"/>
              <a:ext cx="2186146" cy="1270402"/>
            </a:xfrm>
            <a:custGeom>
              <a:rect b="b" l="l" r="r" t="t"/>
              <a:pathLst>
                <a:path extrusionOk="0" h="1583055" w="2724170">
                  <a:moveTo>
                    <a:pt x="286723" y="507683"/>
                  </a:moveTo>
                  <a:cubicBezTo>
                    <a:pt x="358161" y="507683"/>
                    <a:pt x="423883" y="534353"/>
                    <a:pt x="474366" y="577215"/>
                  </a:cubicBezTo>
                  <a:cubicBezTo>
                    <a:pt x="525801" y="515303"/>
                    <a:pt x="603906" y="475298"/>
                    <a:pt x="691536" y="475298"/>
                  </a:cubicBezTo>
                  <a:cubicBezTo>
                    <a:pt x="725826" y="475298"/>
                    <a:pt x="759163" y="481965"/>
                    <a:pt x="790596" y="493395"/>
                  </a:cubicBezTo>
                  <a:cubicBezTo>
                    <a:pt x="836316" y="449580"/>
                    <a:pt x="898228" y="421958"/>
                    <a:pt x="966808" y="421958"/>
                  </a:cubicBezTo>
                  <a:cubicBezTo>
                    <a:pt x="968713" y="421958"/>
                    <a:pt x="971571" y="421958"/>
                    <a:pt x="973476" y="421958"/>
                  </a:cubicBezTo>
                  <a:cubicBezTo>
                    <a:pt x="1007766" y="280988"/>
                    <a:pt x="1135401" y="176213"/>
                    <a:pt x="1286848" y="176213"/>
                  </a:cubicBezTo>
                  <a:cubicBezTo>
                    <a:pt x="1343998" y="176213"/>
                    <a:pt x="1398291" y="191452"/>
                    <a:pt x="1444963" y="217170"/>
                  </a:cubicBezTo>
                  <a:cubicBezTo>
                    <a:pt x="1484968" y="105728"/>
                    <a:pt x="1590696" y="26670"/>
                    <a:pt x="1715473" y="26670"/>
                  </a:cubicBezTo>
                  <a:cubicBezTo>
                    <a:pt x="1817391" y="26670"/>
                    <a:pt x="1905973" y="79058"/>
                    <a:pt x="1957408" y="158115"/>
                  </a:cubicBezTo>
                  <a:cubicBezTo>
                    <a:pt x="1992651" y="65723"/>
                    <a:pt x="2083138" y="0"/>
                    <a:pt x="2187913" y="0"/>
                  </a:cubicBezTo>
                  <a:cubicBezTo>
                    <a:pt x="2324121" y="0"/>
                    <a:pt x="2434611" y="110490"/>
                    <a:pt x="2434611" y="246698"/>
                  </a:cubicBezTo>
                  <a:cubicBezTo>
                    <a:pt x="2434611" y="319088"/>
                    <a:pt x="2403178" y="383858"/>
                    <a:pt x="2353648" y="428625"/>
                  </a:cubicBezTo>
                  <a:cubicBezTo>
                    <a:pt x="2462233" y="456248"/>
                    <a:pt x="2542243" y="554355"/>
                    <a:pt x="2542243" y="671513"/>
                  </a:cubicBezTo>
                  <a:cubicBezTo>
                    <a:pt x="2542243" y="712470"/>
                    <a:pt x="2532718" y="751523"/>
                    <a:pt x="2514621" y="785813"/>
                  </a:cubicBezTo>
                  <a:cubicBezTo>
                    <a:pt x="2637493" y="835343"/>
                    <a:pt x="2724171" y="955357"/>
                    <a:pt x="2724171" y="1095375"/>
                  </a:cubicBezTo>
                  <a:cubicBezTo>
                    <a:pt x="2724171" y="1279208"/>
                    <a:pt x="2574628" y="1428750"/>
                    <a:pt x="2390796" y="1428750"/>
                  </a:cubicBezTo>
                  <a:cubicBezTo>
                    <a:pt x="2349838" y="1428750"/>
                    <a:pt x="2310786" y="1421130"/>
                    <a:pt x="2274591" y="1407795"/>
                  </a:cubicBezTo>
                  <a:cubicBezTo>
                    <a:pt x="2233633" y="1442085"/>
                    <a:pt x="2180293" y="1463040"/>
                    <a:pt x="2123143" y="1463040"/>
                  </a:cubicBezTo>
                  <a:cubicBezTo>
                    <a:pt x="2057421" y="1463040"/>
                    <a:pt x="1997413" y="1435418"/>
                    <a:pt x="1955503" y="1392555"/>
                  </a:cubicBezTo>
                  <a:cubicBezTo>
                    <a:pt x="1896448" y="1505903"/>
                    <a:pt x="1778338" y="1583055"/>
                    <a:pt x="1641178" y="1583055"/>
                  </a:cubicBezTo>
                  <a:cubicBezTo>
                    <a:pt x="1470681" y="1583055"/>
                    <a:pt x="1327806" y="1462088"/>
                    <a:pt x="1294468" y="1300163"/>
                  </a:cubicBezTo>
                  <a:cubicBezTo>
                    <a:pt x="1234461" y="1371600"/>
                    <a:pt x="1144926" y="1417320"/>
                    <a:pt x="1043961" y="1417320"/>
                  </a:cubicBezTo>
                  <a:cubicBezTo>
                    <a:pt x="980143" y="1417320"/>
                    <a:pt x="921088" y="1399223"/>
                    <a:pt x="871558" y="1367790"/>
                  </a:cubicBezTo>
                  <a:cubicBezTo>
                    <a:pt x="822028" y="1475423"/>
                    <a:pt x="712491" y="1550670"/>
                    <a:pt x="585808" y="1550670"/>
                  </a:cubicBezTo>
                  <a:cubicBezTo>
                    <a:pt x="412453" y="1550670"/>
                    <a:pt x="271483" y="1409700"/>
                    <a:pt x="271483" y="1236345"/>
                  </a:cubicBezTo>
                  <a:cubicBezTo>
                    <a:pt x="271483" y="1180148"/>
                    <a:pt x="286723" y="1126808"/>
                    <a:pt x="312441" y="1080135"/>
                  </a:cubicBezTo>
                  <a:cubicBezTo>
                    <a:pt x="303868" y="1081088"/>
                    <a:pt x="295296" y="1081088"/>
                    <a:pt x="287676" y="1081088"/>
                  </a:cubicBezTo>
                  <a:cubicBezTo>
                    <a:pt x="128608" y="1081088"/>
                    <a:pt x="21" y="952500"/>
                    <a:pt x="21" y="793432"/>
                  </a:cubicBezTo>
                  <a:cubicBezTo>
                    <a:pt x="-1884" y="636270"/>
                    <a:pt x="127656" y="507683"/>
                    <a:pt x="286723" y="507683"/>
                  </a:cubicBezTo>
                  <a:close/>
                </a:path>
              </a:pathLst>
            </a:custGeom>
            <a:solidFill>
              <a:srgbClr val="9BAC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3095066" y="324858"/>
              <a:ext cx="1751197" cy="840055"/>
            </a:xfrm>
            <a:custGeom>
              <a:rect b="b" l="l" r="r" t="t"/>
              <a:pathLst>
                <a:path extrusionOk="0" h="1046797" w="2182177">
                  <a:moveTo>
                    <a:pt x="364808" y="8573"/>
                  </a:moveTo>
                  <a:cubicBezTo>
                    <a:pt x="475298" y="8573"/>
                    <a:pt x="564833" y="98107"/>
                    <a:pt x="564833" y="208598"/>
                  </a:cubicBezTo>
                  <a:cubicBezTo>
                    <a:pt x="564833" y="218123"/>
                    <a:pt x="563880" y="228600"/>
                    <a:pt x="562928" y="238125"/>
                  </a:cubicBezTo>
                  <a:cubicBezTo>
                    <a:pt x="605790" y="204788"/>
                    <a:pt x="659130" y="184785"/>
                    <a:pt x="717233" y="184785"/>
                  </a:cubicBezTo>
                  <a:cubicBezTo>
                    <a:pt x="781050" y="184785"/>
                    <a:pt x="839153" y="208598"/>
                    <a:pt x="882968" y="247650"/>
                  </a:cubicBezTo>
                  <a:cubicBezTo>
                    <a:pt x="911543" y="227648"/>
                    <a:pt x="946785" y="216217"/>
                    <a:pt x="984885" y="216217"/>
                  </a:cubicBezTo>
                  <a:cubicBezTo>
                    <a:pt x="999172" y="216217"/>
                    <a:pt x="1012508" y="218123"/>
                    <a:pt x="1025843" y="220980"/>
                  </a:cubicBezTo>
                  <a:cubicBezTo>
                    <a:pt x="1062990" y="140017"/>
                    <a:pt x="1144905" y="84773"/>
                    <a:pt x="1240155" y="84773"/>
                  </a:cubicBezTo>
                  <a:cubicBezTo>
                    <a:pt x="1284923" y="84773"/>
                    <a:pt x="1325880" y="97155"/>
                    <a:pt x="1361123" y="118110"/>
                  </a:cubicBezTo>
                  <a:cubicBezTo>
                    <a:pt x="1392555" y="48577"/>
                    <a:pt x="1462088" y="0"/>
                    <a:pt x="1544003" y="0"/>
                  </a:cubicBezTo>
                  <a:cubicBezTo>
                    <a:pt x="1654493" y="0"/>
                    <a:pt x="1744028" y="89535"/>
                    <a:pt x="1744028" y="200025"/>
                  </a:cubicBezTo>
                  <a:cubicBezTo>
                    <a:pt x="1744028" y="212407"/>
                    <a:pt x="1743075" y="224790"/>
                    <a:pt x="1740218" y="236220"/>
                  </a:cubicBezTo>
                  <a:cubicBezTo>
                    <a:pt x="1885950" y="240982"/>
                    <a:pt x="2003108" y="360998"/>
                    <a:pt x="2003108" y="507682"/>
                  </a:cubicBezTo>
                  <a:cubicBezTo>
                    <a:pt x="2003108" y="509587"/>
                    <a:pt x="2003108" y="512445"/>
                    <a:pt x="2003108" y="514350"/>
                  </a:cubicBezTo>
                  <a:cubicBezTo>
                    <a:pt x="2104073" y="525780"/>
                    <a:pt x="2182178" y="611505"/>
                    <a:pt x="2182178" y="715328"/>
                  </a:cubicBezTo>
                  <a:cubicBezTo>
                    <a:pt x="2182178" y="827723"/>
                    <a:pt x="2091690" y="918210"/>
                    <a:pt x="1979295" y="918210"/>
                  </a:cubicBezTo>
                  <a:cubicBezTo>
                    <a:pt x="1919288" y="918210"/>
                    <a:pt x="1864995" y="892493"/>
                    <a:pt x="1827848" y="850582"/>
                  </a:cubicBezTo>
                  <a:cubicBezTo>
                    <a:pt x="1804988" y="962978"/>
                    <a:pt x="1705928" y="1046798"/>
                    <a:pt x="1586865" y="1046798"/>
                  </a:cubicBezTo>
                  <a:cubicBezTo>
                    <a:pt x="1485900" y="1046798"/>
                    <a:pt x="1399223" y="985837"/>
                    <a:pt x="1361123" y="899160"/>
                  </a:cubicBezTo>
                  <a:cubicBezTo>
                    <a:pt x="1317308" y="972503"/>
                    <a:pt x="1237298" y="1022032"/>
                    <a:pt x="1144905" y="1022032"/>
                  </a:cubicBezTo>
                  <a:cubicBezTo>
                    <a:pt x="1030605" y="1022032"/>
                    <a:pt x="933450" y="945832"/>
                    <a:pt x="902970" y="841057"/>
                  </a:cubicBezTo>
                  <a:cubicBezTo>
                    <a:pt x="861060" y="885825"/>
                    <a:pt x="802005" y="913448"/>
                    <a:pt x="736283" y="913448"/>
                  </a:cubicBezTo>
                  <a:cubicBezTo>
                    <a:pt x="716280" y="913448"/>
                    <a:pt x="697230" y="910590"/>
                    <a:pt x="679133" y="905828"/>
                  </a:cubicBezTo>
                  <a:cubicBezTo>
                    <a:pt x="656272" y="981075"/>
                    <a:pt x="585788" y="1035368"/>
                    <a:pt x="502920" y="1035368"/>
                  </a:cubicBezTo>
                  <a:cubicBezTo>
                    <a:pt x="401003" y="1035368"/>
                    <a:pt x="319088" y="953453"/>
                    <a:pt x="319088" y="851535"/>
                  </a:cubicBezTo>
                  <a:cubicBezTo>
                    <a:pt x="319088" y="824865"/>
                    <a:pt x="324803" y="800100"/>
                    <a:pt x="334328" y="777240"/>
                  </a:cubicBezTo>
                  <a:cubicBezTo>
                    <a:pt x="301943" y="797243"/>
                    <a:pt x="262890" y="808673"/>
                    <a:pt x="221933" y="808673"/>
                  </a:cubicBezTo>
                  <a:cubicBezTo>
                    <a:pt x="103823" y="808673"/>
                    <a:pt x="7620" y="712470"/>
                    <a:pt x="7620" y="594360"/>
                  </a:cubicBezTo>
                  <a:cubicBezTo>
                    <a:pt x="7620" y="563880"/>
                    <a:pt x="14288" y="534353"/>
                    <a:pt x="25718" y="507682"/>
                  </a:cubicBezTo>
                  <a:cubicBezTo>
                    <a:pt x="9525" y="480060"/>
                    <a:pt x="0" y="447675"/>
                    <a:pt x="0" y="413385"/>
                  </a:cubicBezTo>
                  <a:cubicBezTo>
                    <a:pt x="0" y="318135"/>
                    <a:pt x="71438" y="239077"/>
                    <a:pt x="163830" y="226695"/>
                  </a:cubicBezTo>
                  <a:cubicBezTo>
                    <a:pt x="162878" y="220980"/>
                    <a:pt x="162878" y="214313"/>
                    <a:pt x="162878" y="208598"/>
                  </a:cubicBezTo>
                  <a:cubicBezTo>
                    <a:pt x="164783" y="98107"/>
                    <a:pt x="254318" y="8573"/>
                    <a:pt x="364808" y="8573"/>
                  </a:cubicBezTo>
                  <a:close/>
                </a:path>
              </a:pathLst>
            </a:custGeom>
            <a:solidFill>
              <a:srgbClr val="AFBE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30;p2"/>
          <p:cNvSpPr/>
          <p:nvPr/>
        </p:nvSpPr>
        <p:spPr>
          <a:xfrm>
            <a:off x="1722474" y="3067493"/>
            <a:ext cx="638100" cy="351000"/>
          </a:xfrm>
          <a:prstGeom prst="triangle">
            <a:avLst>
              <a:gd fmla="val 50000" name="adj"/>
            </a:avLst>
          </a:prstGeom>
          <a:noFill/>
          <a:ln cap="flat" cmpd="sng" w="1270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3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00200" y="3138376"/>
            <a:ext cx="839972" cy="8399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Google Shape;32;p2"/>
          <p:cNvGrpSpPr/>
          <p:nvPr/>
        </p:nvGrpSpPr>
        <p:grpSpPr>
          <a:xfrm flipH="1">
            <a:off x="6784889" y="4196346"/>
            <a:ext cx="2749802" cy="2512878"/>
            <a:chOff x="967971" y="3430044"/>
            <a:chExt cx="3396075" cy="3103468"/>
          </a:xfrm>
        </p:grpSpPr>
        <p:sp>
          <p:nvSpPr>
            <p:cNvPr id="33" name="Google Shape;33;p2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" name="Google Shape;46;p2"/>
          <p:cNvGrpSpPr/>
          <p:nvPr/>
        </p:nvGrpSpPr>
        <p:grpSpPr>
          <a:xfrm flipH="1">
            <a:off x="5952188" y="4196346"/>
            <a:ext cx="2749802" cy="2512878"/>
            <a:chOff x="967971" y="3430044"/>
            <a:chExt cx="3396075" cy="3103468"/>
          </a:xfrm>
        </p:grpSpPr>
        <p:sp>
          <p:nvSpPr>
            <p:cNvPr id="47" name="Google Shape;47;p2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" name="Google Shape;60;p2"/>
          <p:cNvGrpSpPr/>
          <p:nvPr/>
        </p:nvGrpSpPr>
        <p:grpSpPr>
          <a:xfrm flipH="1">
            <a:off x="5119487" y="4196346"/>
            <a:ext cx="2749802" cy="2512878"/>
            <a:chOff x="967971" y="3430044"/>
            <a:chExt cx="3396075" cy="3103468"/>
          </a:xfrm>
        </p:grpSpPr>
        <p:sp>
          <p:nvSpPr>
            <p:cNvPr id="61" name="Google Shape;61;p2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" name="Google Shape;74;p2"/>
          <p:cNvSpPr/>
          <p:nvPr/>
        </p:nvSpPr>
        <p:spPr>
          <a:xfrm>
            <a:off x="2666444" y="2124232"/>
            <a:ext cx="62093" cy="4243559"/>
          </a:xfrm>
          <a:custGeom>
            <a:rect b="b" l="l" r="r" t="t"/>
            <a:pathLst>
              <a:path extrusionOk="0" h="2668905" w="39052">
                <a:moveTo>
                  <a:pt x="0" y="0"/>
                </a:moveTo>
                <a:lnTo>
                  <a:pt x="39052" y="0"/>
                </a:lnTo>
                <a:lnTo>
                  <a:pt x="39052" y="2668905"/>
                </a:lnTo>
                <a:lnTo>
                  <a:pt x="0" y="26689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 txBox="1"/>
          <p:nvPr>
            <p:ph type="title"/>
          </p:nvPr>
        </p:nvSpPr>
        <p:spPr>
          <a:xfrm>
            <a:off x="29125" y="10750"/>
            <a:ext cx="12187200" cy="973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" name="Google Shape;76;p2"/>
          <p:cNvSpPr txBox="1"/>
          <p:nvPr/>
        </p:nvSpPr>
        <p:spPr>
          <a:xfrm rot="5400000">
            <a:off x="-679350" y="58937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19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9" name="Google Shape;79;p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0" name="Google Shape;80;p3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3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82" name="Google Shape;82;p3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83" name="Google Shape;83;p3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3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3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3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3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">
  <p:cSld name="CUSTOM_2">
    <p:bg>
      <p:bgPr>
        <a:solidFill>
          <a:srgbClr val="FFF2CC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4"/>
          <p:cNvPicPr preferRelativeResize="0"/>
          <p:nvPr/>
        </p:nvPicPr>
        <p:blipFill rotWithShape="1">
          <a:blip r:embed="rId2">
            <a:alphaModFix/>
          </a:blip>
          <a:srcRect b="20575" l="0" r="17136" t="23696"/>
          <a:stretch/>
        </p:blipFill>
        <p:spPr>
          <a:xfrm>
            <a:off x="-66775" y="38100"/>
            <a:ext cx="12298680" cy="687845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"/>
          <p:cNvSpPr txBox="1"/>
          <p:nvPr>
            <p:ph type="title"/>
          </p:nvPr>
        </p:nvSpPr>
        <p:spPr>
          <a:xfrm>
            <a:off x="333600" y="326700"/>
            <a:ext cx="5077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1" name="Google Shape;91;p4"/>
          <p:cNvSpPr/>
          <p:nvPr/>
        </p:nvSpPr>
        <p:spPr>
          <a:xfrm rot="10049919">
            <a:off x="423948" y="1610795"/>
            <a:ext cx="2643297" cy="3351193"/>
          </a:xfrm>
          <a:custGeom>
            <a:rect b="b" l="l" r="r" t="t"/>
            <a:pathLst>
              <a:path extrusionOk="0" h="6257494" w="4670817">
                <a:moveTo>
                  <a:pt x="4670817" y="6257494"/>
                </a:moveTo>
                <a:lnTo>
                  <a:pt x="4438346" y="6257494"/>
                </a:lnTo>
                <a:lnTo>
                  <a:pt x="4364253" y="6055707"/>
                </a:lnTo>
                <a:lnTo>
                  <a:pt x="4449914" y="6055707"/>
                </a:lnTo>
                <a:lnTo>
                  <a:pt x="4449914" y="5813564"/>
                </a:lnTo>
                <a:lnTo>
                  <a:pt x="4220515" y="5813564"/>
                </a:lnTo>
                <a:lnTo>
                  <a:pt x="4220515" y="6055707"/>
                </a:lnTo>
                <a:lnTo>
                  <a:pt x="4293095" y="6055707"/>
                </a:lnTo>
                <a:lnTo>
                  <a:pt x="4219001" y="6257494"/>
                </a:lnTo>
                <a:lnTo>
                  <a:pt x="3938934" y="6257494"/>
                </a:lnTo>
                <a:lnTo>
                  <a:pt x="3994841" y="6055707"/>
                </a:lnTo>
                <a:lnTo>
                  <a:pt x="4048678" y="6055707"/>
                </a:lnTo>
                <a:lnTo>
                  <a:pt x="4048678" y="5813564"/>
                </a:lnTo>
                <a:lnTo>
                  <a:pt x="3819279" y="5813564"/>
                </a:lnTo>
                <a:lnTo>
                  <a:pt x="3819279" y="6055707"/>
                </a:lnTo>
                <a:lnTo>
                  <a:pt x="3866898" y="6055707"/>
                </a:lnTo>
                <a:lnTo>
                  <a:pt x="3889047" y="6257494"/>
                </a:lnTo>
                <a:lnTo>
                  <a:pt x="3562635" y="6257494"/>
                </a:lnTo>
                <a:lnTo>
                  <a:pt x="3562635" y="6055707"/>
                </a:lnTo>
                <a:lnTo>
                  <a:pt x="3647442" y="6055707"/>
                </a:lnTo>
                <a:lnTo>
                  <a:pt x="3647442" y="5813564"/>
                </a:lnTo>
                <a:lnTo>
                  <a:pt x="3418043" y="5813564"/>
                </a:lnTo>
                <a:lnTo>
                  <a:pt x="3418043" y="6055707"/>
                </a:lnTo>
                <a:lnTo>
                  <a:pt x="3471801" y="6055707"/>
                </a:lnTo>
                <a:lnTo>
                  <a:pt x="3471801" y="6257494"/>
                </a:lnTo>
                <a:lnTo>
                  <a:pt x="3240916" y="6257494"/>
                </a:lnTo>
                <a:lnTo>
                  <a:pt x="3166823" y="6055707"/>
                </a:lnTo>
                <a:lnTo>
                  <a:pt x="3246206" y="6055707"/>
                </a:lnTo>
                <a:lnTo>
                  <a:pt x="3246206" y="5813564"/>
                </a:lnTo>
                <a:lnTo>
                  <a:pt x="3016807" y="5813564"/>
                </a:lnTo>
                <a:lnTo>
                  <a:pt x="3016807" y="6055707"/>
                </a:lnTo>
                <a:lnTo>
                  <a:pt x="3090477" y="6055707"/>
                </a:lnTo>
                <a:lnTo>
                  <a:pt x="3016383" y="6257494"/>
                </a:lnTo>
                <a:lnTo>
                  <a:pt x="2774394" y="6257494"/>
                </a:lnTo>
                <a:lnTo>
                  <a:pt x="2774394" y="6055707"/>
                </a:lnTo>
                <a:lnTo>
                  <a:pt x="2844970" y="6055707"/>
                </a:lnTo>
                <a:lnTo>
                  <a:pt x="2844970" y="5813564"/>
                </a:lnTo>
                <a:lnTo>
                  <a:pt x="2615571" y="5813564"/>
                </a:lnTo>
                <a:lnTo>
                  <a:pt x="2615571" y="6055707"/>
                </a:lnTo>
                <a:lnTo>
                  <a:pt x="2683560" y="6055707"/>
                </a:lnTo>
                <a:lnTo>
                  <a:pt x="2683560" y="6257494"/>
                </a:lnTo>
                <a:lnTo>
                  <a:pt x="2354456" y="6257494"/>
                </a:lnTo>
                <a:lnTo>
                  <a:pt x="2367055" y="6055707"/>
                </a:lnTo>
                <a:lnTo>
                  <a:pt x="2443734" y="6055707"/>
                </a:lnTo>
                <a:lnTo>
                  <a:pt x="2443734" y="5813564"/>
                </a:lnTo>
                <a:lnTo>
                  <a:pt x="2214335" y="5813564"/>
                </a:lnTo>
                <a:lnTo>
                  <a:pt x="2214335" y="5888960"/>
                </a:lnTo>
                <a:lnTo>
                  <a:pt x="2197996" y="5891054"/>
                </a:lnTo>
                <a:lnTo>
                  <a:pt x="2214335" y="5940814"/>
                </a:lnTo>
                <a:lnTo>
                  <a:pt x="2214335" y="6055707"/>
                </a:lnTo>
                <a:lnTo>
                  <a:pt x="2252059" y="6055707"/>
                </a:lnTo>
                <a:lnTo>
                  <a:pt x="2318315" y="6257494"/>
                </a:lnTo>
                <a:lnTo>
                  <a:pt x="2011412" y="6257494"/>
                </a:lnTo>
                <a:lnTo>
                  <a:pt x="1957745" y="6055707"/>
                </a:lnTo>
                <a:lnTo>
                  <a:pt x="2042498" y="6055707"/>
                </a:lnTo>
                <a:lnTo>
                  <a:pt x="2042498" y="5813564"/>
                </a:lnTo>
                <a:lnTo>
                  <a:pt x="1813098" y="5813564"/>
                </a:lnTo>
                <a:lnTo>
                  <a:pt x="1813098" y="6055707"/>
                </a:lnTo>
                <a:lnTo>
                  <a:pt x="1895469" y="6055707"/>
                </a:lnTo>
                <a:lnTo>
                  <a:pt x="1841802" y="6257494"/>
                </a:lnTo>
                <a:lnTo>
                  <a:pt x="1562259" y="6257494"/>
                </a:lnTo>
                <a:lnTo>
                  <a:pt x="1562259" y="6055707"/>
                </a:lnTo>
                <a:lnTo>
                  <a:pt x="1641262" y="6055707"/>
                </a:lnTo>
                <a:lnTo>
                  <a:pt x="1641262" y="5813564"/>
                </a:lnTo>
                <a:lnTo>
                  <a:pt x="1411862" y="5813564"/>
                </a:lnTo>
                <a:lnTo>
                  <a:pt x="1411862" y="6055707"/>
                </a:lnTo>
                <a:lnTo>
                  <a:pt x="1471425" y="6055707"/>
                </a:lnTo>
                <a:lnTo>
                  <a:pt x="1471425" y="6257494"/>
                </a:lnTo>
                <a:lnTo>
                  <a:pt x="1230719" y="6257494"/>
                </a:lnTo>
                <a:lnTo>
                  <a:pt x="1177052" y="6055707"/>
                </a:lnTo>
                <a:lnTo>
                  <a:pt x="1240026" y="6055707"/>
                </a:lnTo>
                <a:lnTo>
                  <a:pt x="1240026" y="5813564"/>
                </a:lnTo>
                <a:lnTo>
                  <a:pt x="1010626" y="5813564"/>
                </a:lnTo>
                <a:lnTo>
                  <a:pt x="1010626" y="6055707"/>
                </a:lnTo>
                <a:lnTo>
                  <a:pt x="1123902" y="6055707"/>
                </a:lnTo>
                <a:lnTo>
                  <a:pt x="1070235" y="6257494"/>
                </a:lnTo>
                <a:lnTo>
                  <a:pt x="789011" y="6257494"/>
                </a:lnTo>
                <a:lnTo>
                  <a:pt x="801609" y="6055707"/>
                </a:lnTo>
                <a:lnTo>
                  <a:pt x="838790" y="6055707"/>
                </a:lnTo>
                <a:lnTo>
                  <a:pt x="838790" y="5813564"/>
                </a:lnTo>
                <a:lnTo>
                  <a:pt x="609390" y="5813564"/>
                </a:lnTo>
                <a:lnTo>
                  <a:pt x="609390" y="6055707"/>
                </a:lnTo>
                <a:lnTo>
                  <a:pt x="674387" y="6055707"/>
                </a:lnTo>
                <a:lnTo>
                  <a:pt x="740643" y="6257494"/>
                </a:lnTo>
                <a:lnTo>
                  <a:pt x="433760" y="6257494"/>
                </a:lnTo>
                <a:lnTo>
                  <a:pt x="380093" y="6055707"/>
                </a:lnTo>
                <a:lnTo>
                  <a:pt x="437556" y="6055707"/>
                </a:lnTo>
                <a:lnTo>
                  <a:pt x="437556" y="5813564"/>
                </a:lnTo>
                <a:lnTo>
                  <a:pt x="208156" y="5813564"/>
                </a:lnTo>
                <a:lnTo>
                  <a:pt x="208156" y="6055707"/>
                </a:lnTo>
                <a:lnTo>
                  <a:pt x="297953" y="6055707"/>
                </a:lnTo>
                <a:lnTo>
                  <a:pt x="244287" y="6257494"/>
                </a:lnTo>
                <a:lnTo>
                  <a:pt x="0" y="6257494"/>
                </a:lnTo>
                <a:lnTo>
                  <a:pt x="0" y="170205"/>
                </a:lnTo>
                <a:cubicBezTo>
                  <a:pt x="0" y="76203"/>
                  <a:pt x="76203" y="0"/>
                  <a:pt x="170205" y="0"/>
                </a:cubicBezTo>
                <a:lnTo>
                  <a:pt x="4500613" y="0"/>
                </a:lnTo>
                <a:cubicBezTo>
                  <a:pt x="4594615" y="0"/>
                  <a:pt x="4670817" y="76203"/>
                  <a:pt x="4670817" y="1702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6528391" y="198119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7116726" y="3212804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9216656" y="3207488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1.50 $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7364818" y="4481623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9388549" y="4490484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6877494" y="564765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8778950" y="5667152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1.50 $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"/>
          <p:cNvSpPr txBox="1"/>
          <p:nvPr>
            <p:ph idx="1" type="body"/>
          </p:nvPr>
        </p:nvSpPr>
        <p:spPr>
          <a:xfrm rot="-776460">
            <a:off x="619180" y="1943857"/>
            <a:ext cx="2306790" cy="2805438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0" name="Google Shape;100;p4"/>
          <p:cNvSpPr/>
          <p:nvPr/>
        </p:nvSpPr>
        <p:spPr>
          <a:xfrm>
            <a:off x="6528391" y="198119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7116726" y="3212804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9216656" y="3207488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1.50 $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7364818" y="4481623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9388549" y="4490484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6877494" y="564765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8778950" y="5667152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1.50 $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">
  <p:cSld name="CUSTOM_3">
    <p:bg>
      <p:bgPr>
        <a:solidFill>
          <a:srgbClr val="FFF2CC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52400" y="76200"/>
            <a:ext cx="12344399" cy="70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5"/>
          <p:cNvSpPr/>
          <p:nvPr/>
        </p:nvSpPr>
        <p:spPr>
          <a:xfrm rot="-10282152">
            <a:off x="9169074" y="1711740"/>
            <a:ext cx="2645617" cy="3338572"/>
          </a:xfrm>
          <a:custGeom>
            <a:rect b="b" l="l" r="r" t="t"/>
            <a:pathLst>
              <a:path extrusionOk="0" h="6257494" w="4670817">
                <a:moveTo>
                  <a:pt x="4670817" y="6257494"/>
                </a:moveTo>
                <a:lnTo>
                  <a:pt x="4438346" y="6257494"/>
                </a:lnTo>
                <a:lnTo>
                  <a:pt x="4364253" y="6055707"/>
                </a:lnTo>
                <a:lnTo>
                  <a:pt x="4449914" y="6055707"/>
                </a:lnTo>
                <a:lnTo>
                  <a:pt x="4449914" y="5813564"/>
                </a:lnTo>
                <a:lnTo>
                  <a:pt x="4220515" y="5813564"/>
                </a:lnTo>
                <a:lnTo>
                  <a:pt x="4220515" y="6055707"/>
                </a:lnTo>
                <a:lnTo>
                  <a:pt x="4293095" y="6055707"/>
                </a:lnTo>
                <a:lnTo>
                  <a:pt x="4219001" y="6257494"/>
                </a:lnTo>
                <a:lnTo>
                  <a:pt x="3938934" y="6257494"/>
                </a:lnTo>
                <a:lnTo>
                  <a:pt x="3994841" y="6055707"/>
                </a:lnTo>
                <a:lnTo>
                  <a:pt x="4048678" y="6055707"/>
                </a:lnTo>
                <a:lnTo>
                  <a:pt x="4048678" y="5813564"/>
                </a:lnTo>
                <a:lnTo>
                  <a:pt x="3819279" y="5813564"/>
                </a:lnTo>
                <a:lnTo>
                  <a:pt x="3819279" y="6055707"/>
                </a:lnTo>
                <a:lnTo>
                  <a:pt x="3866898" y="6055707"/>
                </a:lnTo>
                <a:lnTo>
                  <a:pt x="3889047" y="6257494"/>
                </a:lnTo>
                <a:lnTo>
                  <a:pt x="3562635" y="6257494"/>
                </a:lnTo>
                <a:lnTo>
                  <a:pt x="3562635" y="6055707"/>
                </a:lnTo>
                <a:lnTo>
                  <a:pt x="3647442" y="6055707"/>
                </a:lnTo>
                <a:lnTo>
                  <a:pt x="3647442" y="5813564"/>
                </a:lnTo>
                <a:lnTo>
                  <a:pt x="3418043" y="5813564"/>
                </a:lnTo>
                <a:lnTo>
                  <a:pt x="3418043" y="6055707"/>
                </a:lnTo>
                <a:lnTo>
                  <a:pt x="3471801" y="6055707"/>
                </a:lnTo>
                <a:lnTo>
                  <a:pt x="3471801" y="6257494"/>
                </a:lnTo>
                <a:lnTo>
                  <a:pt x="3240916" y="6257494"/>
                </a:lnTo>
                <a:lnTo>
                  <a:pt x="3166823" y="6055707"/>
                </a:lnTo>
                <a:lnTo>
                  <a:pt x="3246206" y="6055707"/>
                </a:lnTo>
                <a:lnTo>
                  <a:pt x="3246206" y="5813564"/>
                </a:lnTo>
                <a:lnTo>
                  <a:pt x="3016807" y="5813564"/>
                </a:lnTo>
                <a:lnTo>
                  <a:pt x="3016807" y="6055707"/>
                </a:lnTo>
                <a:lnTo>
                  <a:pt x="3090477" y="6055707"/>
                </a:lnTo>
                <a:lnTo>
                  <a:pt x="3016383" y="6257494"/>
                </a:lnTo>
                <a:lnTo>
                  <a:pt x="2774394" y="6257494"/>
                </a:lnTo>
                <a:lnTo>
                  <a:pt x="2774394" y="6055707"/>
                </a:lnTo>
                <a:lnTo>
                  <a:pt x="2844970" y="6055707"/>
                </a:lnTo>
                <a:lnTo>
                  <a:pt x="2844970" y="5813564"/>
                </a:lnTo>
                <a:lnTo>
                  <a:pt x="2615571" y="5813564"/>
                </a:lnTo>
                <a:lnTo>
                  <a:pt x="2615571" y="6055707"/>
                </a:lnTo>
                <a:lnTo>
                  <a:pt x="2683560" y="6055707"/>
                </a:lnTo>
                <a:lnTo>
                  <a:pt x="2683560" y="6257494"/>
                </a:lnTo>
                <a:lnTo>
                  <a:pt x="2354456" y="6257494"/>
                </a:lnTo>
                <a:lnTo>
                  <a:pt x="2367055" y="6055707"/>
                </a:lnTo>
                <a:lnTo>
                  <a:pt x="2443734" y="6055707"/>
                </a:lnTo>
                <a:lnTo>
                  <a:pt x="2443734" y="5813564"/>
                </a:lnTo>
                <a:lnTo>
                  <a:pt x="2214335" y="5813564"/>
                </a:lnTo>
                <a:lnTo>
                  <a:pt x="2214335" y="5888960"/>
                </a:lnTo>
                <a:lnTo>
                  <a:pt x="2197996" y="5891054"/>
                </a:lnTo>
                <a:lnTo>
                  <a:pt x="2214335" y="5940814"/>
                </a:lnTo>
                <a:lnTo>
                  <a:pt x="2214335" y="6055707"/>
                </a:lnTo>
                <a:lnTo>
                  <a:pt x="2252059" y="6055707"/>
                </a:lnTo>
                <a:lnTo>
                  <a:pt x="2318315" y="6257494"/>
                </a:lnTo>
                <a:lnTo>
                  <a:pt x="2011412" y="6257494"/>
                </a:lnTo>
                <a:lnTo>
                  <a:pt x="1957745" y="6055707"/>
                </a:lnTo>
                <a:lnTo>
                  <a:pt x="2042498" y="6055707"/>
                </a:lnTo>
                <a:lnTo>
                  <a:pt x="2042498" y="5813564"/>
                </a:lnTo>
                <a:lnTo>
                  <a:pt x="1813098" y="5813564"/>
                </a:lnTo>
                <a:lnTo>
                  <a:pt x="1813098" y="6055707"/>
                </a:lnTo>
                <a:lnTo>
                  <a:pt x="1895469" y="6055707"/>
                </a:lnTo>
                <a:lnTo>
                  <a:pt x="1841802" y="6257494"/>
                </a:lnTo>
                <a:lnTo>
                  <a:pt x="1562259" y="6257494"/>
                </a:lnTo>
                <a:lnTo>
                  <a:pt x="1562259" y="6055707"/>
                </a:lnTo>
                <a:lnTo>
                  <a:pt x="1641262" y="6055707"/>
                </a:lnTo>
                <a:lnTo>
                  <a:pt x="1641262" y="5813564"/>
                </a:lnTo>
                <a:lnTo>
                  <a:pt x="1411862" y="5813564"/>
                </a:lnTo>
                <a:lnTo>
                  <a:pt x="1411862" y="6055707"/>
                </a:lnTo>
                <a:lnTo>
                  <a:pt x="1471425" y="6055707"/>
                </a:lnTo>
                <a:lnTo>
                  <a:pt x="1471425" y="6257494"/>
                </a:lnTo>
                <a:lnTo>
                  <a:pt x="1230719" y="6257494"/>
                </a:lnTo>
                <a:lnTo>
                  <a:pt x="1177052" y="6055707"/>
                </a:lnTo>
                <a:lnTo>
                  <a:pt x="1240026" y="6055707"/>
                </a:lnTo>
                <a:lnTo>
                  <a:pt x="1240026" y="5813564"/>
                </a:lnTo>
                <a:lnTo>
                  <a:pt x="1010626" y="5813564"/>
                </a:lnTo>
                <a:lnTo>
                  <a:pt x="1010626" y="6055707"/>
                </a:lnTo>
                <a:lnTo>
                  <a:pt x="1123902" y="6055707"/>
                </a:lnTo>
                <a:lnTo>
                  <a:pt x="1070235" y="6257494"/>
                </a:lnTo>
                <a:lnTo>
                  <a:pt x="789011" y="6257494"/>
                </a:lnTo>
                <a:lnTo>
                  <a:pt x="801609" y="6055707"/>
                </a:lnTo>
                <a:lnTo>
                  <a:pt x="838790" y="6055707"/>
                </a:lnTo>
                <a:lnTo>
                  <a:pt x="838790" y="5813564"/>
                </a:lnTo>
                <a:lnTo>
                  <a:pt x="609390" y="5813564"/>
                </a:lnTo>
                <a:lnTo>
                  <a:pt x="609390" y="6055707"/>
                </a:lnTo>
                <a:lnTo>
                  <a:pt x="674387" y="6055707"/>
                </a:lnTo>
                <a:lnTo>
                  <a:pt x="740643" y="6257494"/>
                </a:lnTo>
                <a:lnTo>
                  <a:pt x="433760" y="6257494"/>
                </a:lnTo>
                <a:lnTo>
                  <a:pt x="380093" y="6055707"/>
                </a:lnTo>
                <a:lnTo>
                  <a:pt x="437556" y="6055707"/>
                </a:lnTo>
                <a:lnTo>
                  <a:pt x="437556" y="5813564"/>
                </a:lnTo>
                <a:lnTo>
                  <a:pt x="208156" y="5813564"/>
                </a:lnTo>
                <a:lnTo>
                  <a:pt x="208156" y="6055707"/>
                </a:lnTo>
                <a:lnTo>
                  <a:pt x="297953" y="6055707"/>
                </a:lnTo>
                <a:lnTo>
                  <a:pt x="244287" y="6257494"/>
                </a:lnTo>
                <a:lnTo>
                  <a:pt x="0" y="6257494"/>
                </a:lnTo>
                <a:lnTo>
                  <a:pt x="0" y="170205"/>
                </a:lnTo>
                <a:cubicBezTo>
                  <a:pt x="0" y="76203"/>
                  <a:pt x="76203" y="0"/>
                  <a:pt x="170205" y="0"/>
                </a:cubicBezTo>
                <a:lnTo>
                  <a:pt x="4500613" y="0"/>
                </a:lnTo>
                <a:cubicBezTo>
                  <a:pt x="4594615" y="0"/>
                  <a:pt x="4670817" y="76203"/>
                  <a:pt x="4670817" y="1702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4141382" y="971106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806303" y="2527003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85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2484475" y="251459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4203405" y="2537636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1405270" y="3801137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85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3083442" y="3788733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4802372" y="3811770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29856" y="4494027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4855535" y="4481622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 txBox="1"/>
          <p:nvPr>
            <p:ph type="title"/>
          </p:nvPr>
        </p:nvSpPr>
        <p:spPr>
          <a:xfrm>
            <a:off x="6537625" y="283650"/>
            <a:ext cx="5077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20" name="Google Shape;120;p5"/>
          <p:cNvSpPr txBox="1"/>
          <p:nvPr>
            <p:ph idx="1" type="body"/>
          </p:nvPr>
        </p:nvSpPr>
        <p:spPr>
          <a:xfrm rot="508419">
            <a:off x="9350882" y="2123174"/>
            <a:ext cx="2306680" cy="2805327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">
  <p:cSld name="CUSTOM_4">
    <p:bg>
      <p:bgPr>
        <a:solidFill>
          <a:srgbClr val="FFF2CC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1"/>
            <a:ext cx="8583216" cy="4584080"/>
          </a:xfrm>
          <a:custGeom>
            <a:rect b="b" l="l" r="r" t="t"/>
            <a:pathLst>
              <a:path extrusionOk="0" h="4969192" w="5086350">
                <a:moveTo>
                  <a:pt x="0" y="0"/>
                </a:moveTo>
                <a:lnTo>
                  <a:pt x="5086350" y="0"/>
                </a:lnTo>
                <a:lnTo>
                  <a:pt x="5086350" y="4969193"/>
                </a:lnTo>
                <a:lnTo>
                  <a:pt x="0" y="4969193"/>
                </a:lnTo>
                <a:close/>
              </a:path>
            </a:pathLst>
          </a:custGeom>
          <a:solidFill>
            <a:srgbClr val="949B9B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1538525" y="872577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1527548" y="3460813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1070610"/>
                </a:moveTo>
                <a:cubicBezTo>
                  <a:pt x="469582" y="1070610"/>
                  <a:pt x="939165" y="1070610"/>
                  <a:pt x="1408748" y="1070610"/>
                </a:cubicBezTo>
                <a:cubicBezTo>
                  <a:pt x="1408748" y="713422"/>
                  <a:pt x="1408748" y="357188"/>
                  <a:pt x="1408748" y="0"/>
                </a:cubicBezTo>
                <a:cubicBezTo>
                  <a:pt x="939165" y="0"/>
                  <a:pt x="469582" y="0"/>
                  <a:pt x="0" y="0"/>
                </a:cubicBezTo>
                <a:cubicBezTo>
                  <a:pt x="0" y="357188"/>
                  <a:pt x="0" y="714375"/>
                  <a:pt x="0" y="107061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2935220" y="3461634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0"/>
                </a:moveTo>
                <a:lnTo>
                  <a:pt x="1408748" y="0"/>
                </a:lnTo>
                <a:lnTo>
                  <a:pt x="1408748" y="1070610"/>
                </a:lnTo>
                <a:lnTo>
                  <a:pt x="0" y="107061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2935220" y="868915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119878" y="3461634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0"/>
                </a:moveTo>
                <a:lnTo>
                  <a:pt x="1408748" y="0"/>
                </a:lnTo>
                <a:lnTo>
                  <a:pt x="1408748" y="1070610"/>
                </a:lnTo>
                <a:lnTo>
                  <a:pt x="0" y="107061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119878" y="868915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214269" y="1180796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8" y="3430905"/>
                </a:lnTo>
                <a:lnTo>
                  <a:pt x="1187768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8" y="2297430"/>
                </a:lnTo>
                <a:lnTo>
                  <a:pt x="1187768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1621941" y="1180796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7" y="3430905"/>
                </a:lnTo>
                <a:lnTo>
                  <a:pt x="1187767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7" y="2297430"/>
                </a:lnTo>
                <a:lnTo>
                  <a:pt x="1187767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3030433" y="1180796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7" y="3430905"/>
                </a:lnTo>
                <a:lnTo>
                  <a:pt x="1187767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7" y="2297430"/>
                </a:lnTo>
                <a:lnTo>
                  <a:pt x="1187767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733381" y="847942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722406" y="3440962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1070610"/>
                </a:moveTo>
                <a:cubicBezTo>
                  <a:pt x="469582" y="1070610"/>
                  <a:pt x="939165" y="1070610"/>
                  <a:pt x="1408748" y="1070610"/>
                </a:cubicBezTo>
                <a:cubicBezTo>
                  <a:pt x="1408748" y="713422"/>
                  <a:pt x="1408748" y="357188"/>
                  <a:pt x="1408748" y="0"/>
                </a:cubicBezTo>
                <a:cubicBezTo>
                  <a:pt x="939165" y="0"/>
                  <a:pt x="469582" y="0"/>
                  <a:pt x="0" y="0"/>
                </a:cubicBezTo>
                <a:cubicBezTo>
                  <a:pt x="0" y="357188"/>
                  <a:pt x="0" y="714375"/>
                  <a:pt x="0" y="107061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7130077" y="3441783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0"/>
                </a:moveTo>
                <a:lnTo>
                  <a:pt x="1408748" y="0"/>
                </a:lnTo>
                <a:lnTo>
                  <a:pt x="1408748" y="1070610"/>
                </a:lnTo>
                <a:lnTo>
                  <a:pt x="0" y="107061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7130077" y="849063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4314735" y="3441783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0"/>
                </a:moveTo>
                <a:lnTo>
                  <a:pt x="1408748" y="0"/>
                </a:lnTo>
                <a:lnTo>
                  <a:pt x="1408748" y="1070610"/>
                </a:lnTo>
                <a:lnTo>
                  <a:pt x="0" y="107061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4314735" y="849063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4409127" y="1160944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8" y="3430905"/>
                </a:lnTo>
                <a:lnTo>
                  <a:pt x="1187768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8" y="2297430"/>
                </a:lnTo>
                <a:lnTo>
                  <a:pt x="1187768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16798" y="1156160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7" y="3430905"/>
                </a:lnTo>
                <a:lnTo>
                  <a:pt x="1187767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7" y="2297430"/>
                </a:lnTo>
                <a:lnTo>
                  <a:pt x="1187767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7225290" y="1151376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7" y="3430905"/>
                </a:lnTo>
                <a:lnTo>
                  <a:pt x="1187767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7" y="2297430"/>
                </a:lnTo>
                <a:lnTo>
                  <a:pt x="1187767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 txBox="1"/>
          <p:nvPr>
            <p:ph type="title"/>
          </p:nvPr>
        </p:nvSpPr>
        <p:spPr>
          <a:xfrm>
            <a:off x="133200" y="76200"/>
            <a:ext cx="91380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ldrich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">
  <p:cSld name="CUSTOM_4_1">
    <p:bg>
      <p:bgPr>
        <a:solidFill>
          <a:srgbClr val="FFF2CC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6602032">
            <a:off x="-170774" y="4816820"/>
            <a:ext cx="1772912" cy="764951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144" name="Google Shape;1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71903" y="4754634"/>
            <a:ext cx="1774251" cy="74746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145" name="Google Shape;14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4567145">
            <a:off x="568011" y="4754624"/>
            <a:ext cx="1774251" cy="74746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146" name="Google Shape;146;p7"/>
          <p:cNvSpPr txBox="1"/>
          <p:nvPr>
            <p:ph type="title"/>
          </p:nvPr>
        </p:nvSpPr>
        <p:spPr>
          <a:xfrm>
            <a:off x="5304900" y="276275"/>
            <a:ext cx="6473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47" name="Google Shape;147;p7"/>
          <p:cNvSpPr/>
          <p:nvPr/>
        </p:nvSpPr>
        <p:spPr>
          <a:xfrm>
            <a:off x="0" y="5571460"/>
            <a:ext cx="12192000" cy="1286400"/>
          </a:xfrm>
          <a:prstGeom prst="trapezoid">
            <a:avLst>
              <a:gd fmla="val 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8" name="Google Shape;148;p7"/>
          <p:cNvGrpSpPr/>
          <p:nvPr/>
        </p:nvGrpSpPr>
        <p:grpSpPr>
          <a:xfrm>
            <a:off x="7285294" y="2860199"/>
            <a:ext cx="4665262" cy="2711245"/>
            <a:chOff x="3086100" y="1681162"/>
            <a:chExt cx="6015036" cy="3495674"/>
          </a:xfrm>
        </p:grpSpPr>
        <p:sp>
          <p:nvSpPr>
            <p:cNvPr id="149" name="Google Shape;149;p7"/>
            <p:cNvSpPr/>
            <p:nvPr/>
          </p:nvSpPr>
          <p:spPr>
            <a:xfrm>
              <a:off x="6973252" y="2794634"/>
              <a:ext cx="1525904" cy="568642"/>
            </a:xfrm>
            <a:custGeom>
              <a:rect b="b" l="l" r="r" t="t"/>
              <a:pathLst>
                <a:path extrusionOk="0" h="568642" w="1525904">
                  <a:moveTo>
                    <a:pt x="189547" y="0"/>
                  </a:moveTo>
                  <a:lnTo>
                    <a:pt x="1336358" y="0"/>
                  </a:lnTo>
                  <a:cubicBezTo>
                    <a:pt x="1440180" y="0"/>
                    <a:pt x="1525905" y="85725"/>
                    <a:pt x="1525905" y="189548"/>
                  </a:cubicBezTo>
                  <a:lnTo>
                    <a:pt x="1525905" y="568643"/>
                  </a:lnTo>
                  <a:lnTo>
                    <a:pt x="0" y="568643"/>
                  </a:lnTo>
                  <a:lnTo>
                    <a:pt x="0" y="189548"/>
                  </a:lnTo>
                  <a:cubicBezTo>
                    <a:pt x="0" y="85725"/>
                    <a:pt x="85725" y="0"/>
                    <a:pt x="189547" y="0"/>
                  </a:cubicBezTo>
                  <a:close/>
                </a:path>
              </a:pathLst>
            </a:custGeom>
            <a:solidFill>
              <a:srgbClr val="A8A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4892992" y="3364229"/>
              <a:ext cx="3750945" cy="818197"/>
            </a:xfrm>
            <a:custGeom>
              <a:rect b="b" l="l" r="r" t="t"/>
              <a:pathLst>
                <a:path extrusionOk="0" h="818197" w="3750945">
                  <a:moveTo>
                    <a:pt x="3750945" y="817245"/>
                  </a:moveTo>
                  <a:lnTo>
                    <a:pt x="3750945" y="167640"/>
                  </a:lnTo>
                  <a:cubicBezTo>
                    <a:pt x="3750945" y="75248"/>
                    <a:pt x="3675697" y="0"/>
                    <a:pt x="3583305" y="0"/>
                  </a:cubicBezTo>
                  <a:lnTo>
                    <a:pt x="1453515" y="0"/>
                  </a:lnTo>
                  <a:cubicBezTo>
                    <a:pt x="1339215" y="0"/>
                    <a:pt x="1242060" y="19050"/>
                    <a:pt x="1136333" y="61913"/>
                  </a:cubicBezTo>
                  <a:lnTo>
                    <a:pt x="115253" y="475298"/>
                  </a:lnTo>
                  <a:cubicBezTo>
                    <a:pt x="43815" y="503873"/>
                    <a:pt x="0" y="569595"/>
                    <a:pt x="0" y="646748"/>
                  </a:cubicBezTo>
                  <a:lnTo>
                    <a:pt x="0" y="818198"/>
                  </a:lnTo>
                  <a:lnTo>
                    <a:pt x="3750945" y="818198"/>
                  </a:lnTo>
                  <a:close/>
                </a:path>
              </a:pathLst>
            </a:custGeom>
            <a:solidFill>
              <a:srgbClr val="A8A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6808469" y="3364229"/>
              <a:ext cx="1996440" cy="818197"/>
            </a:xfrm>
            <a:custGeom>
              <a:rect b="b" l="l" r="r" t="t"/>
              <a:pathLst>
                <a:path extrusionOk="0" h="818197" w="1996440">
                  <a:moveTo>
                    <a:pt x="1996440" y="817245"/>
                  </a:moveTo>
                  <a:lnTo>
                    <a:pt x="1996440" y="167640"/>
                  </a:lnTo>
                  <a:cubicBezTo>
                    <a:pt x="1996440" y="75248"/>
                    <a:pt x="1921193" y="0"/>
                    <a:pt x="1828800" y="0"/>
                  </a:cubicBezTo>
                  <a:lnTo>
                    <a:pt x="1453515" y="0"/>
                  </a:lnTo>
                  <a:cubicBezTo>
                    <a:pt x="1339215" y="0"/>
                    <a:pt x="1242060" y="19050"/>
                    <a:pt x="1136333" y="61913"/>
                  </a:cubicBezTo>
                  <a:lnTo>
                    <a:pt x="115253" y="475298"/>
                  </a:lnTo>
                  <a:cubicBezTo>
                    <a:pt x="43815" y="503873"/>
                    <a:pt x="0" y="569595"/>
                    <a:pt x="0" y="646748"/>
                  </a:cubicBezTo>
                  <a:lnTo>
                    <a:pt x="0" y="818198"/>
                  </a:lnTo>
                  <a:lnTo>
                    <a:pt x="1996440" y="818198"/>
                  </a:lnTo>
                  <a:close/>
                </a:path>
              </a:pathLst>
            </a:custGeom>
            <a:solidFill>
              <a:srgbClr val="949B9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2" name="Google Shape;152;p7"/>
            <p:cNvGrpSpPr/>
            <p:nvPr/>
          </p:nvGrpSpPr>
          <p:grpSpPr>
            <a:xfrm>
              <a:off x="3086100" y="4181474"/>
              <a:ext cx="6015036" cy="995362"/>
              <a:chOff x="3086100" y="4181474"/>
              <a:chExt cx="6015036" cy="995362"/>
            </a:xfrm>
          </p:grpSpPr>
          <p:sp>
            <p:nvSpPr>
              <p:cNvPr id="153" name="Google Shape;153;p7"/>
              <p:cNvSpPr/>
              <p:nvPr/>
            </p:nvSpPr>
            <p:spPr>
              <a:xfrm>
                <a:off x="6512242" y="4181474"/>
                <a:ext cx="2588894" cy="995362"/>
              </a:xfrm>
              <a:custGeom>
                <a:rect b="b" l="l" r="r" t="t"/>
                <a:pathLst>
                  <a:path extrusionOk="0" h="995362" w="2588894">
                    <a:moveTo>
                      <a:pt x="296227" y="0"/>
                    </a:moveTo>
                    <a:lnTo>
                      <a:pt x="2292668" y="0"/>
                    </a:lnTo>
                    <a:cubicBezTo>
                      <a:pt x="2455545" y="0"/>
                      <a:pt x="2588895" y="133350"/>
                      <a:pt x="2588895" y="296228"/>
                    </a:cubicBezTo>
                    <a:lnTo>
                      <a:pt x="2588895" y="699135"/>
                    </a:lnTo>
                    <a:cubicBezTo>
                      <a:pt x="2588895" y="862013"/>
                      <a:pt x="2455545" y="995363"/>
                      <a:pt x="2292668" y="995363"/>
                    </a:cubicBezTo>
                    <a:lnTo>
                      <a:pt x="296227" y="995363"/>
                    </a:lnTo>
                    <a:cubicBezTo>
                      <a:pt x="133350" y="995363"/>
                      <a:pt x="0" y="862013"/>
                      <a:pt x="0" y="699135"/>
                    </a:cubicBezTo>
                    <a:lnTo>
                      <a:pt x="0" y="296228"/>
                    </a:lnTo>
                    <a:cubicBezTo>
                      <a:pt x="0" y="133350"/>
                      <a:pt x="133350" y="0"/>
                      <a:pt x="296227" y="0"/>
                    </a:cubicBezTo>
                    <a:close/>
                  </a:path>
                </a:pathLst>
              </a:custGeom>
              <a:solidFill>
                <a:srgbClr val="40434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7"/>
              <p:cNvSpPr/>
              <p:nvPr/>
            </p:nvSpPr>
            <p:spPr>
              <a:xfrm>
                <a:off x="4545329" y="4181474"/>
                <a:ext cx="2606992" cy="995362"/>
              </a:xfrm>
              <a:custGeom>
                <a:rect b="b" l="l" r="r" t="t"/>
                <a:pathLst>
                  <a:path extrusionOk="0" h="995362" w="2606992">
                    <a:moveTo>
                      <a:pt x="296228" y="0"/>
                    </a:moveTo>
                    <a:lnTo>
                      <a:pt x="2310765" y="0"/>
                    </a:lnTo>
                    <a:cubicBezTo>
                      <a:pt x="2473643" y="0"/>
                      <a:pt x="2606993" y="133350"/>
                      <a:pt x="2606993" y="296228"/>
                    </a:cubicBezTo>
                    <a:lnTo>
                      <a:pt x="2606993" y="699135"/>
                    </a:lnTo>
                    <a:cubicBezTo>
                      <a:pt x="2606993" y="862013"/>
                      <a:pt x="2473643" y="995363"/>
                      <a:pt x="2310765" y="995363"/>
                    </a:cubicBezTo>
                    <a:lnTo>
                      <a:pt x="296228" y="995363"/>
                    </a:lnTo>
                    <a:cubicBezTo>
                      <a:pt x="133350" y="995363"/>
                      <a:pt x="0" y="862013"/>
                      <a:pt x="0" y="699135"/>
                    </a:cubicBezTo>
                    <a:lnTo>
                      <a:pt x="0" y="296228"/>
                    </a:lnTo>
                    <a:cubicBezTo>
                      <a:pt x="0" y="133350"/>
                      <a:pt x="133350" y="0"/>
                      <a:pt x="296228" y="0"/>
                    </a:cubicBezTo>
                    <a:close/>
                  </a:path>
                </a:pathLst>
              </a:custGeom>
              <a:solidFill>
                <a:srgbClr val="4E515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7"/>
              <p:cNvSpPr/>
              <p:nvPr/>
            </p:nvSpPr>
            <p:spPr>
              <a:xfrm>
                <a:off x="4679632" y="4315777"/>
                <a:ext cx="2337435" cy="725804"/>
              </a:xfrm>
              <a:custGeom>
                <a:rect b="b" l="l" r="r" t="t"/>
                <a:pathLst>
                  <a:path extrusionOk="0" h="725804" w="2337435">
                    <a:moveTo>
                      <a:pt x="225742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2" y="725805"/>
                    </a:lnTo>
                    <a:cubicBezTo>
                      <a:pt x="101917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1917" y="0"/>
                      <a:pt x="225742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7"/>
              <p:cNvSpPr/>
              <p:nvPr/>
            </p:nvSpPr>
            <p:spPr>
              <a:xfrm>
                <a:off x="5061584" y="4587239"/>
                <a:ext cx="1955482" cy="454342"/>
              </a:xfrm>
              <a:custGeom>
                <a:rect b="b" l="l" r="r" t="t"/>
                <a:pathLst>
                  <a:path extrusionOk="0" h="454342" w="1955482">
                    <a:moveTo>
                      <a:pt x="1955483" y="0"/>
                    </a:moveTo>
                    <a:lnTo>
                      <a:pt x="0" y="0"/>
                    </a:lnTo>
                    <a:lnTo>
                      <a:pt x="0" y="454342"/>
                    </a:lnTo>
                    <a:lnTo>
                      <a:pt x="1793558" y="454342"/>
                    </a:lnTo>
                    <a:cubicBezTo>
                      <a:pt x="1882140" y="454342"/>
                      <a:pt x="1954530" y="381953"/>
                      <a:pt x="1954530" y="293370"/>
                    </a:cubicBezTo>
                    <a:lnTo>
                      <a:pt x="1954530" y="0"/>
                    </a:lnTo>
                    <a:close/>
                  </a:path>
                </a:pathLst>
              </a:custGeom>
              <a:solidFill>
                <a:srgbClr val="949B9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7"/>
              <p:cNvSpPr/>
              <p:nvPr/>
            </p:nvSpPr>
            <p:spPr>
              <a:xfrm>
                <a:off x="5061584" y="4587239"/>
                <a:ext cx="690562" cy="454342"/>
              </a:xfrm>
              <a:custGeom>
                <a:rect b="b" l="l" r="r" t="t"/>
                <a:pathLst>
                  <a:path extrusionOk="0" h="454342" w="690562">
                    <a:moveTo>
                      <a:pt x="690563" y="0"/>
                    </a:moveTo>
                    <a:lnTo>
                      <a:pt x="0" y="0"/>
                    </a:lnTo>
                    <a:lnTo>
                      <a:pt x="0" y="454342"/>
                    </a:lnTo>
                    <a:lnTo>
                      <a:pt x="529590" y="454342"/>
                    </a:lnTo>
                    <a:cubicBezTo>
                      <a:pt x="618172" y="454342"/>
                      <a:pt x="690563" y="381953"/>
                      <a:pt x="690563" y="293370"/>
                    </a:cubicBezTo>
                    <a:lnTo>
                      <a:pt x="690563" y="0"/>
                    </a:lnTo>
                    <a:close/>
                  </a:path>
                </a:pathLst>
              </a:custGeom>
              <a:solidFill>
                <a:srgbClr val="878F8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7"/>
              <p:cNvSpPr/>
              <p:nvPr/>
            </p:nvSpPr>
            <p:spPr>
              <a:xfrm>
                <a:off x="3210877" y="4315777"/>
                <a:ext cx="2337434" cy="725804"/>
              </a:xfrm>
              <a:custGeom>
                <a:rect b="b" l="l" r="r" t="t"/>
                <a:pathLst>
                  <a:path extrusionOk="0" h="725804" w="2337434">
                    <a:moveTo>
                      <a:pt x="225742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2" y="725805"/>
                    </a:lnTo>
                    <a:cubicBezTo>
                      <a:pt x="101917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0965" y="0"/>
                      <a:pt x="225742" y="0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7"/>
              <p:cNvSpPr/>
              <p:nvPr/>
            </p:nvSpPr>
            <p:spPr>
              <a:xfrm>
                <a:off x="3086100" y="4315777"/>
                <a:ext cx="2337434" cy="725804"/>
              </a:xfrm>
              <a:custGeom>
                <a:rect b="b" l="l" r="r" t="t"/>
                <a:pathLst>
                  <a:path extrusionOk="0" h="725804" w="2337434">
                    <a:moveTo>
                      <a:pt x="225743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3" y="725805"/>
                    </a:lnTo>
                    <a:cubicBezTo>
                      <a:pt x="101918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1918" y="0"/>
                      <a:pt x="225743" y="0"/>
                    </a:cubicBezTo>
                    <a:close/>
                  </a:path>
                </a:pathLst>
              </a:custGeom>
              <a:solidFill>
                <a:srgbClr val="B8BEB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7"/>
              <p:cNvSpPr/>
              <p:nvPr/>
            </p:nvSpPr>
            <p:spPr>
              <a:xfrm>
                <a:off x="3892867" y="4451984"/>
                <a:ext cx="321945" cy="322897"/>
              </a:xfrm>
              <a:custGeom>
                <a:rect b="b" l="l" r="r" t="t"/>
                <a:pathLst>
                  <a:path extrusionOk="0" h="322897" w="321945">
                    <a:moveTo>
                      <a:pt x="160973" y="322897"/>
                    </a:moveTo>
                    <a:cubicBezTo>
                      <a:pt x="249555" y="322897"/>
                      <a:pt x="321945" y="250508"/>
                      <a:pt x="321945" y="160972"/>
                    </a:cubicBezTo>
                    <a:cubicBezTo>
                      <a:pt x="321945" y="72390"/>
                      <a:pt x="249555" y="0"/>
                      <a:pt x="160973" y="0"/>
                    </a:cubicBezTo>
                    <a:cubicBezTo>
                      <a:pt x="72390" y="0"/>
                      <a:pt x="0" y="72390"/>
                      <a:pt x="0" y="160972"/>
                    </a:cubicBezTo>
                    <a:cubicBezTo>
                      <a:pt x="0" y="249555"/>
                      <a:pt x="72390" y="322897"/>
                      <a:pt x="160973" y="322897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7"/>
              <p:cNvSpPr/>
              <p:nvPr/>
            </p:nvSpPr>
            <p:spPr>
              <a:xfrm>
                <a:off x="3805228" y="4404359"/>
                <a:ext cx="322906" cy="323850"/>
              </a:xfrm>
              <a:custGeom>
                <a:rect b="b" l="l" r="r" t="t"/>
                <a:pathLst>
                  <a:path extrusionOk="0" h="323850" w="322906">
                    <a:moveTo>
                      <a:pt x="160982" y="323850"/>
                    </a:moveTo>
                    <a:cubicBezTo>
                      <a:pt x="249564" y="323850"/>
                      <a:pt x="322907" y="251460"/>
                      <a:pt x="322907" y="161925"/>
                    </a:cubicBezTo>
                    <a:cubicBezTo>
                      <a:pt x="322907" y="73343"/>
                      <a:pt x="250517" y="0"/>
                      <a:pt x="160982" y="0"/>
                    </a:cubicBezTo>
                    <a:cubicBezTo>
                      <a:pt x="72399" y="0"/>
                      <a:pt x="9" y="72390"/>
                      <a:pt x="9" y="161925"/>
                    </a:cubicBezTo>
                    <a:cubicBezTo>
                      <a:pt x="-943" y="250508"/>
                      <a:pt x="71447" y="323850"/>
                      <a:pt x="160982" y="323850"/>
                    </a:cubicBezTo>
                    <a:close/>
                  </a:path>
                </a:pathLst>
              </a:custGeom>
              <a:solidFill>
                <a:srgbClr val="F3F8F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7"/>
              <p:cNvSpPr/>
              <p:nvPr/>
            </p:nvSpPr>
            <p:spPr>
              <a:xfrm>
                <a:off x="3830245" y="4431981"/>
                <a:ext cx="184298" cy="180975"/>
              </a:xfrm>
              <a:custGeom>
                <a:rect b="b" l="l" r="r" t="t"/>
                <a:pathLst>
                  <a:path extrusionOk="0" h="180975" w="184298">
                    <a:moveTo>
                      <a:pt x="110247" y="0"/>
                    </a:moveTo>
                    <a:cubicBezTo>
                      <a:pt x="159777" y="0"/>
                      <a:pt x="192162" y="40005"/>
                      <a:pt x="182637" y="90488"/>
                    </a:cubicBezTo>
                    <a:cubicBezTo>
                      <a:pt x="173112" y="140018"/>
                      <a:pt x="124534" y="180975"/>
                      <a:pt x="74052" y="180975"/>
                    </a:cubicBezTo>
                    <a:cubicBezTo>
                      <a:pt x="24522" y="180975"/>
                      <a:pt x="-7863" y="140970"/>
                      <a:pt x="1662" y="90488"/>
                    </a:cubicBezTo>
                    <a:cubicBezTo>
                      <a:pt x="11187" y="40958"/>
                      <a:pt x="59764" y="0"/>
                      <a:pt x="1102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7"/>
              <p:cNvSpPr/>
              <p:nvPr/>
            </p:nvSpPr>
            <p:spPr>
              <a:xfrm>
                <a:off x="5547360" y="4748212"/>
                <a:ext cx="1469707" cy="133350"/>
              </a:xfrm>
              <a:custGeom>
                <a:rect b="b" l="l" r="r" t="t"/>
                <a:pathLst>
                  <a:path extrusionOk="0" h="133350" w="1469707">
                    <a:moveTo>
                      <a:pt x="0" y="0"/>
                    </a:moveTo>
                    <a:lnTo>
                      <a:pt x="1469707" y="0"/>
                    </a:lnTo>
                    <a:lnTo>
                      <a:pt x="1469707" y="133350"/>
                    </a:lnTo>
                    <a:lnTo>
                      <a:pt x="0" y="133350"/>
                    </a:lnTo>
                    <a:close/>
                  </a:path>
                </a:pathLst>
              </a:custGeom>
              <a:solidFill>
                <a:srgbClr val="878F8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7"/>
              <p:cNvSpPr/>
              <p:nvPr/>
            </p:nvSpPr>
            <p:spPr>
              <a:xfrm>
                <a:off x="5547359" y="4748212"/>
                <a:ext cx="204787" cy="132397"/>
              </a:xfrm>
              <a:custGeom>
                <a:rect b="b" l="l" r="r" t="t"/>
                <a:pathLst>
                  <a:path extrusionOk="0" h="132397" w="204787">
                    <a:moveTo>
                      <a:pt x="0" y="0"/>
                    </a:moveTo>
                    <a:lnTo>
                      <a:pt x="204788" y="0"/>
                    </a:lnTo>
                    <a:lnTo>
                      <a:pt x="204788" y="132397"/>
                    </a:lnTo>
                    <a:lnTo>
                      <a:pt x="204788" y="132397"/>
                    </a:lnTo>
                    <a:lnTo>
                      <a:pt x="0" y="132397"/>
                    </a:lnTo>
                    <a:close/>
                  </a:path>
                </a:pathLst>
              </a:custGeom>
              <a:solidFill>
                <a:srgbClr val="76787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7"/>
              <p:cNvSpPr/>
              <p:nvPr/>
            </p:nvSpPr>
            <p:spPr>
              <a:xfrm>
                <a:off x="5605462" y="4502467"/>
                <a:ext cx="935355" cy="83819"/>
              </a:xfrm>
              <a:custGeom>
                <a:rect b="b" l="l" r="r" t="t"/>
                <a:pathLst>
                  <a:path extrusionOk="0" h="83819" w="935355">
                    <a:moveTo>
                      <a:pt x="934403" y="0"/>
                    </a:moveTo>
                    <a:lnTo>
                      <a:pt x="294322" y="0"/>
                    </a:lnTo>
                    <a:lnTo>
                      <a:pt x="242888" y="13335"/>
                    </a:lnTo>
                    <a:cubicBezTo>
                      <a:pt x="162878" y="34290"/>
                      <a:pt x="79057" y="34290"/>
                      <a:pt x="0" y="13335"/>
                    </a:cubicBezTo>
                    <a:lnTo>
                      <a:pt x="44768" y="83820"/>
                    </a:lnTo>
                    <a:lnTo>
                      <a:pt x="935355" y="83820"/>
                    </a:lnTo>
                    <a:lnTo>
                      <a:pt x="935355" y="0"/>
                    </a:lnTo>
                    <a:close/>
                  </a:path>
                </a:pathLst>
              </a:custGeom>
              <a:solidFill>
                <a:srgbClr val="8BA63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7"/>
              <p:cNvSpPr/>
              <p:nvPr/>
            </p:nvSpPr>
            <p:spPr>
              <a:xfrm>
                <a:off x="5547359" y="4477702"/>
                <a:ext cx="992505" cy="109537"/>
              </a:xfrm>
              <a:custGeom>
                <a:rect b="b" l="l" r="r" t="t"/>
                <a:pathLst>
                  <a:path extrusionOk="0" h="109537" w="992505">
                    <a:moveTo>
                      <a:pt x="0" y="0"/>
                    </a:moveTo>
                    <a:lnTo>
                      <a:pt x="101918" y="24765"/>
                    </a:lnTo>
                    <a:cubicBezTo>
                      <a:pt x="394335" y="97155"/>
                      <a:pt x="700088" y="97155"/>
                      <a:pt x="992505" y="24765"/>
                    </a:cubicBezTo>
                    <a:lnTo>
                      <a:pt x="992505" y="109538"/>
                    </a:lnTo>
                    <a:lnTo>
                      <a:pt x="0" y="109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BC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" name="Google Shape;167;p7"/>
            <p:cNvGrpSpPr/>
            <p:nvPr/>
          </p:nvGrpSpPr>
          <p:grpSpPr>
            <a:xfrm>
              <a:off x="7748587" y="3772852"/>
              <a:ext cx="91440" cy="356234"/>
              <a:chOff x="7748587" y="3772852"/>
              <a:chExt cx="91440" cy="356234"/>
            </a:xfrm>
          </p:grpSpPr>
          <p:sp>
            <p:nvSpPr>
              <p:cNvPr id="168" name="Google Shape;168;p7"/>
              <p:cNvSpPr/>
              <p:nvPr/>
            </p:nvSpPr>
            <p:spPr>
              <a:xfrm>
                <a:off x="7748587" y="3772852"/>
                <a:ext cx="91440" cy="356234"/>
              </a:xfrm>
              <a:custGeom>
                <a:rect b="b" l="l" r="r" t="t"/>
                <a:pathLst>
                  <a:path extrusionOk="0" h="356234" w="91440">
                    <a:moveTo>
                      <a:pt x="45720" y="0"/>
                    </a:moveTo>
                    <a:lnTo>
                      <a:pt x="45720" y="0"/>
                    </a:lnTo>
                    <a:cubicBezTo>
                      <a:pt x="71438" y="0"/>
                      <a:pt x="91440" y="20955"/>
                      <a:pt x="91440" y="45720"/>
                    </a:cubicBezTo>
                    <a:lnTo>
                      <a:pt x="91440" y="310515"/>
                    </a:lnTo>
                    <a:cubicBezTo>
                      <a:pt x="91440" y="336232"/>
                      <a:pt x="70485" y="356235"/>
                      <a:pt x="45720" y="356235"/>
                    </a:cubicBezTo>
                    <a:lnTo>
                      <a:pt x="45720" y="356235"/>
                    </a:lnTo>
                    <a:cubicBezTo>
                      <a:pt x="20003" y="356235"/>
                      <a:pt x="0" y="335280"/>
                      <a:pt x="0" y="310515"/>
                    </a:cubicBezTo>
                    <a:lnTo>
                      <a:pt x="0" y="45720"/>
                    </a:lnTo>
                    <a:cubicBezTo>
                      <a:pt x="0" y="20002"/>
                      <a:pt x="20003" y="0"/>
                      <a:pt x="45720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7"/>
              <p:cNvSpPr/>
              <p:nvPr/>
            </p:nvSpPr>
            <p:spPr>
              <a:xfrm>
                <a:off x="7762875" y="3815714"/>
                <a:ext cx="41909" cy="272414"/>
              </a:xfrm>
              <a:custGeom>
                <a:rect b="b" l="l" r="r" t="t"/>
                <a:pathLst>
                  <a:path extrusionOk="0" h="272414" w="41909">
                    <a:moveTo>
                      <a:pt x="20955" y="0"/>
                    </a:moveTo>
                    <a:lnTo>
                      <a:pt x="20955" y="0"/>
                    </a:lnTo>
                    <a:cubicBezTo>
                      <a:pt x="32385" y="0"/>
                      <a:pt x="41910" y="9525"/>
                      <a:pt x="41910" y="20955"/>
                    </a:cubicBezTo>
                    <a:lnTo>
                      <a:pt x="41910" y="251460"/>
                    </a:lnTo>
                    <a:cubicBezTo>
                      <a:pt x="41910" y="262890"/>
                      <a:pt x="32385" y="272415"/>
                      <a:pt x="20955" y="272415"/>
                    </a:cubicBezTo>
                    <a:lnTo>
                      <a:pt x="20955" y="272415"/>
                    </a:lnTo>
                    <a:cubicBezTo>
                      <a:pt x="9525" y="272415"/>
                      <a:pt x="0" y="262890"/>
                      <a:pt x="0" y="251460"/>
                    </a:cubicBezTo>
                    <a:lnTo>
                      <a:pt x="0" y="20955"/>
                    </a:lnTo>
                    <a:cubicBezTo>
                      <a:pt x="0" y="8572"/>
                      <a:pt x="9525" y="0"/>
                      <a:pt x="20955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" name="Google Shape;170;p7"/>
            <p:cNvGrpSpPr/>
            <p:nvPr/>
          </p:nvGrpSpPr>
          <p:grpSpPr>
            <a:xfrm>
              <a:off x="7876222" y="3772852"/>
              <a:ext cx="731520" cy="356234"/>
              <a:chOff x="7876222" y="3772852"/>
              <a:chExt cx="731520" cy="356234"/>
            </a:xfrm>
          </p:grpSpPr>
          <p:grpSp>
            <p:nvGrpSpPr>
              <p:cNvPr id="171" name="Google Shape;171;p7"/>
              <p:cNvGrpSpPr/>
              <p:nvPr/>
            </p:nvGrpSpPr>
            <p:grpSpPr>
              <a:xfrm>
                <a:off x="7876222" y="3772852"/>
                <a:ext cx="91440" cy="356234"/>
                <a:chOff x="7876222" y="3772852"/>
                <a:chExt cx="91440" cy="356234"/>
              </a:xfrm>
            </p:grpSpPr>
            <p:sp>
              <p:nvSpPr>
                <p:cNvPr id="172" name="Google Shape;172;p7"/>
                <p:cNvSpPr/>
                <p:nvPr/>
              </p:nvSpPr>
              <p:spPr>
                <a:xfrm>
                  <a:off x="7876222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" name="Google Shape;173;p7"/>
                <p:cNvSpPr/>
                <p:nvPr/>
              </p:nvSpPr>
              <p:spPr>
                <a:xfrm>
                  <a:off x="7890509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cubicBezTo>
                        <a:pt x="20955" y="0"/>
                        <a:pt x="20955" y="0"/>
                        <a:pt x="20955" y="0"/>
                      </a:cubicBez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cubicBezTo>
                        <a:pt x="20955" y="272415"/>
                        <a:pt x="20955" y="272415"/>
                        <a:pt x="20955" y="272415"/>
                      </a:cubicBez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4" name="Google Shape;174;p7"/>
              <p:cNvGrpSpPr/>
              <p:nvPr/>
            </p:nvGrpSpPr>
            <p:grpSpPr>
              <a:xfrm>
                <a:off x="8003857" y="3772852"/>
                <a:ext cx="91440" cy="356234"/>
                <a:chOff x="8003857" y="3772852"/>
                <a:chExt cx="91440" cy="356234"/>
              </a:xfrm>
            </p:grpSpPr>
            <p:sp>
              <p:nvSpPr>
                <p:cNvPr id="175" name="Google Shape;175;p7"/>
                <p:cNvSpPr/>
                <p:nvPr/>
              </p:nvSpPr>
              <p:spPr>
                <a:xfrm>
                  <a:off x="8003857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" name="Google Shape;176;p7"/>
                <p:cNvSpPr/>
                <p:nvPr/>
              </p:nvSpPr>
              <p:spPr>
                <a:xfrm>
                  <a:off x="8018144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3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7" name="Google Shape;177;p7"/>
              <p:cNvGrpSpPr/>
              <p:nvPr/>
            </p:nvGrpSpPr>
            <p:grpSpPr>
              <a:xfrm>
                <a:off x="8132444" y="3772852"/>
                <a:ext cx="91440" cy="356234"/>
                <a:chOff x="8132444" y="3772852"/>
                <a:chExt cx="91440" cy="356234"/>
              </a:xfrm>
            </p:grpSpPr>
            <p:sp>
              <p:nvSpPr>
                <p:cNvPr id="178" name="Google Shape;178;p7"/>
                <p:cNvSpPr/>
                <p:nvPr/>
              </p:nvSpPr>
              <p:spPr>
                <a:xfrm>
                  <a:off x="8132444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003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" name="Google Shape;179;p7"/>
                <p:cNvSpPr/>
                <p:nvPr/>
              </p:nvSpPr>
              <p:spPr>
                <a:xfrm>
                  <a:off x="8145780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2" y="8572"/>
                        <a:pt x="10477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0" name="Google Shape;180;p7"/>
              <p:cNvGrpSpPr/>
              <p:nvPr/>
            </p:nvGrpSpPr>
            <p:grpSpPr>
              <a:xfrm>
                <a:off x="8260080" y="3772852"/>
                <a:ext cx="91439" cy="356234"/>
                <a:chOff x="8260080" y="3772852"/>
                <a:chExt cx="91439" cy="356234"/>
              </a:xfrm>
            </p:grpSpPr>
            <p:sp>
              <p:nvSpPr>
                <p:cNvPr id="181" name="Google Shape;181;p7"/>
                <p:cNvSpPr/>
                <p:nvPr/>
              </p:nvSpPr>
              <p:spPr>
                <a:xfrm>
                  <a:off x="8260080" y="3772852"/>
                  <a:ext cx="91439" cy="356234"/>
                </a:xfrm>
                <a:custGeom>
                  <a:rect b="b" l="l" r="r" t="t"/>
                  <a:pathLst>
                    <a:path extrusionOk="0" h="356234" w="91439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2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002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" name="Google Shape;182;p7"/>
                <p:cNvSpPr/>
                <p:nvPr/>
              </p:nvSpPr>
              <p:spPr>
                <a:xfrm>
                  <a:off x="8274367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3" name="Google Shape;183;p7"/>
              <p:cNvGrpSpPr/>
              <p:nvPr/>
            </p:nvGrpSpPr>
            <p:grpSpPr>
              <a:xfrm>
                <a:off x="8387714" y="3772852"/>
                <a:ext cx="91440" cy="356234"/>
                <a:chOff x="8387714" y="3772852"/>
                <a:chExt cx="91440" cy="356234"/>
              </a:xfrm>
            </p:grpSpPr>
            <p:sp>
              <p:nvSpPr>
                <p:cNvPr id="184" name="Google Shape;184;p7"/>
                <p:cNvSpPr/>
                <p:nvPr/>
              </p:nvSpPr>
              <p:spPr>
                <a:xfrm>
                  <a:off x="8387714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" name="Google Shape;185;p7"/>
                <p:cNvSpPr/>
                <p:nvPr/>
              </p:nvSpPr>
              <p:spPr>
                <a:xfrm>
                  <a:off x="8402002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6" name="Google Shape;186;p7"/>
              <p:cNvGrpSpPr/>
              <p:nvPr/>
            </p:nvGrpSpPr>
            <p:grpSpPr>
              <a:xfrm>
                <a:off x="8516271" y="3772852"/>
                <a:ext cx="91471" cy="356234"/>
                <a:chOff x="8516271" y="3772852"/>
                <a:chExt cx="91471" cy="356234"/>
              </a:xfrm>
            </p:grpSpPr>
            <p:sp>
              <p:nvSpPr>
                <p:cNvPr id="187" name="Google Shape;187;p7"/>
                <p:cNvSpPr/>
                <p:nvPr/>
              </p:nvSpPr>
              <p:spPr>
                <a:xfrm>
                  <a:off x="8516271" y="3772852"/>
                  <a:ext cx="91471" cy="356234"/>
                </a:xfrm>
                <a:custGeom>
                  <a:rect b="b" l="l" r="r" t="t"/>
                  <a:pathLst>
                    <a:path extrusionOk="0" h="356234" w="91471">
                      <a:moveTo>
                        <a:pt x="45752" y="0"/>
                      </a:moveTo>
                      <a:cubicBezTo>
                        <a:pt x="45752" y="0"/>
                        <a:pt x="45752" y="0"/>
                        <a:pt x="45752" y="0"/>
                      </a:cubicBezTo>
                      <a:cubicBezTo>
                        <a:pt x="71469" y="0"/>
                        <a:pt x="91472" y="20955"/>
                        <a:pt x="91472" y="45720"/>
                      </a:cubicBezTo>
                      <a:cubicBezTo>
                        <a:pt x="91472" y="134302"/>
                        <a:pt x="91472" y="222885"/>
                        <a:pt x="91472" y="310515"/>
                      </a:cubicBezTo>
                      <a:cubicBezTo>
                        <a:pt x="91472" y="336232"/>
                        <a:pt x="70516" y="356235"/>
                        <a:pt x="45752" y="356235"/>
                      </a:cubicBezTo>
                      <a:cubicBezTo>
                        <a:pt x="45752" y="356235"/>
                        <a:pt x="45752" y="356235"/>
                        <a:pt x="45752" y="356235"/>
                      </a:cubicBezTo>
                      <a:cubicBezTo>
                        <a:pt x="20034" y="356235"/>
                        <a:pt x="31" y="335280"/>
                        <a:pt x="31" y="310515"/>
                      </a:cubicBezTo>
                      <a:cubicBezTo>
                        <a:pt x="31" y="221932"/>
                        <a:pt x="31" y="133350"/>
                        <a:pt x="31" y="45720"/>
                      </a:cubicBezTo>
                      <a:cubicBezTo>
                        <a:pt x="-921" y="20002"/>
                        <a:pt x="20034" y="0"/>
                        <a:pt x="45752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" name="Google Shape;188;p7"/>
                <p:cNvSpPr/>
                <p:nvPr/>
              </p:nvSpPr>
              <p:spPr>
                <a:xfrm>
                  <a:off x="8529637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2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89" name="Google Shape;189;p7"/>
            <p:cNvGrpSpPr/>
            <p:nvPr/>
          </p:nvGrpSpPr>
          <p:grpSpPr>
            <a:xfrm>
              <a:off x="8643937" y="3772852"/>
              <a:ext cx="91439" cy="356234"/>
              <a:chOff x="8643937" y="3772852"/>
              <a:chExt cx="91439" cy="356234"/>
            </a:xfrm>
          </p:grpSpPr>
          <p:sp>
            <p:nvSpPr>
              <p:cNvPr id="190" name="Google Shape;190;p7"/>
              <p:cNvSpPr/>
              <p:nvPr/>
            </p:nvSpPr>
            <p:spPr>
              <a:xfrm>
                <a:off x="8643937" y="3772852"/>
                <a:ext cx="91439" cy="356234"/>
              </a:xfrm>
              <a:custGeom>
                <a:rect b="b" l="l" r="r" t="t"/>
                <a:pathLst>
                  <a:path extrusionOk="0" h="356234" w="91439">
                    <a:moveTo>
                      <a:pt x="45720" y="0"/>
                    </a:moveTo>
                    <a:lnTo>
                      <a:pt x="45720" y="0"/>
                    </a:lnTo>
                    <a:cubicBezTo>
                      <a:pt x="71438" y="0"/>
                      <a:pt x="91440" y="20955"/>
                      <a:pt x="91440" y="45720"/>
                    </a:cubicBezTo>
                    <a:lnTo>
                      <a:pt x="91440" y="310515"/>
                    </a:lnTo>
                    <a:cubicBezTo>
                      <a:pt x="91440" y="336232"/>
                      <a:pt x="70485" y="356235"/>
                      <a:pt x="45720" y="356235"/>
                    </a:cubicBezTo>
                    <a:lnTo>
                      <a:pt x="45720" y="356235"/>
                    </a:lnTo>
                    <a:cubicBezTo>
                      <a:pt x="20002" y="356235"/>
                      <a:pt x="0" y="335280"/>
                      <a:pt x="0" y="310515"/>
                    </a:cubicBezTo>
                    <a:lnTo>
                      <a:pt x="0" y="45720"/>
                    </a:lnTo>
                    <a:cubicBezTo>
                      <a:pt x="0" y="20002"/>
                      <a:pt x="20002" y="0"/>
                      <a:pt x="45720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7"/>
              <p:cNvSpPr/>
              <p:nvPr/>
            </p:nvSpPr>
            <p:spPr>
              <a:xfrm>
                <a:off x="8658225" y="3815714"/>
                <a:ext cx="41910" cy="272414"/>
              </a:xfrm>
              <a:custGeom>
                <a:rect b="b" l="l" r="r" t="t"/>
                <a:pathLst>
                  <a:path extrusionOk="0" h="272414" w="41910">
                    <a:moveTo>
                      <a:pt x="20955" y="0"/>
                    </a:moveTo>
                    <a:lnTo>
                      <a:pt x="20955" y="0"/>
                    </a:lnTo>
                    <a:cubicBezTo>
                      <a:pt x="32385" y="0"/>
                      <a:pt x="41910" y="9525"/>
                      <a:pt x="41910" y="20955"/>
                    </a:cubicBezTo>
                    <a:lnTo>
                      <a:pt x="41910" y="251460"/>
                    </a:lnTo>
                    <a:cubicBezTo>
                      <a:pt x="41910" y="262890"/>
                      <a:pt x="32385" y="272415"/>
                      <a:pt x="20955" y="272415"/>
                    </a:cubicBezTo>
                    <a:lnTo>
                      <a:pt x="20955" y="272415"/>
                    </a:lnTo>
                    <a:cubicBezTo>
                      <a:pt x="9525" y="272415"/>
                      <a:pt x="0" y="262890"/>
                      <a:pt x="0" y="251460"/>
                    </a:cubicBezTo>
                    <a:lnTo>
                      <a:pt x="0" y="20955"/>
                    </a:lnTo>
                    <a:cubicBezTo>
                      <a:pt x="0" y="8572"/>
                      <a:pt x="9525" y="0"/>
                      <a:pt x="20955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2" name="Google Shape;192;p7"/>
            <p:cNvSpPr/>
            <p:nvPr/>
          </p:nvSpPr>
          <p:spPr>
            <a:xfrm>
              <a:off x="6682740" y="2794634"/>
              <a:ext cx="1525904" cy="568642"/>
            </a:xfrm>
            <a:custGeom>
              <a:rect b="b" l="l" r="r" t="t"/>
              <a:pathLst>
                <a:path extrusionOk="0" h="568642" w="1525904">
                  <a:moveTo>
                    <a:pt x="189547" y="0"/>
                  </a:moveTo>
                  <a:lnTo>
                    <a:pt x="1336358" y="0"/>
                  </a:lnTo>
                  <a:cubicBezTo>
                    <a:pt x="1440180" y="0"/>
                    <a:pt x="1525905" y="85725"/>
                    <a:pt x="1525905" y="189548"/>
                  </a:cubicBezTo>
                  <a:lnTo>
                    <a:pt x="1525905" y="568643"/>
                  </a:lnTo>
                  <a:lnTo>
                    <a:pt x="0" y="568643"/>
                  </a:lnTo>
                  <a:lnTo>
                    <a:pt x="0" y="189548"/>
                  </a:lnTo>
                  <a:cubicBezTo>
                    <a:pt x="0" y="85725"/>
                    <a:pt x="85725" y="0"/>
                    <a:pt x="189547" y="0"/>
                  </a:cubicBezTo>
                  <a:close/>
                </a:path>
              </a:pathLst>
            </a:custGeom>
            <a:solidFill>
              <a:srgbClr val="C1CAC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6771322" y="2884169"/>
              <a:ext cx="1348740" cy="480059"/>
            </a:xfrm>
            <a:custGeom>
              <a:rect b="b" l="l" r="r" t="t"/>
              <a:pathLst>
                <a:path extrusionOk="0" h="480059" w="1348740">
                  <a:moveTo>
                    <a:pt x="1348740" y="245745"/>
                  </a:moveTo>
                  <a:lnTo>
                    <a:pt x="1348740" y="234315"/>
                  </a:lnTo>
                  <a:lnTo>
                    <a:pt x="1348740" y="100965"/>
                  </a:lnTo>
                  <a:cubicBezTo>
                    <a:pt x="1348740" y="45720"/>
                    <a:pt x="1303020" y="0"/>
                    <a:pt x="1247775" y="0"/>
                  </a:cubicBezTo>
                  <a:lnTo>
                    <a:pt x="100965" y="0"/>
                  </a:lnTo>
                  <a:cubicBezTo>
                    <a:pt x="45720" y="0"/>
                    <a:pt x="0" y="45720"/>
                    <a:pt x="0" y="100965"/>
                  </a:cubicBezTo>
                  <a:lnTo>
                    <a:pt x="0" y="234315"/>
                  </a:lnTo>
                  <a:lnTo>
                    <a:pt x="0" y="245745"/>
                  </a:lnTo>
                  <a:lnTo>
                    <a:pt x="0" y="379095"/>
                  </a:lnTo>
                  <a:cubicBezTo>
                    <a:pt x="0" y="434340"/>
                    <a:pt x="45720" y="480060"/>
                    <a:pt x="100965" y="480060"/>
                  </a:cubicBezTo>
                  <a:lnTo>
                    <a:pt x="1247775" y="480060"/>
                  </a:lnTo>
                  <a:cubicBezTo>
                    <a:pt x="1303020" y="480060"/>
                    <a:pt x="1348740" y="434340"/>
                    <a:pt x="1348740" y="379095"/>
                  </a:cubicBezTo>
                  <a:lnTo>
                    <a:pt x="1348740" y="245745"/>
                  </a:lnTo>
                  <a:close/>
                </a:path>
              </a:pathLst>
            </a:custGeom>
            <a:solidFill>
              <a:srgbClr val="2D2D2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6873240" y="2884169"/>
              <a:ext cx="1110615" cy="480059"/>
            </a:xfrm>
            <a:custGeom>
              <a:rect b="b" l="l" r="r" t="t"/>
              <a:pathLst>
                <a:path extrusionOk="0" h="480059" w="1110615">
                  <a:moveTo>
                    <a:pt x="273367" y="0"/>
                  </a:moveTo>
                  <a:lnTo>
                    <a:pt x="414338" y="0"/>
                  </a:lnTo>
                  <a:lnTo>
                    <a:pt x="140970" y="480060"/>
                  </a:lnTo>
                  <a:lnTo>
                    <a:pt x="0" y="480060"/>
                  </a:lnTo>
                  <a:lnTo>
                    <a:pt x="273367" y="0"/>
                  </a:lnTo>
                  <a:lnTo>
                    <a:pt x="273367" y="0"/>
                  </a:lnTo>
                  <a:close/>
                  <a:moveTo>
                    <a:pt x="568642" y="0"/>
                  </a:moveTo>
                  <a:lnTo>
                    <a:pt x="295275" y="480060"/>
                  </a:lnTo>
                  <a:lnTo>
                    <a:pt x="610553" y="480060"/>
                  </a:lnTo>
                  <a:lnTo>
                    <a:pt x="883920" y="0"/>
                  </a:lnTo>
                  <a:lnTo>
                    <a:pt x="568642" y="0"/>
                  </a:lnTo>
                  <a:lnTo>
                    <a:pt x="568642" y="0"/>
                  </a:lnTo>
                  <a:close/>
                  <a:moveTo>
                    <a:pt x="971550" y="0"/>
                  </a:moveTo>
                  <a:lnTo>
                    <a:pt x="1110615" y="0"/>
                  </a:lnTo>
                  <a:lnTo>
                    <a:pt x="837247" y="480060"/>
                  </a:lnTo>
                  <a:lnTo>
                    <a:pt x="699135" y="480060"/>
                  </a:lnTo>
                  <a:lnTo>
                    <a:pt x="971550" y="0"/>
                  </a:lnTo>
                  <a:close/>
                </a:path>
              </a:pathLst>
            </a:custGeom>
            <a:solidFill>
              <a:srgbClr val="4043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6184106" y="3478529"/>
              <a:ext cx="1271587" cy="36195"/>
            </a:xfrm>
            <a:custGeom>
              <a:rect b="b" l="l" r="r" t="t"/>
              <a:pathLst>
                <a:path extrusionOk="0" h="36195" w="1271587">
                  <a:moveTo>
                    <a:pt x="273844" y="0"/>
                  </a:moveTo>
                  <a:cubicBezTo>
                    <a:pt x="292894" y="0"/>
                    <a:pt x="311944" y="0"/>
                    <a:pt x="330994" y="0"/>
                  </a:cubicBezTo>
                  <a:cubicBezTo>
                    <a:pt x="350044" y="0"/>
                    <a:pt x="369094" y="0"/>
                    <a:pt x="388144" y="0"/>
                  </a:cubicBezTo>
                  <a:cubicBezTo>
                    <a:pt x="397669" y="0"/>
                    <a:pt x="397669" y="2858"/>
                    <a:pt x="388144" y="6667"/>
                  </a:cubicBezTo>
                  <a:cubicBezTo>
                    <a:pt x="378619" y="10478"/>
                    <a:pt x="369094" y="14288"/>
                    <a:pt x="359569" y="18098"/>
                  </a:cubicBezTo>
                  <a:cubicBezTo>
                    <a:pt x="350044" y="21908"/>
                    <a:pt x="340519" y="25717"/>
                    <a:pt x="330994" y="29528"/>
                  </a:cubicBezTo>
                  <a:cubicBezTo>
                    <a:pt x="321469" y="33338"/>
                    <a:pt x="306229" y="36195"/>
                    <a:pt x="296704" y="36195"/>
                  </a:cubicBezTo>
                  <a:cubicBezTo>
                    <a:pt x="277654" y="36195"/>
                    <a:pt x="258604" y="36195"/>
                    <a:pt x="239554" y="36195"/>
                  </a:cubicBezTo>
                  <a:cubicBezTo>
                    <a:pt x="220504" y="36195"/>
                    <a:pt x="201454" y="36195"/>
                    <a:pt x="182404" y="36195"/>
                  </a:cubicBezTo>
                  <a:cubicBezTo>
                    <a:pt x="172879" y="36195"/>
                    <a:pt x="172879" y="33338"/>
                    <a:pt x="182404" y="29528"/>
                  </a:cubicBezTo>
                  <a:cubicBezTo>
                    <a:pt x="191929" y="25717"/>
                    <a:pt x="201454" y="21908"/>
                    <a:pt x="210979" y="18098"/>
                  </a:cubicBezTo>
                  <a:cubicBezTo>
                    <a:pt x="220504" y="14288"/>
                    <a:pt x="230029" y="10478"/>
                    <a:pt x="239554" y="6667"/>
                  </a:cubicBezTo>
                  <a:cubicBezTo>
                    <a:pt x="249079" y="2858"/>
                    <a:pt x="264319" y="0"/>
                    <a:pt x="273844" y="0"/>
                  </a:cubicBezTo>
                  <a:lnTo>
                    <a:pt x="273844" y="0"/>
                  </a:lnTo>
                  <a:close/>
                  <a:moveTo>
                    <a:pt x="98584" y="0"/>
                  </a:moveTo>
                  <a:cubicBezTo>
                    <a:pt x="89059" y="0"/>
                    <a:pt x="73819" y="2858"/>
                    <a:pt x="64294" y="6667"/>
                  </a:cubicBezTo>
                  <a:cubicBezTo>
                    <a:pt x="54769" y="10478"/>
                    <a:pt x="45244" y="14288"/>
                    <a:pt x="35719" y="18098"/>
                  </a:cubicBezTo>
                  <a:cubicBezTo>
                    <a:pt x="26194" y="21908"/>
                    <a:pt x="16669" y="25717"/>
                    <a:pt x="7144" y="29528"/>
                  </a:cubicBezTo>
                  <a:cubicBezTo>
                    <a:pt x="-2381" y="33338"/>
                    <a:pt x="-2381" y="36195"/>
                    <a:pt x="7144" y="36195"/>
                  </a:cubicBezTo>
                  <a:cubicBezTo>
                    <a:pt x="26194" y="36195"/>
                    <a:pt x="45244" y="36195"/>
                    <a:pt x="64294" y="36195"/>
                  </a:cubicBezTo>
                  <a:cubicBezTo>
                    <a:pt x="83344" y="36195"/>
                    <a:pt x="102394" y="36195"/>
                    <a:pt x="121444" y="36195"/>
                  </a:cubicBezTo>
                  <a:cubicBezTo>
                    <a:pt x="130969" y="36195"/>
                    <a:pt x="146209" y="33338"/>
                    <a:pt x="155734" y="29528"/>
                  </a:cubicBezTo>
                  <a:cubicBezTo>
                    <a:pt x="165259" y="25717"/>
                    <a:pt x="174784" y="21908"/>
                    <a:pt x="184309" y="18098"/>
                  </a:cubicBezTo>
                  <a:cubicBezTo>
                    <a:pt x="193834" y="14288"/>
                    <a:pt x="203359" y="10478"/>
                    <a:pt x="212884" y="6667"/>
                  </a:cubicBezTo>
                  <a:cubicBezTo>
                    <a:pt x="222409" y="2858"/>
                    <a:pt x="222409" y="0"/>
                    <a:pt x="212884" y="0"/>
                  </a:cubicBezTo>
                  <a:cubicBezTo>
                    <a:pt x="193834" y="0"/>
                    <a:pt x="174784" y="0"/>
                    <a:pt x="155734" y="0"/>
                  </a:cubicBezTo>
                  <a:cubicBezTo>
                    <a:pt x="136684" y="0"/>
                    <a:pt x="117634" y="0"/>
                    <a:pt x="98584" y="0"/>
                  </a:cubicBezTo>
                  <a:lnTo>
                    <a:pt x="98584" y="0"/>
                  </a:lnTo>
                  <a:close/>
                  <a:moveTo>
                    <a:pt x="449104" y="0"/>
                  </a:moveTo>
                  <a:cubicBezTo>
                    <a:pt x="439579" y="0"/>
                    <a:pt x="424339" y="2858"/>
                    <a:pt x="414814" y="6667"/>
                  </a:cubicBezTo>
                  <a:cubicBezTo>
                    <a:pt x="405289" y="10478"/>
                    <a:pt x="395764" y="14288"/>
                    <a:pt x="386239" y="18098"/>
                  </a:cubicBezTo>
                  <a:cubicBezTo>
                    <a:pt x="376714" y="21908"/>
                    <a:pt x="367189" y="25717"/>
                    <a:pt x="357664" y="29528"/>
                  </a:cubicBezTo>
                  <a:cubicBezTo>
                    <a:pt x="348139" y="33338"/>
                    <a:pt x="348139" y="36195"/>
                    <a:pt x="357664" y="36195"/>
                  </a:cubicBezTo>
                  <a:cubicBezTo>
                    <a:pt x="376714" y="36195"/>
                    <a:pt x="395764" y="36195"/>
                    <a:pt x="414814" y="36195"/>
                  </a:cubicBezTo>
                  <a:cubicBezTo>
                    <a:pt x="433864" y="36195"/>
                    <a:pt x="452914" y="36195"/>
                    <a:pt x="471964" y="36195"/>
                  </a:cubicBezTo>
                  <a:cubicBezTo>
                    <a:pt x="481489" y="36195"/>
                    <a:pt x="496729" y="33338"/>
                    <a:pt x="506254" y="29528"/>
                  </a:cubicBezTo>
                  <a:cubicBezTo>
                    <a:pt x="515779" y="25717"/>
                    <a:pt x="525304" y="21908"/>
                    <a:pt x="534829" y="18098"/>
                  </a:cubicBezTo>
                  <a:cubicBezTo>
                    <a:pt x="544354" y="14288"/>
                    <a:pt x="553879" y="10478"/>
                    <a:pt x="563404" y="6667"/>
                  </a:cubicBezTo>
                  <a:cubicBezTo>
                    <a:pt x="572929" y="2858"/>
                    <a:pt x="572929" y="0"/>
                    <a:pt x="563404" y="0"/>
                  </a:cubicBezTo>
                  <a:cubicBezTo>
                    <a:pt x="544354" y="0"/>
                    <a:pt x="525304" y="0"/>
                    <a:pt x="506254" y="0"/>
                  </a:cubicBezTo>
                  <a:cubicBezTo>
                    <a:pt x="487204" y="0"/>
                    <a:pt x="468154" y="0"/>
                    <a:pt x="449104" y="0"/>
                  </a:cubicBezTo>
                  <a:lnTo>
                    <a:pt x="449104" y="0"/>
                  </a:lnTo>
                  <a:close/>
                  <a:moveTo>
                    <a:pt x="624364" y="0"/>
                  </a:moveTo>
                  <a:cubicBezTo>
                    <a:pt x="643414" y="0"/>
                    <a:pt x="662464" y="0"/>
                    <a:pt x="681514" y="0"/>
                  </a:cubicBezTo>
                  <a:cubicBezTo>
                    <a:pt x="700564" y="0"/>
                    <a:pt x="719614" y="0"/>
                    <a:pt x="738664" y="0"/>
                  </a:cubicBezTo>
                  <a:cubicBezTo>
                    <a:pt x="748189" y="0"/>
                    <a:pt x="748189" y="2858"/>
                    <a:pt x="738664" y="6667"/>
                  </a:cubicBezTo>
                  <a:cubicBezTo>
                    <a:pt x="729139" y="10478"/>
                    <a:pt x="719614" y="14288"/>
                    <a:pt x="710089" y="18098"/>
                  </a:cubicBezTo>
                  <a:cubicBezTo>
                    <a:pt x="700564" y="21908"/>
                    <a:pt x="691039" y="25717"/>
                    <a:pt x="681514" y="29528"/>
                  </a:cubicBezTo>
                  <a:cubicBezTo>
                    <a:pt x="671989" y="33338"/>
                    <a:pt x="656749" y="36195"/>
                    <a:pt x="647224" y="36195"/>
                  </a:cubicBezTo>
                  <a:cubicBezTo>
                    <a:pt x="628174" y="36195"/>
                    <a:pt x="609124" y="36195"/>
                    <a:pt x="590074" y="36195"/>
                  </a:cubicBezTo>
                  <a:cubicBezTo>
                    <a:pt x="571024" y="36195"/>
                    <a:pt x="551974" y="36195"/>
                    <a:pt x="532924" y="36195"/>
                  </a:cubicBezTo>
                  <a:cubicBezTo>
                    <a:pt x="523399" y="36195"/>
                    <a:pt x="523399" y="33338"/>
                    <a:pt x="532924" y="29528"/>
                  </a:cubicBezTo>
                  <a:cubicBezTo>
                    <a:pt x="542449" y="25717"/>
                    <a:pt x="551974" y="21908"/>
                    <a:pt x="561499" y="18098"/>
                  </a:cubicBezTo>
                  <a:cubicBezTo>
                    <a:pt x="571024" y="14288"/>
                    <a:pt x="580549" y="10478"/>
                    <a:pt x="590074" y="6667"/>
                  </a:cubicBezTo>
                  <a:cubicBezTo>
                    <a:pt x="599599" y="2858"/>
                    <a:pt x="614839" y="0"/>
                    <a:pt x="624364" y="0"/>
                  </a:cubicBezTo>
                  <a:lnTo>
                    <a:pt x="624364" y="0"/>
                  </a:lnTo>
                  <a:close/>
                  <a:moveTo>
                    <a:pt x="799624" y="0"/>
                  </a:moveTo>
                  <a:cubicBezTo>
                    <a:pt x="790099" y="0"/>
                    <a:pt x="774859" y="2858"/>
                    <a:pt x="765334" y="6667"/>
                  </a:cubicBezTo>
                  <a:cubicBezTo>
                    <a:pt x="755809" y="10478"/>
                    <a:pt x="746284" y="14288"/>
                    <a:pt x="736759" y="18098"/>
                  </a:cubicBezTo>
                  <a:cubicBezTo>
                    <a:pt x="727234" y="21908"/>
                    <a:pt x="717709" y="25717"/>
                    <a:pt x="708184" y="29528"/>
                  </a:cubicBezTo>
                  <a:cubicBezTo>
                    <a:pt x="698659" y="33338"/>
                    <a:pt x="698659" y="36195"/>
                    <a:pt x="708184" y="36195"/>
                  </a:cubicBezTo>
                  <a:cubicBezTo>
                    <a:pt x="727234" y="36195"/>
                    <a:pt x="746284" y="36195"/>
                    <a:pt x="765334" y="36195"/>
                  </a:cubicBezTo>
                  <a:cubicBezTo>
                    <a:pt x="784384" y="36195"/>
                    <a:pt x="803434" y="36195"/>
                    <a:pt x="822484" y="36195"/>
                  </a:cubicBezTo>
                  <a:cubicBezTo>
                    <a:pt x="832009" y="36195"/>
                    <a:pt x="847249" y="33338"/>
                    <a:pt x="856774" y="29528"/>
                  </a:cubicBezTo>
                  <a:cubicBezTo>
                    <a:pt x="866299" y="25717"/>
                    <a:pt x="875824" y="21908"/>
                    <a:pt x="885349" y="18098"/>
                  </a:cubicBezTo>
                  <a:cubicBezTo>
                    <a:pt x="894874" y="14288"/>
                    <a:pt x="904399" y="10478"/>
                    <a:pt x="913924" y="6667"/>
                  </a:cubicBezTo>
                  <a:cubicBezTo>
                    <a:pt x="923449" y="2858"/>
                    <a:pt x="923449" y="0"/>
                    <a:pt x="913924" y="0"/>
                  </a:cubicBezTo>
                  <a:cubicBezTo>
                    <a:pt x="894874" y="0"/>
                    <a:pt x="875824" y="0"/>
                    <a:pt x="856774" y="0"/>
                  </a:cubicBezTo>
                  <a:cubicBezTo>
                    <a:pt x="837724" y="0"/>
                    <a:pt x="818674" y="0"/>
                    <a:pt x="799624" y="0"/>
                  </a:cubicBezTo>
                  <a:lnTo>
                    <a:pt x="799624" y="0"/>
                  </a:lnTo>
                  <a:close/>
                  <a:moveTo>
                    <a:pt x="974884" y="0"/>
                  </a:moveTo>
                  <a:cubicBezTo>
                    <a:pt x="993934" y="0"/>
                    <a:pt x="1012984" y="0"/>
                    <a:pt x="1032034" y="0"/>
                  </a:cubicBezTo>
                  <a:cubicBezTo>
                    <a:pt x="1051084" y="0"/>
                    <a:pt x="1070134" y="0"/>
                    <a:pt x="1089184" y="0"/>
                  </a:cubicBezTo>
                  <a:cubicBezTo>
                    <a:pt x="1098709" y="0"/>
                    <a:pt x="1098709" y="2858"/>
                    <a:pt x="1089184" y="6667"/>
                  </a:cubicBezTo>
                  <a:cubicBezTo>
                    <a:pt x="1079659" y="10478"/>
                    <a:pt x="1070134" y="14288"/>
                    <a:pt x="1060609" y="18098"/>
                  </a:cubicBezTo>
                  <a:cubicBezTo>
                    <a:pt x="1051084" y="21908"/>
                    <a:pt x="1041559" y="25717"/>
                    <a:pt x="1032034" y="29528"/>
                  </a:cubicBezTo>
                  <a:cubicBezTo>
                    <a:pt x="1022509" y="33338"/>
                    <a:pt x="1007269" y="36195"/>
                    <a:pt x="997744" y="36195"/>
                  </a:cubicBezTo>
                  <a:cubicBezTo>
                    <a:pt x="978694" y="36195"/>
                    <a:pt x="959644" y="36195"/>
                    <a:pt x="940594" y="36195"/>
                  </a:cubicBezTo>
                  <a:cubicBezTo>
                    <a:pt x="921544" y="36195"/>
                    <a:pt x="902494" y="36195"/>
                    <a:pt x="883444" y="36195"/>
                  </a:cubicBezTo>
                  <a:cubicBezTo>
                    <a:pt x="873919" y="36195"/>
                    <a:pt x="873919" y="33338"/>
                    <a:pt x="883444" y="29528"/>
                  </a:cubicBezTo>
                  <a:cubicBezTo>
                    <a:pt x="892969" y="25717"/>
                    <a:pt x="902494" y="21908"/>
                    <a:pt x="912019" y="18098"/>
                  </a:cubicBezTo>
                  <a:cubicBezTo>
                    <a:pt x="921544" y="14288"/>
                    <a:pt x="931069" y="10478"/>
                    <a:pt x="940594" y="6667"/>
                  </a:cubicBezTo>
                  <a:cubicBezTo>
                    <a:pt x="950119" y="2858"/>
                    <a:pt x="965359" y="0"/>
                    <a:pt x="974884" y="0"/>
                  </a:cubicBezTo>
                  <a:lnTo>
                    <a:pt x="974884" y="0"/>
                  </a:lnTo>
                  <a:close/>
                  <a:moveTo>
                    <a:pt x="1150144" y="0"/>
                  </a:moveTo>
                  <a:cubicBezTo>
                    <a:pt x="1140619" y="0"/>
                    <a:pt x="1125379" y="2858"/>
                    <a:pt x="1115854" y="6667"/>
                  </a:cubicBezTo>
                  <a:cubicBezTo>
                    <a:pt x="1106329" y="10478"/>
                    <a:pt x="1096804" y="14288"/>
                    <a:pt x="1087279" y="18098"/>
                  </a:cubicBezTo>
                  <a:cubicBezTo>
                    <a:pt x="1077754" y="21908"/>
                    <a:pt x="1068229" y="25717"/>
                    <a:pt x="1058704" y="29528"/>
                  </a:cubicBezTo>
                  <a:cubicBezTo>
                    <a:pt x="1049179" y="33338"/>
                    <a:pt x="1049179" y="36195"/>
                    <a:pt x="1058704" y="36195"/>
                  </a:cubicBezTo>
                  <a:cubicBezTo>
                    <a:pt x="1077754" y="36195"/>
                    <a:pt x="1096804" y="36195"/>
                    <a:pt x="1115854" y="36195"/>
                  </a:cubicBezTo>
                  <a:cubicBezTo>
                    <a:pt x="1134904" y="36195"/>
                    <a:pt x="1153954" y="36195"/>
                    <a:pt x="1173004" y="36195"/>
                  </a:cubicBezTo>
                  <a:cubicBezTo>
                    <a:pt x="1182529" y="36195"/>
                    <a:pt x="1197769" y="33338"/>
                    <a:pt x="1207294" y="29528"/>
                  </a:cubicBezTo>
                  <a:cubicBezTo>
                    <a:pt x="1216819" y="25717"/>
                    <a:pt x="1226344" y="21908"/>
                    <a:pt x="1235869" y="18098"/>
                  </a:cubicBezTo>
                  <a:cubicBezTo>
                    <a:pt x="1245394" y="14288"/>
                    <a:pt x="1254919" y="10478"/>
                    <a:pt x="1264444" y="6667"/>
                  </a:cubicBezTo>
                  <a:cubicBezTo>
                    <a:pt x="1273969" y="2858"/>
                    <a:pt x="1273969" y="0"/>
                    <a:pt x="1264444" y="0"/>
                  </a:cubicBezTo>
                  <a:cubicBezTo>
                    <a:pt x="1245394" y="0"/>
                    <a:pt x="1226344" y="0"/>
                    <a:pt x="1207294" y="0"/>
                  </a:cubicBezTo>
                  <a:cubicBezTo>
                    <a:pt x="1188244" y="0"/>
                    <a:pt x="1169194" y="0"/>
                    <a:pt x="1150144" y="0"/>
                  </a:cubicBez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6" name="Google Shape;196;p7"/>
            <p:cNvGrpSpPr/>
            <p:nvPr/>
          </p:nvGrpSpPr>
          <p:grpSpPr>
            <a:xfrm>
              <a:off x="5687853" y="3528059"/>
              <a:ext cx="1644015" cy="185737"/>
              <a:chOff x="5687853" y="3528059"/>
              <a:chExt cx="1644015" cy="185737"/>
            </a:xfrm>
          </p:grpSpPr>
          <p:sp>
            <p:nvSpPr>
              <p:cNvPr id="197" name="Google Shape;197;p7"/>
              <p:cNvSpPr/>
              <p:nvPr/>
            </p:nvSpPr>
            <p:spPr>
              <a:xfrm>
                <a:off x="6060281" y="3528059"/>
                <a:ext cx="1271587" cy="36195"/>
              </a:xfrm>
              <a:custGeom>
                <a:rect b="b" l="l" r="r" t="t"/>
                <a:pathLst>
                  <a:path extrusionOk="0" h="36195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8"/>
                      <a:pt x="388144" y="6668"/>
                    </a:cubicBezTo>
                    <a:cubicBezTo>
                      <a:pt x="378619" y="10478"/>
                      <a:pt x="369094" y="14288"/>
                      <a:pt x="359569" y="18098"/>
                    </a:cubicBezTo>
                    <a:cubicBezTo>
                      <a:pt x="350044" y="21908"/>
                      <a:pt x="340519" y="25718"/>
                      <a:pt x="330994" y="29528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8"/>
                    </a:cubicBezTo>
                    <a:cubicBezTo>
                      <a:pt x="191929" y="25718"/>
                      <a:pt x="201454" y="21908"/>
                      <a:pt x="210979" y="18098"/>
                    </a:cubicBezTo>
                    <a:cubicBezTo>
                      <a:pt x="220504" y="14288"/>
                      <a:pt x="230029" y="10478"/>
                      <a:pt x="239554" y="6668"/>
                    </a:cubicBezTo>
                    <a:cubicBezTo>
                      <a:pt x="249079" y="2858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8"/>
                      <a:pt x="64294" y="6668"/>
                    </a:cubicBezTo>
                    <a:cubicBezTo>
                      <a:pt x="54769" y="10478"/>
                      <a:pt x="45244" y="14288"/>
                      <a:pt x="35719" y="18098"/>
                    </a:cubicBezTo>
                    <a:cubicBezTo>
                      <a:pt x="26194" y="21908"/>
                      <a:pt x="16669" y="25718"/>
                      <a:pt x="7144" y="29528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8"/>
                    </a:cubicBezTo>
                    <a:cubicBezTo>
                      <a:pt x="165259" y="25718"/>
                      <a:pt x="174784" y="21908"/>
                      <a:pt x="184309" y="18098"/>
                    </a:cubicBezTo>
                    <a:cubicBezTo>
                      <a:pt x="193834" y="14288"/>
                      <a:pt x="203359" y="10478"/>
                      <a:pt x="212884" y="6668"/>
                    </a:cubicBezTo>
                    <a:cubicBezTo>
                      <a:pt x="222409" y="2858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8"/>
                      <a:pt x="414814" y="6668"/>
                    </a:cubicBezTo>
                    <a:cubicBezTo>
                      <a:pt x="405289" y="10478"/>
                      <a:pt x="395764" y="14288"/>
                      <a:pt x="386239" y="18098"/>
                    </a:cubicBezTo>
                    <a:cubicBezTo>
                      <a:pt x="376714" y="21908"/>
                      <a:pt x="367189" y="25718"/>
                      <a:pt x="357664" y="29528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8"/>
                    </a:cubicBezTo>
                    <a:cubicBezTo>
                      <a:pt x="515779" y="25718"/>
                      <a:pt x="525304" y="21908"/>
                      <a:pt x="534829" y="18098"/>
                    </a:cubicBezTo>
                    <a:cubicBezTo>
                      <a:pt x="544354" y="14288"/>
                      <a:pt x="553879" y="10478"/>
                      <a:pt x="563404" y="6668"/>
                    </a:cubicBezTo>
                    <a:cubicBezTo>
                      <a:pt x="572929" y="2858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8"/>
                      <a:pt x="738664" y="6668"/>
                    </a:cubicBezTo>
                    <a:cubicBezTo>
                      <a:pt x="729139" y="10478"/>
                      <a:pt x="719614" y="14288"/>
                      <a:pt x="710089" y="18098"/>
                    </a:cubicBezTo>
                    <a:cubicBezTo>
                      <a:pt x="700564" y="21908"/>
                      <a:pt x="691039" y="25718"/>
                      <a:pt x="681514" y="29528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8"/>
                    </a:cubicBezTo>
                    <a:cubicBezTo>
                      <a:pt x="542449" y="25718"/>
                      <a:pt x="551974" y="21908"/>
                      <a:pt x="561499" y="18098"/>
                    </a:cubicBezTo>
                    <a:cubicBezTo>
                      <a:pt x="571024" y="14288"/>
                      <a:pt x="580549" y="10478"/>
                      <a:pt x="590074" y="6668"/>
                    </a:cubicBezTo>
                    <a:cubicBezTo>
                      <a:pt x="599599" y="2858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8"/>
                      <a:pt x="765334" y="6668"/>
                    </a:cubicBezTo>
                    <a:cubicBezTo>
                      <a:pt x="755809" y="10478"/>
                      <a:pt x="746284" y="14288"/>
                      <a:pt x="736759" y="18098"/>
                    </a:cubicBezTo>
                    <a:cubicBezTo>
                      <a:pt x="727234" y="21908"/>
                      <a:pt x="717709" y="25718"/>
                      <a:pt x="708184" y="29528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8"/>
                    </a:cubicBezTo>
                    <a:cubicBezTo>
                      <a:pt x="866299" y="25718"/>
                      <a:pt x="875824" y="21908"/>
                      <a:pt x="885349" y="18098"/>
                    </a:cubicBezTo>
                    <a:cubicBezTo>
                      <a:pt x="894874" y="14288"/>
                      <a:pt x="904399" y="10478"/>
                      <a:pt x="913924" y="6668"/>
                    </a:cubicBezTo>
                    <a:cubicBezTo>
                      <a:pt x="923449" y="2858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8"/>
                      <a:pt x="1089184" y="6668"/>
                    </a:cubicBezTo>
                    <a:cubicBezTo>
                      <a:pt x="1079659" y="10478"/>
                      <a:pt x="1070134" y="14288"/>
                      <a:pt x="1060609" y="18098"/>
                    </a:cubicBezTo>
                    <a:cubicBezTo>
                      <a:pt x="1051084" y="21908"/>
                      <a:pt x="1041559" y="25718"/>
                      <a:pt x="1032034" y="29528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8"/>
                    </a:cubicBezTo>
                    <a:cubicBezTo>
                      <a:pt x="892969" y="25718"/>
                      <a:pt x="902494" y="21908"/>
                      <a:pt x="912019" y="18098"/>
                    </a:cubicBezTo>
                    <a:cubicBezTo>
                      <a:pt x="921544" y="14288"/>
                      <a:pt x="931069" y="10478"/>
                      <a:pt x="940594" y="6668"/>
                    </a:cubicBezTo>
                    <a:cubicBezTo>
                      <a:pt x="950119" y="2858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8"/>
                      <a:pt x="1115854" y="6668"/>
                    </a:cubicBezTo>
                    <a:cubicBezTo>
                      <a:pt x="1106329" y="10478"/>
                      <a:pt x="1096804" y="14288"/>
                      <a:pt x="1087279" y="18098"/>
                    </a:cubicBezTo>
                    <a:cubicBezTo>
                      <a:pt x="1077754" y="21908"/>
                      <a:pt x="1068229" y="25718"/>
                      <a:pt x="1058704" y="29528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8"/>
                    </a:cubicBezTo>
                    <a:cubicBezTo>
                      <a:pt x="1216819" y="25718"/>
                      <a:pt x="1226344" y="21908"/>
                      <a:pt x="1235869" y="18098"/>
                    </a:cubicBezTo>
                    <a:cubicBezTo>
                      <a:pt x="1245394" y="14288"/>
                      <a:pt x="1254919" y="10478"/>
                      <a:pt x="1264444" y="6668"/>
                    </a:cubicBezTo>
                    <a:cubicBezTo>
                      <a:pt x="1273969" y="2858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9194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7"/>
              <p:cNvSpPr/>
              <p:nvPr/>
            </p:nvSpPr>
            <p:spPr>
              <a:xfrm>
                <a:off x="5936456" y="3577589"/>
                <a:ext cx="1271587" cy="36194"/>
              </a:xfrm>
              <a:custGeom>
                <a:rect b="b" l="l" r="r" t="t"/>
                <a:pathLst>
                  <a:path extrusionOk="0" h="36194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7"/>
                      <a:pt x="388144" y="6667"/>
                    </a:cubicBezTo>
                    <a:cubicBezTo>
                      <a:pt x="378619" y="10477"/>
                      <a:pt x="369094" y="14288"/>
                      <a:pt x="359569" y="18097"/>
                    </a:cubicBezTo>
                    <a:cubicBezTo>
                      <a:pt x="350044" y="21907"/>
                      <a:pt x="340519" y="25717"/>
                      <a:pt x="330994" y="29527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7"/>
                    </a:cubicBezTo>
                    <a:cubicBezTo>
                      <a:pt x="191929" y="25717"/>
                      <a:pt x="201454" y="21907"/>
                      <a:pt x="210979" y="18097"/>
                    </a:cubicBezTo>
                    <a:cubicBezTo>
                      <a:pt x="220504" y="14288"/>
                      <a:pt x="230029" y="10477"/>
                      <a:pt x="239554" y="6667"/>
                    </a:cubicBezTo>
                    <a:cubicBezTo>
                      <a:pt x="249079" y="3810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7"/>
                      <a:pt x="64294" y="6667"/>
                    </a:cubicBezTo>
                    <a:cubicBezTo>
                      <a:pt x="54769" y="10477"/>
                      <a:pt x="45244" y="14288"/>
                      <a:pt x="35719" y="18097"/>
                    </a:cubicBezTo>
                    <a:cubicBezTo>
                      <a:pt x="26194" y="21907"/>
                      <a:pt x="16669" y="25717"/>
                      <a:pt x="7144" y="29527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7"/>
                    </a:cubicBezTo>
                    <a:cubicBezTo>
                      <a:pt x="165259" y="25717"/>
                      <a:pt x="174784" y="21907"/>
                      <a:pt x="184309" y="18097"/>
                    </a:cubicBezTo>
                    <a:cubicBezTo>
                      <a:pt x="193834" y="14288"/>
                      <a:pt x="203359" y="10477"/>
                      <a:pt x="212884" y="6667"/>
                    </a:cubicBezTo>
                    <a:cubicBezTo>
                      <a:pt x="222409" y="2857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7"/>
                      <a:pt x="414814" y="6667"/>
                    </a:cubicBezTo>
                    <a:cubicBezTo>
                      <a:pt x="405289" y="10477"/>
                      <a:pt x="395764" y="14288"/>
                      <a:pt x="386239" y="18097"/>
                    </a:cubicBezTo>
                    <a:cubicBezTo>
                      <a:pt x="376714" y="21907"/>
                      <a:pt x="367189" y="25717"/>
                      <a:pt x="357664" y="29527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7"/>
                    </a:cubicBezTo>
                    <a:cubicBezTo>
                      <a:pt x="515779" y="25717"/>
                      <a:pt x="525304" y="21907"/>
                      <a:pt x="534829" y="18097"/>
                    </a:cubicBezTo>
                    <a:cubicBezTo>
                      <a:pt x="544354" y="14288"/>
                      <a:pt x="553879" y="10477"/>
                      <a:pt x="563404" y="6667"/>
                    </a:cubicBezTo>
                    <a:cubicBezTo>
                      <a:pt x="572929" y="2857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7"/>
                      <a:pt x="738664" y="6667"/>
                    </a:cubicBezTo>
                    <a:cubicBezTo>
                      <a:pt x="729139" y="10477"/>
                      <a:pt x="719614" y="14288"/>
                      <a:pt x="710089" y="18097"/>
                    </a:cubicBezTo>
                    <a:cubicBezTo>
                      <a:pt x="700564" y="21907"/>
                      <a:pt x="691039" y="25717"/>
                      <a:pt x="681514" y="29527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7"/>
                    </a:cubicBezTo>
                    <a:cubicBezTo>
                      <a:pt x="542449" y="25717"/>
                      <a:pt x="551974" y="21907"/>
                      <a:pt x="561499" y="18097"/>
                    </a:cubicBezTo>
                    <a:cubicBezTo>
                      <a:pt x="571024" y="14288"/>
                      <a:pt x="580549" y="10477"/>
                      <a:pt x="590074" y="6667"/>
                    </a:cubicBezTo>
                    <a:cubicBezTo>
                      <a:pt x="599599" y="3810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7"/>
                      <a:pt x="765334" y="6667"/>
                    </a:cubicBezTo>
                    <a:cubicBezTo>
                      <a:pt x="755809" y="10477"/>
                      <a:pt x="746284" y="14288"/>
                      <a:pt x="736759" y="18097"/>
                    </a:cubicBezTo>
                    <a:cubicBezTo>
                      <a:pt x="727234" y="21907"/>
                      <a:pt x="717709" y="25717"/>
                      <a:pt x="708184" y="29527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7"/>
                    </a:cubicBezTo>
                    <a:cubicBezTo>
                      <a:pt x="866299" y="25717"/>
                      <a:pt x="875824" y="21907"/>
                      <a:pt x="885349" y="18097"/>
                    </a:cubicBezTo>
                    <a:cubicBezTo>
                      <a:pt x="894874" y="14288"/>
                      <a:pt x="904399" y="10477"/>
                      <a:pt x="913924" y="6667"/>
                    </a:cubicBezTo>
                    <a:cubicBezTo>
                      <a:pt x="923449" y="2857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7"/>
                      <a:pt x="1089184" y="6667"/>
                    </a:cubicBezTo>
                    <a:cubicBezTo>
                      <a:pt x="1079659" y="10477"/>
                      <a:pt x="1070134" y="14288"/>
                      <a:pt x="1060609" y="18097"/>
                    </a:cubicBezTo>
                    <a:cubicBezTo>
                      <a:pt x="1051084" y="21907"/>
                      <a:pt x="1041559" y="25717"/>
                      <a:pt x="1032034" y="29527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7"/>
                    </a:cubicBezTo>
                    <a:cubicBezTo>
                      <a:pt x="892969" y="25717"/>
                      <a:pt x="902494" y="21907"/>
                      <a:pt x="912019" y="18097"/>
                    </a:cubicBezTo>
                    <a:cubicBezTo>
                      <a:pt x="921544" y="14288"/>
                      <a:pt x="931069" y="10477"/>
                      <a:pt x="940594" y="6667"/>
                    </a:cubicBezTo>
                    <a:cubicBezTo>
                      <a:pt x="949166" y="3810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7"/>
                      <a:pt x="1115854" y="6667"/>
                    </a:cubicBezTo>
                    <a:cubicBezTo>
                      <a:pt x="1106329" y="10477"/>
                      <a:pt x="1096804" y="14288"/>
                      <a:pt x="1087279" y="18097"/>
                    </a:cubicBezTo>
                    <a:cubicBezTo>
                      <a:pt x="1077754" y="21907"/>
                      <a:pt x="1068229" y="25717"/>
                      <a:pt x="1058704" y="29527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7"/>
                    </a:cubicBezTo>
                    <a:cubicBezTo>
                      <a:pt x="1216819" y="25717"/>
                      <a:pt x="1226344" y="21907"/>
                      <a:pt x="1235869" y="18097"/>
                    </a:cubicBezTo>
                    <a:cubicBezTo>
                      <a:pt x="1245394" y="14288"/>
                      <a:pt x="1254919" y="10477"/>
                      <a:pt x="1264444" y="6667"/>
                    </a:cubicBezTo>
                    <a:cubicBezTo>
                      <a:pt x="1273969" y="2857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8241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7"/>
              <p:cNvSpPr/>
              <p:nvPr/>
            </p:nvSpPr>
            <p:spPr>
              <a:xfrm>
                <a:off x="5812631" y="3628071"/>
                <a:ext cx="1270634" cy="36195"/>
              </a:xfrm>
              <a:custGeom>
                <a:rect b="b" l="l" r="r" t="t"/>
                <a:pathLst>
                  <a:path extrusionOk="0" h="36195" w="1270634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8"/>
                      <a:pt x="388144" y="6668"/>
                    </a:cubicBezTo>
                    <a:cubicBezTo>
                      <a:pt x="378619" y="10478"/>
                      <a:pt x="369094" y="14288"/>
                      <a:pt x="359569" y="18098"/>
                    </a:cubicBezTo>
                    <a:cubicBezTo>
                      <a:pt x="350044" y="21908"/>
                      <a:pt x="340519" y="25718"/>
                      <a:pt x="330994" y="29528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8"/>
                    </a:cubicBezTo>
                    <a:cubicBezTo>
                      <a:pt x="191929" y="25718"/>
                      <a:pt x="201454" y="21908"/>
                      <a:pt x="210979" y="18098"/>
                    </a:cubicBezTo>
                    <a:cubicBezTo>
                      <a:pt x="220504" y="14288"/>
                      <a:pt x="230029" y="10478"/>
                      <a:pt x="239554" y="6668"/>
                    </a:cubicBezTo>
                    <a:cubicBezTo>
                      <a:pt x="248126" y="2858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8"/>
                      <a:pt x="64294" y="6668"/>
                    </a:cubicBezTo>
                    <a:cubicBezTo>
                      <a:pt x="54769" y="10478"/>
                      <a:pt x="45244" y="14288"/>
                      <a:pt x="35719" y="18098"/>
                    </a:cubicBezTo>
                    <a:cubicBezTo>
                      <a:pt x="26194" y="21908"/>
                      <a:pt x="16669" y="25718"/>
                      <a:pt x="7144" y="29528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8"/>
                    </a:cubicBezTo>
                    <a:cubicBezTo>
                      <a:pt x="165259" y="25718"/>
                      <a:pt x="174784" y="21908"/>
                      <a:pt x="184309" y="18098"/>
                    </a:cubicBezTo>
                    <a:cubicBezTo>
                      <a:pt x="193834" y="14288"/>
                      <a:pt x="203359" y="10478"/>
                      <a:pt x="212884" y="6668"/>
                    </a:cubicBezTo>
                    <a:cubicBezTo>
                      <a:pt x="222409" y="2858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8"/>
                      <a:pt x="414814" y="6668"/>
                    </a:cubicBezTo>
                    <a:cubicBezTo>
                      <a:pt x="405289" y="10478"/>
                      <a:pt x="395764" y="14288"/>
                      <a:pt x="386239" y="18098"/>
                    </a:cubicBezTo>
                    <a:cubicBezTo>
                      <a:pt x="376714" y="21908"/>
                      <a:pt x="367189" y="25718"/>
                      <a:pt x="357664" y="29528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8"/>
                    </a:cubicBezTo>
                    <a:cubicBezTo>
                      <a:pt x="515779" y="25718"/>
                      <a:pt x="525304" y="21908"/>
                      <a:pt x="534829" y="18098"/>
                    </a:cubicBezTo>
                    <a:cubicBezTo>
                      <a:pt x="544354" y="14288"/>
                      <a:pt x="553879" y="10478"/>
                      <a:pt x="563404" y="6668"/>
                    </a:cubicBezTo>
                    <a:cubicBezTo>
                      <a:pt x="572929" y="2858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7201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3411" y="0"/>
                    </a:moveTo>
                    <a:cubicBezTo>
                      <a:pt x="642461" y="0"/>
                      <a:pt x="661511" y="0"/>
                      <a:pt x="680561" y="0"/>
                    </a:cubicBezTo>
                    <a:cubicBezTo>
                      <a:pt x="699611" y="0"/>
                      <a:pt x="718661" y="0"/>
                      <a:pt x="737711" y="0"/>
                    </a:cubicBezTo>
                    <a:cubicBezTo>
                      <a:pt x="747236" y="0"/>
                      <a:pt x="747236" y="2858"/>
                      <a:pt x="737711" y="6668"/>
                    </a:cubicBezTo>
                    <a:cubicBezTo>
                      <a:pt x="728186" y="10478"/>
                      <a:pt x="718661" y="14288"/>
                      <a:pt x="709136" y="18098"/>
                    </a:cubicBezTo>
                    <a:cubicBezTo>
                      <a:pt x="699611" y="21908"/>
                      <a:pt x="690086" y="25718"/>
                      <a:pt x="680561" y="29528"/>
                    </a:cubicBezTo>
                    <a:cubicBezTo>
                      <a:pt x="671036" y="33338"/>
                      <a:pt x="655796" y="36195"/>
                      <a:pt x="646271" y="36195"/>
                    </a:cubicBezTo>
                    <a:cubicBezTo>
                      <a:pt x="627221" y="36195"/>
                      <a:pt x="608171" y="36195"/>
                      <a:pt x="589121" y="36195"/>
                    </a:cubicBezTo>
                    <a:cubicBezTo>
                      <a:pt x="570071" y="36195"/>
                      <a:pt x="551021" y="36195"/>
                      <a:pt x="531971" y="36195"/>
                    </a:cubicBezTo>
                    <a:cubicBezTo>
                      <a:pt x="522446" y="36195"/>
                      <a:pt x="522446" y="33338"/>
                      <a:pt x="531971" y="29528"/>
                    </a:cubicBezTo>
                    <a:cubicBezTo>
                      <a:pt x="541496" y="25718"/>
                      <a:pt x="551021" y="21908"/>
                      <a:pt x="560546" y="18098"/>
                    </a:cubicBezTo>
                    <a:cubicBezTo>
                      <a:pt x="570071" y="14288"/>
                      <a:pt x="579596" y="10478"/>
                      <a:pt x="589121" y="6668"/>
                    </a:cubicBezTo>
                    <a:cubicBezTo>
                      <a:pt x="598646" y="2858"/>
                      <a:pt x="614839" y="0"/>
                      <a:pt x="623411" y="0"/>
                    </a:cubicBezTo>
                    <a:lnTo>
                      <a:pt x="623411" y="0"/>
                    </a:lnTo>
                    <a:close/>
                    <a:moveTo>
                      <a:pt x="798671" y="0"/>
                    </a:moveTo>
                    <a:cubicBezTo>
                      <a:pt x="789146" y="0"/>
                      <a:pt x="773906" y="2858"/>
                      <a:pt x="764381" y="6668"/>
                    </a:cubicBezTo>
                    <a:cubicBezTo>
                      <a:pt x="754856" y="10478"/>
                      <a:pt x="745331" y="14288"/>
                      <a:pt x="735806" y="18098"/>
                    </a:cubicBezTo>
                    <a:cubicBezTo>
                      <a:pt x="726281" y="21908"/>
                      <a:pt x="716756" y="25718"/>
                      <a:pt x="707231" y="29528"/>
                    </a:cubicBezTo>
                    <a:cubicBezTo>
                      <a:pt x="697706" y="33338"/>
                      <a:pt x="697706" y="36195"/>
                      <a:pt x="707231" y="36195"/>
                    </a:cubicBezTo>
                    <a:cubicBezTo>
                      <a:pt x="726281" y="36195"/>
                      <a:pt x="745331" y="36195"/>
                      <a:pt x="764381" y="36195"/>
                    </a:cubicBezTo>
                    <a:cubicBezTo>
                      <a:pt x="783431" y="36195"/>
                      <a:pt x="802481" y="36195"/>
                      <a:pt x="821531" y="36195"/>
                    </a:cubicBezTo>
                    <a:cubicBezTo>
                      <a:pt x="831056" y="36195"/>
                      <a:pt x="846296" y="33338"/>
                      <a:pt x="855821" y="29528"/>
                    </a:cubicBezTo>
                    <a:cubicBezTo>
                      <a:pt x="865346" y="25718"/>
                      <a:pt x="874871" y="21908"/>
                      <a:pt x="884396" y="18098"/>
                    </a:cubicBezTo>
                    <a:cubicBezTo>
                      <a:pt x="893921" y="14288"/>
                      <a:pt x="903446" y="10478"/>
                      <a:pt x="912971" y="6668"/>
                    </a:cubicBezTo>
                    <a:cubicBezTo>
                      <a:pt x="922496" y="2858"/>
                      <a:pt x="922496" y="0"/>
                      <a:pt x="912971" y="0"/>
                    </a:cubicBezTo>
                    <a:cubicBezTo>
                      <a:pt x="893921" y="0"/>
                      <a:pt x="874871" y="0"/>
                      <a:pt x="855821" y="0"/>
                    </a:cubicBezTo>
                    <a:cubicBezTo>
                      <a:pt x="836771" y="0"/>
                      <a:pt x="817721" y="0"/>
                      <a:pt x="798671" y="0"/>
                    </a:cubicBezTo>
                    <a:lnTo>
                      <a:pt x="798671" y="0"/>
                    </a:lnTo>
                    <a:close/>
                    <a:moveTo>
                      <a:pt x="973931" y="0"/>
                    </a:moveTo>
                    <a:cubicBezTo>
                      <a:pt x="992981" y="0"/>
                      <a:pt x="1012031" y="0"/>
                      <a:pt x="1031081" y="0"/>
                    </a:cubicBezTo>
                    <a:cubicBezTo>
                      <a:pt x="1050131" y="0"/>
                      <a:pt x="1069181" y="0"/>
                      <a:pt x="1088231" y="0"/>
                    </a:cubicBezTo>
                    <a:cubicBezTo>
                      <a:pt x="1097756" y="0"/>
                      <a:pt x="1097756" y="2858"/>
                      <a:pt x="1088231" y="6668"/>
                    </a:cubicBezTo>
                    <a:cubicBezTo>
                      <a:pt x="1078706" y="10478"/>
                      <a:pt x="1069181" y="14288"/>
                      <a:pt x="1059656" y="18098"/>
                    </a:cubicBezTo>
                    <a:cubicBezTo>
                      <a:pt x="1050131" y="21908"/>
                      <a:pt x="1040606" y="25718"/>
                      <a:pt x="1031081" y="29528"/>
                    </a:cubicBezTo>
                    <a:cubicBezTo>
                      <a:pt x="1021556" y="33338"/>
                      <a:pt x="1006316" y="36195"/>
                      <a:pt x="996791" y="36195"/>
                    </a:cubicBezTo>
                    <a:cubicBezTo>
                      <a:pt x="977741" y="36195"/>
                      <a:pt x="958691" y="36195"/>
                      <a:pt x="939641" y="36195"/>
                    </a:cubicBezTo>
                    <a:cubicBezTo>
                      <a:pt x="920591" y="36195"/>
                      <a:pt x="901541" y="36195"/>
                      <a:pt x="882491" y="36195"/>
                    </a:cubicBezTo>
                    <a:cubicBezTo>
                      <a:pt x="872966" y="36195"/>
                      <a:pt x="872966" y="33338"/>
                      <a:pt x="882491" y="29528"/>
                    </a:cubicBezTo>
                    <a:cubicBezTo>
                      <a:pt x="892016" y="25718"/>
                      <a:pt x="901541" y="21908"/>
                      <a:pt x="911066" y="18098"/>
                    </a:cubicBezTo>
                    <a:cubicBezTo>
                      <a:pt x="920591" y="14288"/>
                      <a:pt x="930116" y="10478"/>
                      <a:pt x="939641" y="6668"/>
                    </a:cubicBezTo>
                    <a:cubicBezTo>
                      <a:pt x="949166" y="2858"/>
                      <a:pt x="964406" y="0"/>
                      <a:pt x="973931" y="0"/>
                    </a:cubicBezTo>
                    <a:lnTo>
                      <a:pt x="973931" y="0"/>
                    </a:lnTo>
                    <a:close/>
                    <a:moveTo>
                      <a:pt x="1149191" y="0"/>
                    </a:moveTo>
                    <a:cubicBezTo>
                      <a:pt x="1139666" y="0"/>
                      <a:pt x="1124426" y="2858"/>
                      <a:pt x="1114901" y="6668"/>
                    </a:cubicBezTo>
                    <a:cubicBezTo>
                      <a:pt x="1105376" y="10478"/>
                      <a:pt x="1095851" y="14288"/>
                      <a:pt x="1086326" y="18098"/>
                    </a:cubicBezTo>
                    <a:cubicBezTo>
                      <a:pt x="1076801" y="21908"/>
                      <a:pt x="1067276" y="25718"/>
                      <a:pt x="1057751" y="29528"/>
                    </a:cubicBezTo>
                    <a:cubicBezTo>
                      <a:pt x="1048226" y="33338"/>
                      <a:pt x="1048226" y="36195"/>
                      <a:pt x="1057751" y="36195"/>
                    </a:cubicBezTo>
                    <a:cubicBezTo>
                      <a:pt x="1076801" y="36195"/>
                      <a:pt x="1095851" y="36195"/>
                      <a:pt x="1114901" y="36195"/>
                    </a:cubicBezTo>
                    <a:cubicBezTo>
                      <a:pt x="1133951" y="36195"/>
                      <a:pt x="1153001" y="36195"/>
                      <a:pt x="1172051" y="36195"/>
                    </a:cubicBezTo>
                    <a:cubicBezTo>
                      <a:pt x="1181576" y="36195"/>
                      <a:pt x="1196816" y="33338"/>
                      <a:pt x="1206341" y="29528"/>
                    </a:cubicBezTo>
                    <a:cubicBezTo>
                      <a:pt x="1215866" y="25718"/>
                      <a:pt x="1225391" y="21908"/>
                      <a:pt x="1234916" y="18098"/>
                    </a:cubicBezTo>
                    <a:cubicBezTo>
                      <a:pt x="1244441" y="14288"/>
                      <a:pt x="1253966" y="10478"/>
                      <a:pt x="1263491" y="6668"/>
                    </a:cubicBezTo>
                    <a:cubicBezTo>
                      <a:pt x="1273016" y="2858"/>
                      <a:pt x="1273016" y="0"/>
                      <a:pt x="1263491" y="0"/>
                    </a:cubicBezTo>
                    <a:cubicBezTo>
                      <a:pt x="1244441" y="0"/>
                      <a:pt x="1225391" y="0"/>
                      <a:pt x="1206341" y="0"/>
                    </a:cubicBezTo>
                    <a:cubicBezTo>
                      <a:pt x="1187291" y="0"/>
                      <a:pt x="1168241" y="0"/>
                      <a:pt x="1149191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7"/>
              <p:cNvSpPr/>
              <p:nvPr/>
            </p:nvSpPr>
            <p:spPr>
              <a:xfrm>
                <a:off x="5687853" y="3677602"/>
                <a:ext cx="1271587" cy="36194"/>
              </a:xfrm>
              <a:custGeom>
                <a:rect b="b" l="l" r="r" t="t"/>
                <a:pathLst>
                  <a:path extrusionOk="0" h="36194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7"/>
                      <a:pt x="388144" y="6667"/>
                    </a:cubicBezTo>
                    <a:cubicBezTo>
                      <a:pt x="378619" y="10477"/>
                      <a:pt x="369094" y="14288"/>
                      <a:pt x="359569" y="18097"/>
                    </a:cubicBezTo>
                    <a:cubicBezTo>
                      <a:pt x="350044" y="21907"/>
                      <a:pt x="340519" y="25717"/>
                      <a:pt x="330994" y="29527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7"/>
                    </a:cubicBezTo>
                    <a:cubicBezTo>
                      <a:pt x="191929" y="25717"/>
                      <a:pt x="201454" y="21907"/>
                      <a:pt x="210979" y="18097"/>
                    </a:cubicBezTo>
                    <a:cubicBezTo>
                      <a:pt x="220504" y="14288"/>
                      <a:pt x="230029" y="10477"/>
                      <a:pt x="239554" y="6667"/>
                    </a:cubicBezTo>
                    <a:cubicBezTo>
                      <a:pt x="249079" y="2857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7"/>
                      <a:pt x="64294" y="6667"/>
                    </a:cubicBezTo>
                    <a:cubicBezTo>
                      <a:pt x="54769" y="10477"/>
                      <a:pt x="45244" y="14288"/>
                      <a:pt x="35719" y="18097"/>
                    </a:cubicBezTo>
                    <a:cubicBezTo>
                      <a:pt x="26194" y="21907"/>
                      <a:pt x="16669" y="25717"/>
                      <a:pt x="7144" y="29527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7"/>
                    </a:cubicBezTo>
                    <a:cubicBezTo>
                      <a:pt x="165259" y="25717"/>
                      <a:pt x="174784" y="21907"/>
                      <a:pt x="184309" y="18097"/>
                    </a:cubicBezTo>
                    <a:cubicBezTo>
                      <a:pt x="193834" y="14288"/>
                      <a:pt x="203359" y="10477"/>
                      <a:pt x="212884" y="6667"/>
                    </a:cubicBezTo>
                    <a:cubicBezTo>
                      <a:pt x="222409" y="2857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7"/>
                      <a:pt x="414814" y="6667"/>
                    </a:cubicBezTo>
                    <a:cubicBezTo>
                      <a:pt x="405289" y="10477"/>
                      <a:pt x="395764" y="14288"/>
                      <a:pt x="386239" y="18097"/>
                    </a:cubicBezTo>
                    <a:cubicBezTo>
                      <a:pt x="376714" y="21907"/>
                      <a:pt x="367189" y="25717"/>
                      <a:pt x="357664" y="29527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7"/>
                    </a:cubicBezTo>
                    <a:cubicBezTo>
                      <a:pt x="515779" y="25717"/>
                      <a:pt x="525304" y="21907"/>
                      <a:pt x="534829" y="18097"/>
                    </a:cubicBezTo>
                    <a:cubicBezTo>
                      <a:pt x="544354" y="14288"/>
                      <a:pt x="553879" y="10477"/>
                      <a:pt x="563404" y="6667"/>
                    </a:cubicBezTo>
                    <a:cubicBezTo>
                      <a:pt x="572929" y="2857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7"/>
                      <a:pt x="738664" y="6667"/>
                    </a:cubicBezTo>
                    <a:cubicBezTo>
                      <a:pt x="729139" y="10477"/>
                      <a:pt x="719614" y="14288"/>
                      <a:pt x="710089" y="18097"/>
                    </a:cubicBezTo>
                    <a:cubicBezTo>
                      <a:pt x="700564" y="21907"/>
                      <a:pt x="691039" y="25717"/>
                      <a:pt x="681514" y="29527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7"/>
                    </a:cubicBezTo>
                    <a:cubicBezTo>
                      <a:pt x="542449" y="25717"/>
                      <a:pt x="551974" y="21907"/>
                      <a:pt x="561499" y="18097"/>
                    </a:cubicBezTo>
                    <a:cubicBezTo>
                      <a:pt x="571024" y="14288"/>
                      <a:pt x="580549" y="10477"/>
                      <a:pt x="590074" y="6667"/>
                    </a:cubicBezTo>
                    <a:cubicBezTo>
                      <a:pt x="599599" y="2857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7"/>
                      <a:pt x="765334" y="6667"/>
                    </a:cubicBezTo>
                    <a:cubicBezTo>
                      <a:pt x="755809" y="10477"/>
                      <a:pt x="746284" y="14288"/>
                      <a:pt x="736759" y="18097"/>
                    </a:cubicBezTo>
                    <a:cubicBezTo>
                      <a:pt x="727234" y="21907"/>
                      <a:pt x="717709" y="25717"/>
                      <a:pt x="708184" y="29527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7"/>
                    </a:cubicBezTo>
                    <a:cubicBezTo>
                      <a:pt x="866299" y="25717"/>
                      <a:pt x="875824" y="21907"/>
                      <a:pt x="885349" y="18097"/>
                    </a:cubicBezTo>
                    <a:cubicBezTo>
                      <a:pt x="894874" y="14288"/>
                      <a:pt x="904399" y="10477"/>
                      <a:pt x="913924" y="6667"/>
                    </a:cubicBezTo>
                    <a:cubicBezTo>
                      <a:pt x="923449" y="2857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7"/>
                      <a:pt x="1089184" y="6667"/>
                    </a:cubicBezTo>
                    <a:cubicBezTo>
                      <a:pt x="1079659" y="10477"/>
                      <a:pt x="1070134" y="14288"/>
                      <a:pt x="1060609" y="18097"/>
                    </a:cubicBezTo>
                    <a:cubicBezTo>
                      <a:pt x="1051084" y="21907"/>
                      <a:pt x="1041559" y="25717"/>
                      <a:pt x="1032034" y="29527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7"/>
                    </a:cubicBezTo>
                    <a:cubicBezTo>
                      <a:pt x="892969" y="25717"/>
                      <a:pt x="902494" y="21907"/>
                      <a:pt x="912019" y="18097"/>
                    </a:cubicBezTo>
                    <a:cubicBezTo>
                      <a:pt x="921544" y="14288"/>
                      <a:pt x="931069" y="10477"/>
                      <a:pt x="940594" y="6667"/>
                    </a:cubicBezTo>
                    <a:cubicBezTo>
                      <a:pt x="950119" y="2857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7"/>
                      <a:pt x="1115854" y="6667"/>
                    </a:cubicBezTo>
                    <a:cubicBezTo>
                      <a:pt x="1106329" y="10477"/>
                      <a:pt x="1096804" y="14288"/>
                      <a:pt x="1087279" y="18097"/>
                    </a:cubicBezTo>
                    <a:cubicBezTo>
                      <a:pt x="1077754" y="21907"/>
                      <a:pt x="1068229" y="25717"/>
                      <a:pt x="1058704" y="29527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7"/>
                    </a:cubicBezTo>
                    <a:cubicBezTo>
                      <a:pt x="1216819" y="25717"/>
                      <a:pt x="1226344" y="21907"/>
                      <a:pt x="1235869" y="18097"/>
                    </a:cubicBezTo>
                    <a:cubicBezTo>
                      <a:pt x="1245394" y="14288"/>
                      <a:pt x="1254919" y="10477"/>
                      <a:pt x="1264444" y="6667"/>
                    </a:cubicBezTo>
                    <a:cubicBezTo>
                      <a:pt x="1273969" y="2857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9194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1" name="Google Shape;201;p7"/>
            <p:cNvSpPr/>
            <p:nvPr/>
          </p:nvSpPr>
          <p:spPr>
            <a:xfrm>
              <a:off x="5564028" y="3727132"/>
              <a:ext cx="1271587" cy="36195"/>
            </a:xfrm>
            <a:custGeom>
              <a:rect b="b" l="l" r="r" t="t"/>
              <a:pathLst>
                <a:path extrusionOk="0" h="36195" w="1271587">
                  <a:moveTo>
                    <a:pt x="273844" y="0"/>
                  </a:moveTo>
                  <a:cubicBezTo>
                    <a:pt x="292894" y="0"/>
                    <a:pt x="311944" y="0"/>
                    <a:pt x="330994" y="0"/>
                  </a:cubicBezTo>
                  <a:cubicBezTo>
                    <a:pt x="350044" y="0"/>
                    <a:pt x="369094" y="0"/>
                    <a:pt x="388144" y="0"/>
                  </a:cubicBezTo>
                  <a:cubicBezTo>
                    <a:pt x="397669" y="0"/>
                    <a:pt x="397669" y="2858"/>
                    <a:pt x="388144" y="6667"/>
                  </a:cubicBezTo>
                  <a:cubicBezTo>
                    <a:pt x="378619" y="10477"/>
                    <a:pt x="369094" y="14288"/>
                    <a:pt x="359569" y="18097"/>
                  </a:cubicBezTo>
                  <a:cubicBezTo>
                    <a:pt x="350044" y="21908"/>
                    <a:pt x="340519" y="25717"/>
                    <a:pt x="330994" y="29527"/>
                  </a:cubicBezTo>
                  <a:cubicBezTo>
                    <a:pt x="321469" y="33338"/>
                    <a:pt x="306229" y="36195"/>
                    <a:pt x="296704" y="36195"/>
                  </a:cubicBezTo>
                  <a:cubicBezTo>
                    <a:pt x="277654" y="36195"/>
                    <a:pt x="258604" y="36195"/>
                    <a:pt x="239554" y="36195"/>
                  </a:cubicBezTo>
                  <a:cubicBezTo>
                    <a:pt x="220504" y="36195"/>
                    <a:pt x="201454" y="36195"/>
                    <a:pt x="182404" y="36195"/>
                  </a:cubicBezTo>
                  <a:cubicBezTo>
                    <a:pt x="172879" y="36195"/>
                    <a:pt x="172879" y="33338"/>
                    <a:pt x="182404" y="29527"/>
                  </a:cubicBezTo>
                  <a:cubicBezTo>
                    <a:pt x="191929" y="25717"/>
                    <a:pt x="201454" y="21908"/>
                    <a:pt x="210979" y="18097"/>
                  </a:cubicBezTo>
                  <a:cubicBezTo>
                    <a:pt x="220504" y="14288"/>
                    <a:pt x="230029" y="10477"/>
                    <a:pt x="239554" y="6667"/>
                  </a:cubicBezTo>
                  <a:cubicBezTo>
                    <a:pt x="249079" y="3810"/>
                    <a:pt x="264319" y="0"/>
                    <a:pt x="273844" y="0"/>
                  </a:cubicBezTo>
                  <a:lnTo>
                    <a:pt x="273844" y="0"/>
                  </a:lnTo>
                  <a:close/>
                  <a:moveTo>
                    <a:pt x="98584" y="0"/>
                  </a:moveTo>
                  <a:cubicBezTo>
                    <a:pt x="89059" y="0"/>
                    <a:pt x="73819" y="2858"/>
                    <a:pt x="64294" y="6667"/>
                  </a:cubicBezTo>
                  <a:cubicBezTo>
                    <a:pt x="54769" y="10477"/>
                    <a:pt x="45244" y="14288"/>
                    <a:pt x="35719" y="18097"/>
                  </a:cubicBezTo>
                  <a:cubicBezTo>
                    <a:pt x="26194" y="21908"/>
                    <a:pt x="16669" y="25717"/>
                    <a:pt x="7144" y="29527"/>
                  </a:cubicBezTo>
                  <a:cubicBezTo>
                    <a:pt x="-2381" y="33338"/>
                    <a:pt x="-2381" y="36195"/>
                    <a:pt x="7144" y="36195"/>
                  </a:cubicBezTo>
                  <a:cubicBezTo>
                    <a:pt x="26194" y="36195"/>
                    <a:pt x="45244" y="36195"/>
                    <a:pt x="64294" y="36195"/>
                  </a:cubicBezTo>
                  <a:cubicBezTo>
                    <a:pt x="83344" y="36195"/>
                    <a:pt x="102394" y="36195"/>
                    <a:pt x="121444" y="36195"/>
                  </a:cubicBezTo>
                  <a:cubicBezTo>
                    <a:pt x="130969" y="36195"/>
                    <a:pt x="146209" y="33338"/>
                    <a:pt x="155734" y="29527"/>
                  </a:cubicBezTo>
                  <a:cubicBezTo>
                    <a:pt x="165259" y="25717"/>
                    <a:pt x="174784" y="21908"/>
                    <a:pt x="184309" y="18097"/>
                  </a:cubicBezTo>
                  <a:cubicBezTo>
                    <a:pt x="193834" y="14288"/>
                    <a:pt x="203359" y="10477"/>
                    <a:pt x="212884" y="6667"/>
                  </a:cubicBezTo>
                  <a:cubicBezTo>
                    <a:pt x="222409" y="2858"/>
                    <a:pt x="222409" y="0"/>
                    <a:pt x="212884" y="0"/>
                  </a:cubicBezTo>
                  <a:cubicBezTo>
                    <a:pt x="193834" y="0"/>
                    <a:pt x="174784" y="0"/>
                    <a:pt x="155734" y="0"/>
                  </a:cubicBezTo>
                  <a:cubicBezTo>
                    <a:pt x="136684" y="0"/>
                    <a:pt x="117634" y="0"/>
                    <a:pt x="98584" y="0"/>
                  </a:cubicBezTo>
                  <a:lnTo>
                    <a:pt x="98584" y="0"/>
                  </a:lnTo>
                  <a:close/>
                  <a:moveTo>
                    <a:pt x="449104" y="0"/>
                  </a:moveTo>
                  <a:cubicBezTo>
                    <a:pt x="439579" y="0"/>
                    <a:pt x="424339" y="2858"/>
                    <a:pt x="414814" y="6667"/>
                  </a:cubicBezTo>
                  <a:cubicBezTo>
                    <a:pt x="405289" y="10477"/>
                    <a:pt x="395764" y="14288"/>
                    <a:pt x="386239" y="18097"/>
                  </a:cubicBezTo>
                  <a:cubicBezTo>
                    <a:pt x="376714" y="21908"/>
                    <a:pt x="367189" y="25717"/>
                    <a:pt x="357664" y="29527"/>
                  </a:cubicBezTo>
                  <a:cubicBezTo>
                    <a:pt x="348139" y="33338"/>
                    <a:pt x="348139" y="36195"/>
                    <a:pt x="357664" y="36195"/>
                  </a:cubicBezTo>
                  <a:cubicBezTo>
                    <a:pt x="376714" y="36195"/>
                    <a:pt x="395764" y="36195"/>
                    <a:pt x="414814" y="36195"/>
                  </a:cubicBezTo>
                  <a:cubicBezTo>
                    <a:pt x="433864" y="36195"/>
                    <a:pt x="452914" y="36195"/>
                    <a:pt x="471964" y="36195"/>
                  </a:cubicBezTo>
                  <a:cubicBezTo>
                    <a:pt x="481489" y="36195"/>
                    <a:pt x="496729" y="33338"/>
                    <a:pt x="506254" y="29527"/>
                  </a:cubicBezTo>
                  <a:cubicBezTo>
                    <a:pt x="515779" y="25717"/>
                    <a:pt x="525304" y="21908"/>
                    <a:pt x="534829" y="18097"/>
                  </a:cubicBezTo>
                  <a:cubicBezTo>
                    <a:pt x="544354" y="14288"/>
                    <a:pt x="553879" y="10477"/>
                    <a:pt x="563404" y="6667"/>
                  </a:cubicBezTo>
                  <a:cubicBezTo>
                    <a:pt x="572929" y="2858"/>
                    <a:pt x="572929" y="0"/>
                    <a:pt x="563404" y="0"/>
                  </a:cubicBezTo>
                  <a:cubicBezTo>
                    <a:pt x="544354" y="0"/>
                    <a:pt x="525304" y="0"/>
                    <a:pt x="506254" y="0"/>
                  </a:cubicBezTo>
                  <a:cubicBezTo>
                    <a:pt x="487204" y="0"/>
                    <a:pt x="468154" y="0"/>
                    <a:pt x="449104" y="0"/>
                  </a:cubicBezTo>
                  <a:lnTo>
                    <a:pt x="449104" y="0"/>
                  </a:lnTo>
                  <a:close/>
                  <a:moveTo>
                    <a:pt x="624364" y="0"/>
                  </a:moveTo>
                  <a:cubicBezTo>
                    <a:pt x="643414" y="0"/>
                    <a:pt x="662464" y="0"/>
                    <a:pt x="681514" y="0"/>
                  </a:cubicBezTo>
                  <a:cubicBezTo>
                    <a:pt x="700564" y="0"/>
                    <a:pt x="719614" y="0"/>
                    <a:pt x="738664" y="0"/>
                  </a:cubicBezTo>
                  <a:cubicBezTo>
                    <a:pt x="748189" y="0"/>
                    <a:pt x="748189" y="2858"/>
                    <a:pt x="738664" y="6667"/>
                  </a:cubicBezTo>
                  <a:cubicBezTo>
                    <a:pt x="729139" y="10477"/>
                    <a:pt x="719614" y="14288"/>
                    <a:pt x="710089" y="18097"/>
                  </a:cubicBezTo>
                  <a:cubicBezTo>
                    <a:pt x="700564" y="21908"/>
                    <a:pt x="691039" y="25717"/>
                    <a:pt x="681514" y="29527"/>
                  </a:cubicBezTo>
                  <a:cubicBezTo>
                    <a:pt x="671989" y="33338"/>
                    <a:pt x="656749" y="36195"/>
                    <a:pt x="647224" y="36195"/>
                  </a:cubicBezTo>
                  <a:cubicBezTo>
                    <a:pt x="628174" y="36195"/>
                    <a:pt x="609124" y="36195"/>
                    <a:pt x="590074" y="36195"/>
                  </a:cubicBezTo>
                  <a:cubicBezTo>
                    <a:pt x="571024" y="36195"/>
                    <a:pt x="551974" y="36195"/>
                    <a:pt x="532924" y="36195"/>
                  </a:cubicBezTo>
                  <a:cubicBezTo>
                    <a:pt x="523399" y="36195"/>
                    <a:pt x="523399" y="33338"/>
                    <a:pt x="532924" y="29527"/>
                  </a:cubicBezTo>
                  <a:cubicBezTo>
                    <a:pt x="542449" y="25717"/>
                    <a:pt x="551974" y="21908"/>
                    <a:pt x="561499" y="18097"/>
                  </a:cubicBezTo>
                  <a:cubicBezTo>
                    <a:pt x="571024" y="14288"/>
                    <a:pt x="580549" y="10477"/>
                    <a:pt x="590074" y="6667"/>
                  </a:cubicBezTo>
                  <a:cubicBezTo>
                    <a:pt x="599599" y="3810"/>
                    <a:pt x="614839" y="0"/>
                    <a:pt x="624364" y="0"/>
                  </a:cubicBezTo>
                  <a:lnTo>
                    <a:pt x="624364" y="0"/>
                  </a:lnTo>
                  <a:close/>
                  <a:moveTo>
                    <a:pt x="799624" y="0"/>
                  </a:moveTo>
                  <a:cubicBezTo>
                    <a:pt x="790099" y="0"/>
                    <a:pt x="774859" y="2858"/>
                    <a:pt x="765334" y="6667"/>
                  </a:cubicBezTo>
                  <a:cubicBezTo>
                    <a:pt x="755809" y="10477"/>
                    <a:pt x="746284" y="14288"/>
                    <a:pt x="736759" y="18097"/>
                  </a:cubicBezTo>
                  <a:cubicBezTo>
                    <a:pt x="727234" y="21908"/>
                    <a:pt x="717709" y="25717"/>
                    <a:pt x="708184" y="29527"/>
                  </a:cubicBezTo>
                  <a:cubicBezTo>
                    <a:pt x="698659" y="33338"/>
                    <a:pt x="698659" y="36195"/>
                    <a:pt x="708184" y="36195"/>
                  </a:cubicBezTo>
                  <a:cubicBezTo>
                    <a:pt x="727234" y="36195"/>
                    <a:pt x="746284" y="36195"/>
                    <a:pt x="765334" y="36195"/>
                  </a:cubicBezTo>
                  <a:cubicBezTo>
                    <a:pt x="784384" y="36195"/>
                    <a:pt x="803434" y="36195"/>
                    <a:pt x="822484" y="36195"/>
                  </a:cubicBezTo>
                  <a:cubicBezTo>
                    <a:pt x="832009" y="36195"/>
                    <a:pt x="847249" y="33338"/>
                    <a:pt x="856774" y="29527"/>
                  </a:cubicBezTo>
                  <a:cubicBezTo>
                    <a:pt x="866299" y="25717"/>
                    <a:pt x="875824" y="21908"/>
                    <a:pt x="885349" y="18097"/>
                  </a:cubicBezTo>
                  <a:cubicBezTo>
                    <a:pt x="894874" y="14288"/>
                    <a:pt x="904399" y="10477"/>
                    <a:pt x="913924" y="6667"/>
                  </a:cubicBezTo>
                  <a:cubicBezTo>
                    <a:pt x="923449" y="2858"/>
                    <a:pt x="923449" y="0"/>
                    <a:pt x="913924" y="0"/>
                  </a:cubicBezTo>
                  <a:cubicBezTo>
                    <a:pt x="894874" y="0"/>
                    <a:pt x="875824" y="0"/>
                    <a:pt x="856774" y="0"/>
                  </a:cubicBezTo>
                  <a:cubicBezTo>
                    <a:pt x="837724" y="0"/>
                    <a:pt x="818674" y="0"/>
                    <a:pt x="799624" y="0"/>
                  </a:cubicBezTo>
                  <a:lnTo>
                    <a:pt x="799624" y="0"/>
                  </a:lnTo>
                  <a:close/>
                  <a:moveTo>
                    <a:pt x="974884" y="0"/>
                  </a:moveTo>
                  <a:cubicBezTo>
                    <a:pt x="993934" y="0"/>
                    <a:pt x="1012984" y="0"/>
                    <a:pt x="1032034" y="0"/>
                  </a:cubicBezTo>
                  <a:cubicBezTo>
                    <a:pt x="1051084" y="0"/>
                    <a:pt x="1070134" y="0"/>
                    <a:pt x="1089184" y="0"/>
                  </a:cubicBezTo>
                  <a:cubicBezTo>
                    <a:pt x="1098709" y="0"/>
                    <a:pt x="1098709" y="2858"/>
                    <a:pt x="1089184" y="6667"/>
                  </a:cubicBezTo>
                  <a:cubicBezTo>
                    <a:pt x="1079659" y="10477"/>
                    <a:pt x="1070134" y="14288"/>
                    <a:pt x="1060609" y="18097"/>
                  </a:cubicBezTo>
                  <a:cubicBezTo>
                    <a:pt x="1051084" y="21908"/>
                    <a:pt x="1041559" y="25717"/>
                    <a:pt x="1032034" y="29527"/>
                  </a:cubicBezTo>
                  <a:cubicBezTo>
                    <a:pt x="1022509" y="33338"/>
                    <a:pt x="1007269" y="36195"/>
                    <a:pt x="997744" y="36195"/>
                  </a:cubicBezTo>
                  <a:cubicBezTo>
                    <a:pt x="978694" y="36195"/>
                    <a:pt x="959644" y="36195"/>
                    <a:pt x="940594" y="36195"/>
                  </a:cubicBezTo>
                  <a:cubicBezTo>
                    <a:pt x="921544" y="36195"/>
                    <a:pt x="902494" y="36195"/>
                    <a:pt x="883444" y="36195"/>
                  </a:cubicBezTo>
                  <a:cubicBezTo>
                    <a:pt x="873919" y="36195"/>
                    <a:pt x="873919" y="33338"/>
                    <a:pt x="883444" y="29527"/>
                  </a:cubicBezTo>
                  <a:cubicBezTo>
                    <a:pt x="892969" y="25717"/>
                    <a:pt x="902494" y="21908"/>
                    <a:pt x="912019" y="18097"/>
                  </a:cubicBezTo>
                  <a:cubicBezTo>
                    <a:pt x="921544" y="14288"/>
                    <a:pt x="931069" y="10477"/>
                    <a:pt x="940594" y="6667"/>
                  </a:cubicBezTo>
                  <a:cubicBezTo>
                    <a:pt x="950119" y="3810"/>
                    <a:pt x="965359" y="0"/>
                    <a:pt x="974884" y="0"/>
                  </a:cubicBezTo>
                  <a:lnTo>
                    <a:pt x="974884" y="0"/>
                  </a:lnTo>
                  <a:close/>
                  <a:moveTo>
                    <a:pt x="1150144" y="0"/>
                  </a:moveTo>
                  <a:cubicBezTo>
                    <a:pt x="1140619" y="0"/>
                    <a:pt x="1125379" y="2858"/>
                    <a:pt x="1115854" y="6667"/>
                  </a:cubicBezTo>
                  <a:cubicBezTo>
                    <a:pt x="1106329" y="10477"/>
                    <a:pt x="1096804" y="14288"/>
                    <a:pt x="1087279" y="18097"/>
                  </a:cubicBezTo>
                  <a:cubicBezTo>
                    <a:pt x="1077754" y="21908"/>
                    <a:pt x="1068229" y="25717"/>
                    <a:pt x="1058704" y="29527"/>
                  </a:cubicBezTo>
                  <a:cubicBezTo>
                    <a:pt x="1049179" y="33338"/>
                    <a:pt x="1049179" y="36195"/>
                    <a:pt x="1058704" y="36195"/>
                  </a:cubicBezTo>
                  <a:cubicBezTo>
                    <a:pt x="1077754" y="36195"/>
                    <a:pt x="1096804" y="36195"/>
                    <a:pt x="1115854" y="36195"/>
                  </a:cubicBezTo>
                  <a:cubicBezTo>
                    <a:pt x="1134904" y="36195"/>
                    <a:pt x="1153954" y="36195"/>
                    <a:pt x="1173004" y="36195"/>
                  </a:cubicBezTo>
                  <a:cubicBezTo>
                    <a:pt x="1182529" y="36195"/>
                    <a:pt x="1197769" y="33338"/>
                    <a:pt x="1207294" y="29527"/>
                  </a:cubicBezTo>
                  <a:cubicBezTo>
                    <a:pt x="1216819" y="25717"/>
                    <a:pt x="1226344" y="21908"/>
                    <a:pt x="1235869" y="18097"/>
                  </a:cubicBezTo>
                  <a:cubicBezTo>
                    <a:pt x="1245394" y="14288"/>
                    <a:pt x="1254919" y="10477"/>
                    <a:pt x="1264444" y="6667"/>
                  </a:cubicBezTo>
                  <a:cubicBezTo>
                    <a:pt x="1273969" y="2858"/>
                    <a:pt x="1273969" y="0"/>
                    <a:pt x="1264444" y="0"/>
                  </a:cubicBezTo>
                  <a:cubicBezTo>
                    <a:pt x="1245394" y="0"/>
                    <a:pt x="1226344" y="0"/>
                    <a:pt x="1207294" y="0"/>
                  </a:cubicBezTo>
                  <a:cubicBezTo>
                    <a:pt x="1188244" y="0"/>
                    <a:pt x="1169194" y="0"/>
                    <a:pt x="1150144" y="0"/>
                  </a:cubicBez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2" name="Google Shape;202;p7"/>
            <p:cNvGrpSpPr/>
            <p:nvPr/>
          </p:nvGrpSpPr>
          <p:grpSpPr>
            <a:xfrm>
              <a:off x="7236142" y="1681162"/>
              <a:ext cx="962025" cy="355282"/>
              <a:chOff x="7236142" y="1681162"/>
              <a:chExt cx="962025" cy="355282"/>
            </a:xfrm>
          </p:grpSpPr>
          <p:sp>
            <p:nvSpPr>
              <p:cNvPr id="203" name="Google Shape;203;p7"/>
              <p:cNvSpPr/>
              <p:nvPr/>
            </p:nvSpPr>
            <p:spPr>
              <a:xfrm>
                <a:off x="7236142" y="1681162"/>
                <a:ext cx="807719" cy="355282"/>
              </a:xfrm>
              <a:custGeom>
                <a:rect b="b" l="l" r="r" t="t"/>
                <a:pathLst>
                  <a:path extrusionOk="0" h="355282" w="807719">
                    <a:moveTo>
                      <a:pt x="807720" y="104775"/>
                    </a:moveTo>
                    <a:lnTo>
                      <a:pt x="807720" y="250508"/>
                    </a:lnTo>
                    <a:cubicBezTo>
                      <a:pt x="807720" y="308610"/>
                      <a:pt x="760095" y="355283"/>
                      <a:pt x="702945" y="355283"/>
                    </a:cubicBezTo>
                    <a:lnTo>
                      <a:pt x="104775" y="355283"/>
                    </a:lnTo>
                    <a:cubicBezTo>
                      <a:pt x="46672" y="355283"/>
                      <a:pt x="0" y="307658"/>
                      <a:pt x="0" y="250508"/>
                    </a:cubicBezTo>
                    <a:lnTo>
                      <a:pt x="0" y="104775"/>
                    </a:lnTo>
                    <a:cubicBezTo>
                      <a:pt x="0" y="46673"/>
                      <a:pt x="47625" y="0"/>
                      <a:pt x="104775" y="0"/>
                    </a:cubicBezTo>
                    <a:lnTo>
                      <a:pt x="702945" y="0"/>
                    </a:lnTo>
                    <a:cubicBezTo>
                      <a:pt x="761047" y="0"/>
                      <a:pt x="807720" y="47625"/>
                      <a:pt x="807720" y="104775"/>
                    </a:cubicBezTo>
                    <a:close/>
                  </a:path>
                </a:pathLst>
              </a:custGeom>
              <a:solidFill>
                <a:srgbClr val="C1CA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7"/>
              <p:cNvSpPr/>
              <p:nvPr/>
            </p:nvSpPr>
            <p:spPr>
              <a:xfrm>
                <a:off x="7390447" y="1681162"/>
                <a:ext cx="807720" cy="355282"/>
              </a:xfrm>
              <a:custGeom>
                <a:rect b="b" l="l" r="r" t="t"/>
                <a:pathLst>
                  <a:path extrusionOk="0" h="355282" w="807720">
                    <a:moveTo>
                      <a:pt x="807720" y="104775"/>
                    </a:moveTo>
                    <a:lnTo>
                      <a:pt x="807720" y="250508"/>
                    </a:lnTo>
                    <a:cubicBezTo>
                      <a:pt x="807720" y="308610"/>
                      <a:pt x="760095" y="355283"/>
                      <a:pt x="702945" y="355283"/>
                    </a:cubicBezTo>
                    <a:lnTo>
                      <a:pt x="104775" y="355283"/>
                    </a:lnTo>
                    <a:cubicBezTo>
                      <a:pt x="46672" y="355283"/>
                      <a:pt x="0" y="307658"/>
                      <a:pt x="0" y="250508"/>
                    </a:cubicBezTo>
                    <a:lnTo>
                      <a:pt x="0" y="104775"/>
                    </a:lnTo>
                    <a:cubicBezTo>
                      <a:pt x="0" y="46673"/>
                      <a:pt x="47625" y="0"/>
                      <a:pt x="104775" y="0"/>
                    </a:cubicBezTo>
                    <a:lnTo>
                      <a:pt x="702945" y="0"/>
                    </a:lnTo>
                    <a:cubicBezTo>
                      <a:pt x="761047" y="0"/>
                      <a:pt x="807720" y="47625"/>
                      <a:pt x="807720" y="104775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7"/>
              <p:cNvSpPr/>
              <p:nvPr/>
            </p:nvSpPr>
            <p:spPr>
              <a:xfrm>
                <a:off x="7442834" y="1733549"/>
                <a:ext cx="702945" cy="250507"/>
              </a:xfrm>
              <a:custGeom>
                <a:rect b="b" l="l" r="r" t="t"/>
                <a:pathLst>
                  <a:path extrusionOk="0" h="250507" w="702945">
                    <a:moveTo>
                      <a:pt x="702945" y="128588"/>
                    </a:moveTo>
                    <a:lnTo>
                      <a:pt x="702945" y="122873"/>
                    </a:lnTo>
                    <a:lnTo>
                      <a:pt x="702945" y="52388"/>
                    </a:lnTo>
                    <a:cubicBezTo>
                      <a:pt x="702945" y="23813"/>
                      <a:pt x="679133" y="0"/>
                      <a:pt x="650558" y="0"/>
                    </a:cubicBezTo>
                    <a:lnTo>
                      <a:pt x="52388" y="0"/>
                    </a:lnTo>
                    <a:cubicBezTo>
                      <a:pt x="23813" y="0"/>
                      <a:pt x="0" y="23813"/>
                      <a:pt x="0" y="52388"/>
                    </a:cubicBezTo>
                    <a:lnTo>
                      <a:pt x="0" y="121920"/>
                    </a:lnTo>
                    <a:lnTo>
                      <a:pt x="0" y="128588"/>
                    </a:lnTo>
                    <a:lnTo>
                      <a:pt x="0" y="198120"/>
                    </a:lnTo>
                    <a:cubicBezTo>
                      <a:pt x="0" y="226695"/>
                      <a:pt x="23813" y="250508"/>
                      <a:pt x="52388" y="250508"/>
                    </a:cubicBezTo>
                    <a:lnTo>
                      <a:pt x="650558" y="250508"/>
                    </a:lnTo>
                    <a:cubicBezTo>
                      <a:pt x="679133" y="250508"/>
                      <a:pt x="702945" y="226695"/>
                      <a:pt x="702945" y="198120"/>
                    </a:cubicBezTo>
                    <a:lnTo>
                      <a:pt x="702945" y="128588"/>
                    </a:ln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7"/>
              <p:cNvSpPr/>
              <p:nvPr/>
            </p:nvSpPr>
            <p:spPr>
              <a:xfrm>
                <a:off x="7495222" y="1733549"/>
                <a:ext cx="580072" cy="250507"/>
              </a:xfrm>
              <a:custGeom>
                <a:rect b="b" l="l" r="r" t="t"/>
                <a:pathLst>
                  <a:path extrusionOk="0" h="250507" w="580072">
                    <a:moveTo>
                      <a:pt x="142875" y="0"/>
                    </a:moveTo>
                    <a:lnTo>
                      <a:pt x="216218" y="0"/>
                    </a:lnTo>
                    <a:lnTo>
                      <a:pt x="73343" y="250508"/>
                    </a:lnTo>
                    <a:lnTo>
                      <a:pt x="0" y="250508"/>
                    </a:lnTo>
                    <a:lnTo>
                      <a:pt x="142875" y="0"/>
                    </a:lnTo>
                    <a:lnTo>
                      <a:pt x="142875" y="0"/>
                    </a:lnTo>
                    <a:close/>
                    <a:moveTo>
                      <a:pt x="297180" y="0"/>
                    </a:moveTo>
                    <a:lnTo>
                      <a:pt x="154305" y="250508"/>
                    </a:lnTo>
                    <a:lnTo>
                      <a:pt x="319088" y="250508"/>
                    </a:lnTo>
                    <a:lnTo>
                      <a:pt x="461963" y="0"/>
                    </a:lnTo>
                    <a:lnTo>
                      <a:pt x="297180" y="0"/>
                    </a:lnTo>
                    <a:lnTo>
                      <a:pt x="297180" y="0"/>
                    </a:lnTo>
                    <a:close/>
                    <a:moveTo>
                      <a:pt x="507683" y="0"/>
                    </a:moveTo>
                    <a:lnTo>
                      <a:pt x="580072" y="0"/>
                    </a:lnTo>
                    <a:lnTo>
                      <a:pt x="437197" y="250508"/>
                    </a:lnTo>
                    <a:lnTo>
                      <a:pt x="364808" y="250508"/>
                    </a:lnTo>
                    <a:lnTo>
                      <a:pt x="507683" y="0"/>
                    </a:lnTo>
                    <a:close/>
                  </a:path>
                </a:pathLst>
              </a:custGeom>
              <a:solidFill>
                <a:srgbClr val="40434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7" name="Google Shape;207;p7"/>
            <p:cNvSpPr/>
            <p:nvPr/>
          </p:nvSpPr>
          <p:spPr>
            <a:xfrm>
              <a:off x="7614285" y="2036444"/>
              <a:ext cx="165734" cy="758190"/>
            </a:xfrm>
            <a:custGeom>
              <a:rect b="b" l="l" r="r" t="t"/>
              <a:pathLst>
                <a:path extrusionOk="0" h="758190" w="165734">
                  <a:moveTo>
                    <a:pt x="0" y="0"/>
                  </a:moveTo>
                  <a:lnTo>
                    <a:pt x="165735" y="0"/>
                  </a:lnTo>
                  <a:lnTo>
                    <a:pt x="165735" y="758190"/>
                  </a:lnTo>
                  <a:lnTo>
                    <a:pt x="0" y="758190"/>
                  </a:lnTo>
                  <a:close/>
                </a:path>
              </a:pathLst>
            </a:custGeom>
            <a:solidFill>
              <a:srgbClr val="949B9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7613332" y="2036444"/>
              <a:ext cx="166687" cy="136207"/>
            </a:xfrm>
            <a:custGeom>
              <a:rect b="b" l="l" r="r" t="t"/>
              <a:pathLst>
                <a:path extrusionOk="0" h="136207" w="166687">
                  <a:moveTo>
                    <a:pt x="953" y="0"/>
                  </a:moveTo>
                  <a:lnTo>
                    <a:pt x="166688" y="0"/>
                  </a:lnTo>
                  <a:lnTo>
                    <a:pt x="166688" y="117157"/>
                  </a:lnTo>
                  <a:cubicBezTo>
                    <a:pt x="153353" y="85725"/>
                    <a:pt x="121920" y="64770"/>
                    <a:pt x="87630" y="64770"/>
                  </a:cubicBezTo>
                  <a:cubicBezTo>
                    <a:pt x="53340" y="64770"/>
                    <a:pt x="21908" y="85725"/>
                    <a:pt x="8573" y="117157"/>
                  </a:cubicBezTo>
                  <a:lnTo>
                    <a:pt x="0" y="136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9" name="Google Shape;209;p7"/>
          <p:cNvGrpSpPr/>
          <p:nvPr/>
        </p:nvGrpSpPr>
        <p:grpSpPr>
          <a:xfrm>
            <a:off x="167117" y="4912060"/>
            <a:ext cx="1893297" cy="1318364"/>
            <a:chOff x="769230" y="3203062"/>
            <a:chExt cx="2311718" cy="1609724"/>
          </a:xfrm>
        </p:grpSpPr>
        <p:sp>
          <p:nvSpPr>
            <p:cNvPr id="210" name="Google Shape;210;p7"/>
            <p:cNvSpPr/>
            <p:nvPr/>
          </p:nvSpPr>
          <p:spPr>
            <a:xfrm>
              <a:off x="1056885" y="3203062"/>
              <a:ext cx="1978342" cy="1609724"/>
            </a:xfrm>
            <a:custGeom>
              <a:rect b="b" l="l" r="r" t="t"/>
              <a:pathLst>
                <a:path extrusionOk="0" h="1609724" w="1978342">
                  <a:moveTo>
                    <a:pt x="1704975" y="1609725"/>
                  </a:moveTo>
                  <a:lnTo>
                    <a:pt x="273367" y="1609725"/>
                  </a:lnTo>
                  <a:cubicBezTo>
                    <a:pt x="122872" y="1609725"/>
                    <a:pt x="0" y="1486852"/>
                    <a:pt x="0" y="1336358"/>
                  </a:cubicBezTo>
                  <a:lnTo>
                    <a:pt x="0" y="0"/>
                  </a:lnTo>
                  <a:lnTo>
                    <a:pt x="1704975" y="0"/>
                  </a:lnTo>
                  <a:cubicBezTo>
                    <a:pt x="1855470" y="0"/>
                    <a:pt x="1978343" y="122872"/>
                    <a:pt x="1978343" y="273367"/>
                  </a:cubicBezTo>
                  <a:lnTo>
                    <a:pt x="1978343" y="1336358"/>
                  </a:lnTo>
                  <a:cubicBezTo>
                    <a:pt x="1978343" y="1486852"/>
                    <a:pt x="1855470" y="1609725"/>
                    <a:pt x="1704975" y="1609725"/>
                  </a:cubicBezTo>
                  <a:close/>
                </a:path>
              </a:pathLst>
            </a:custGeom>
            <a:solidFill>
              <a:srgbClr val="82310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769230" y="3203062"/>
              <a:ext cx="1978342" cy="1609724"/>
            </a:xfrm>
            <a:custGeom>
              <a:rect b="b" l="l" r="r" t="t"/>
              <a:pathLst>
                <a:path extrusionOk="0" h="1609724" w="1978342">
                  <a:moveTo>
                    <a:pt x="1704975" y="1609725"/>
                  </a:moveTo>
                  <a:lnTo>
                    <a:pt x="273367" y="1609725"/>
                  </a:lnTo>
                  <a:cubicBezTo>
                    <a:pt x="122872" y="1609725"/>
                    <a:pt x="0" y="1486852"/>
                    <a:pt x="0" y="1336358"/>
                  </a:cubicBezTo>
                  <a:lnTo>
                    <a:pt x="0" y="0"/>
                  </a:lnTo>
                  <a:lnTo>
                    <a:pt x="1704975" y="0"/>
                  </a:lnTo>
                  <a:cubicBezTo>
                    <a:pt x="1855470" y="0"/>
                    <a:pt x="1978343" y="122872"/>
                    <a:pt x="1978343" y="273367"/>
                  </a:cubicBezTo>
                  <a:lnTo>
                    <a:pt x="1978343" y="1336358"/>
                  </a:lnTo>
                  <a:cubicBezTo>
                    <a:pt x="1978343" y="1486852"/>
                    <a:pt x="1855470" y="1609725"/>
                    <a:pt x="1704975" y="1609725"/>
                  </a:cubicBezTo>
                  <a:close/>
                </a:path>
              </a:pathLst>
            </a:custGeom>
            <a:solidFill>
              <a:srgbClr val="A645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2098920" y="3807899"/>
              <a:ext cx="982027" cy="400050"/>
            </a:xfrm>
            <a:custGeom>
              <a:rect b="b" l="l" r="r" t="t"/>
              <a:pathLst>
                <a:path extrusionOk="0" h="400050" w="982027">
                  <a:moveTo>
                    <a:pt x="200025" y="0"/>
                  </a:moveTo>
                  <a:lnTo>
                    <a:pt x="982028" y="0"/>
                  </a:lnTo>
                  <a:lnTo>
                    <a:pt x="982028" y="400050"/>
                  </a:lnTo>
                  <a:lnTo>
                    <a:pt x="200025" y="400050"/>
                  </a:lnTo>
                  <a:cubicBezTo>
                    <a:pt x="90488" y="400050"/>
                    <a:pt x="0" y="310515"/>
                    <a:pt x="0" y="200025"/>
                  </a:cubicBezTo>
                  <a:lnTo>
                    <a:pt x="0" y="200025"/>
                  </a:lnTo>
                  <a:cubicBezTo>
                    <a:pt x="0" y="90488"/>
                    <a:pt x="89535" y="0"/>
                    <a:pt x="200025" y="0"/>
                  </a:cubicBezTo>
                  <a:close/>
                </a:path>
              </a:pathLst>
            </a:custGeom>
            <a:solidFill>
              <a:srgbClr val="BD591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2699948" y="3807900"/>
              <a:ext cx="381000" cy="400050"/>
            </a:xfrm>
            <a:custGeom>
              <a:rect b="b" l="l" r="r" t="t"/>
              <a:pathLst>
                <a:path extrusionOk="0" h="40005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400050"/>
                  </a:lnTo>
                  <a:lnTo>
                    <a:pt x="0" y="400050"/>
                  </a:lnTo>
                  <a:close/>
                </a:path>
              </a:pathLst>
            </a:custGeom>
            <a:solidFill>
              <a:srgbClr val="A645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2186550" y="3885052"/>
              <a:ext cx="245744" cy="245745"/>
            </a:xfrm>
            <a:custGeom>
              <a:rect b="b" l="l" r="r" t="t"/>
              <a:pathLst>
                <a:path extrusionOk="0" h="245745" w="245744">
                  <a:moveTo>
                    <a:pt x="122872" y="245745"/>
                  </a:moveTo>
                  <a:cubicBezTo>
                    <a:pt x="190500" y="245745"/>
                    <a:pt x="245745" y="190500"/>
                    <a:pt x="245745" y="122872"/>
                  </a:cubicBezTo>
                  <a:cubicBezTo>
                    <a:pt x="245745" y="55245"/>
                    <a:pt x="190500" y="0"/>
                    <a:pt x="122872" y="0"/>
                  </a:cubicBezTo>
                  <a:cubicBezTo>
                    <a:pt x="55245" y="0"/>
                    <a:pt x="0" y="55245"/>
                    <a:pt x="0" y="122872"/>
                  </a:cubicBezTo>
                  <a:cubicBezTo>
                    <a:pt x="0" y="190500"/>
                    <a:pt x="55245" y="245745"/>
                    <a:pt x="122872" y="245745"/>
                  </a:cubicBezTo>
                  <a:close/>
                </a:path>
              </a:pathLst>
            </a:custGeom>
            <a:solidFill>
              <a:srgbClr val="FFBB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2238938" y="3899339"/>
              <a:ext cx="140969" cy="116205"/>
            </a:xfrm>
            <a:custGeom>
              <a:rect b="b" l="l" r="r" t="t"/>
              <a:pathLst>
                <a:path extrusionOk="0" h="116205" w="140969">
                  <a:moveTo>
                    <a:pt x="70485" y="116205"/>
                  </a:moveTo>
                  <a:cubicBezTo>
                    <a:pt x="109538" y="116205"/>
                    <a:pt x="140970" y="90488"/>
                    <a:pt x="140970" y="58103"/>
                  </a:cubicBezTo>
                  <a:cubicBezTo>
                    <a:pt x="140970" y="25718"/>
                    <a:pt x="109538" y="0"/>
                    <a:pt x="70485" y="0"/>
                  </a:cubicBezTo>
                  <a:cubicBezTo>
                    <a:pt x="31432" y="0"/>
                    <a:pt x="0" y="26670"/>
                    <a:pt x="0" y="58103"/>
                  </a:cubicBezTo>
                  <a:cubicBezTo>
                    <a:pt x="0" y="89535"/>
                    <a:pt x="31432" y="116205"/>
                    <a:pt x="70485" y="116205"/>
                  </a:cubicBezTo>
                  <a:close/>
                </a:path>
              </a:pathLst>
            </a:custGeom>
            <a:solidFill>
              <a:srgbClr val="FFDD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p7"/>
          <p:cNvSpPr txBox="1"/>
          <p:nvPr/>
        </p:nvSpPr>
        <p:spPr>
          <a:xfrm>
            <a:off x="10253125" y="3785675"/>
            <a:ext cx="9090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FF"/>
                </a:solidFill>
                <a:latin typeface="Gugi"/>
                <a:ea typeface="Gugi"/>
                <a:cs typeface="Gugi"/>
                <a:sym typeface="Gugi"/>
              </a:rPr>
              <a:t>TOTAL</a:t>
            </a:r>
            <a:endParaRPr>
              <a:solidFill>
                <a:srgbClr val="00FFFF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10467925" y="2734300"/>
            <a:ext cx="909000" cy="50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FFFF"/>
                </a:solidFill>
                <a:latin typeface="Gugi"/>
                <a:ea typeface="Gugi"/>
                <a:cs typeface="Gugi"/>
                <a:sym typeface="Gugi"/>
              </a:rPr>
              <a:t>$...</a:t>
            </a:r>
            <a:endParaRPr sz="1100">
              <a:solidFill>
                <a:srgbClr val="00FFFF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218" name="Google Shape;218;p7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">
  <p:cSld name="CUSTOM_5">
    <p:bg>
      <p:bgPr>
        <a:solidFill>
          <a:srgbClr val="FFF2CC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8"/>
          <p:cNvGrpSpPr/>
          <p:nvPr/>
        </p:nvGrpSpPr>
        <p:grpSpPr>
          <a:xfrm>
            <a:off x="5266068" y="2484134"/>
            <a:ext cx="6817524" cy="4283919"/>
            <a:chOff x="5374476" y="2729229"/>
            <a:chExt cx="6817524" cy="4283919"/>
          </a:xfrm>
        </p:grpSpPr>
        <p:sp>
          <p:nvSpPr>
            <p:cNvPr id="221" name="Google Shape;221;p8"/>
            <p:cNvSpPr/>
            <p:nvPr/>
          </p:nvSpPr>
          <p:spPr>
            <a:xfrm flipH="1">
              <a:off x="11579442" y="2729229"/>
              <a:ext cx="612558" cy="607287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8"/>
            <p:cNvSpPr/>
            <p:nvPr/>
          </p:nvSpPr>
          <p:spPr>
            <a:xfrm flipH="1">
              <a:off x="11699639" y="2823766"/>
              <a:ext cx="394349" cy="418992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r" dir="135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8"/>
            <p:cNvSpPr/>
            <p:nvPr/>
          </p:nvSpPr>
          <p:spPr>
            <a:xfrm flipH="1">
              <a:off x="5374476" y="2903948"/>
              <a:ext cx="6641772" cy="4109200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p8"/>
          <p:cNvSpPr/>
          <p:nvPr/>
        </p:nvSpPr>
        <p:spPr>
          <a:xfrm>
            <a:off x="0" y="5571460"/>
            <a:ext cx="12192000" cy="1286400"/>
          </a:xfrm>
          <a:prstGeom prst="trapezoid">
            <a:avLst>
              <a:gd fmla="val 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5" name="Google Shape;225;p8"/>
          <p:cNvGrpSpPr/>
          <p:nvPr/>
        </p:nvGrpSpPr>
        <p:grpSpPr>
          <a:xfrm>
            <a:off x="212519" y="2870274"/>
            <a:ext cx="4665262" cy="2711245"/>
            <a:chOff x="3086100" y="1681162"/>
            <a:chExt cx="6015036" cy="3495674"/>
          </a:xfrm>
        </p:grpSpPr>
        <p:sp>
          <p:nvSpPr>
            <p:cNvPr id="226" name="Google Shape;226;p8"/>
            <p:cNvSpPr/>
            <p:nvPr/>
          </p:nvSpPr>
          <p:spPr>
            <a:xfrm>
              <a:off x="6973252" y="2794634"/>
              <a:ext cx="1525904" cy="568642"/>
            </a:xfrm>
            <a:custGeom>
              <a:rect b="b" l="l" r="r" t="t"/>
              <a:pathLst>
                <a:path extrusionOk="0" h="568642" w="1525904">
                  <a:moveTo>
                    <a:pt x="189547" y="0"/>
                  </a:moveTo>
                  <a:lnTo>
                    <a:pt x="1336358" y="0"/>
                  </a:lnTo>
                  <a:cubicBezTo>
                    <a:pt x="1440180" y="0"/>
                    <a:pt x="1525905" y="85725"/>
                    <a:pt x="1525905" y="189548"/>
                  </a:cubicBezTo>
                  <a:lnTo>
                    <a:pt x="1525905" y="568643"/>
                  </a:lnTo>
                  <a:lnTo>
                    <a:pt x="0" y="568643"/>
                  </a:lnTo>
                  <a:lnTo>
                    <a:pt x="0" y="189548"/>
                  </a:lnTo>
                  <a:cubicBezTo>
                    <a:pt x="0" y="85725"/>
                    <a:pt x="85725" y="0"/>
                    <a:pt x="189547" y="0"/>
                  </a:cubicBezTo>
                  <a:close/>
                </a:path>
              </a:pathLst>
            </a:custGeom>
            <a:solidFill>
              <a:srgbClr val="A8A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4892992" y="3364229"/>
              <a:ext cx="3750945" cy="818197"/>
            </a:xfrm>
            <a:custGeom>
              <a:rect b="b" l="l" r="r" t="t"/>
              <a:pathLst>
                <a:path extrusionOk="0" h="818197" w="3750945">
                  <a:moveTo>
                    <a:pt x="3750945" y="817245"/>
                  </a:moveTo>
                  <a:lnTo>
                    <a:pt x="3750945" y="167640"/>
                  </a:lnTo>
                  <a:cubicBezTo>
                    <a:pt x="3750945" y="75248"/>
                    <a:pt x="3675697" y="0"/>
                    <a:pt x="3583305" y="0"/>
                  </a:cubicBezTo>
                  <a:lnTo>
                    <a:pt x="1453515" y="0"/>
                  </a:lnTo>
                  <a:cubicBezTo>
                    <a:pt x="1339215" y="0"/>
                    <a:pt x="1242060" y="19050"/>
                    <a:pt x="1136333" y="61913"/>
                  </a:cubicBezTo>
                  <a:lnTo>
                    <a:pt x="115253" y="475298"/>
                  </a:lnTo>
                  <a:cubicBezTo>
                    <a:pt x="43815" y="503873"/>
                    <a:pt x="0" y="569595"/>
                    <a:pt x="0" y="646748"/>
                  </a:cubicBezTo>
                  <a:lnTo>
                    <a:pt x="0" y="818198"/>
                  </a:lnTo>
                  <a:lnTo>
                    <a:pt x="3750945" y="818198"/>
                  </a:lnTo>
                  <a:close/>
                </a:path>
              </a:pathLst>
            </a:custGeom>
            <a:solidFill>
              <a:srgbClr val="A8A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6808469" y="3364229"/>
              <a:ext cx="1996440" cy="818197"/>
            </a:xfrm>
            <a:custGeom>
              <a:rect b="b" l="l" r="r" t="t"/>
              <a:pathLst>
                <a:path extrusionOk="0" h="818197" w="1996440">
                  <a:moveTo>
                    <a:pt x="1996440" y="817245"/>
                  </a:moveTo>
                  <a:lnTo>
                    <a:pt x="1996440" y="167640"/>
                  </a:lnTo>
                  <a:cubicBezTo>
                    <a:pt x="1996440" y="75248"/>
                    <a:pt x="1921193" y="0"/>
                    <a:pt x="1828800" y="0"/>
                  </a:cubicBezTo>
                  <a:lnTo>
                    <a:pt x="1453515" y="0"/>
                  </a:lnTo>
                  <a:cubicBezTo>
                    <a:pt x="1339215" y="0"/>
                    <a:pt x="1242060" y="19050"/>
                    <a:pt x="1136333" y="61913"/>
                  </a:cubicBezTo>
                  <a:lnTo>
                    <a:pt x="115253" y="475298"/>
                  </a:lnTo>
                  <a:cubicBezTo>
                    <a:pt x="43815" y="503873"/>
                    <a:pt x="0" y="569595"/>
                    <a:pt x="0" y="646748"/>
                  </a:cubicBezTo>
                  <a:lnTo>
                    <a:pt x="0" y="818198"/>
                  </a:lnTo>
                  <a:lnTo>
                    <a:pt x="1996440" y="818198"/>
                  </a:lnTo>
                  <a:close/>
                </a:path>
              </a:pathLst>
            </a:custGeom>
            <a:solidFill>
              <a:srgbClr val="949B9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9" name="Google Shape;229;p8"/>
            <p:cNvGrpSpPr/>
            <p:nvPr/>
          </p:nvGrpSpPr>
          <p:grpSpPr>
            <a:xfrm>
              <a:off x="3086100" y="4181474"/>
              <a:ext cx="6015036" cy="995362"/>
              <a:chOff x="3086100" y="4181474"/>
              <a:chExt cx="6015036" cy="995362"/>
            </a:xfrm>
          </p:grpSpPr>
          <p:sp>
            <p:nvSpPr>
              <p:cNvPr id="230" name="Google Shape;230;p8"/>
              <p:cNvSpPr/>
              <p:nvPr/>
            </p:nvSpPr>
            <p:spPr>
              <a:xfrm>
                <a:off x="6512242" y="4181474"/>
                <a:ext cx="2588894" cy="995362"/>
              </a:xfrm>
              <a:custGeom>
                <a:rect b="b" l="l" r="r" t="t"/>
                <a:pathLst>
                  <a:path extrusionOk="0" h="995362" w="2588894">
                    <a:moveTo>
                      <a:pt x="296227" y="0"/>
                    </a:moveTo>
                    <a:lnTo>
                      <a:pt x="2292668" y="0"/>
                    </a:lnTo>
                    <a:cubicBezTo>
                      <a:pt x="2455545" y="0"/>
                      <a:pt x="2588895" y="133350"/>
                      <a:pt x="2588895" y="296228"/>
                    </a:cubicBezTo>
                    <a:lnTo>
                      <a:pt x="2588895" y="699135"/>
                    </a:lnTo>
                    <a:cubicBezTo>
                      <a:pt x="2588895" y="862013"/>
                      <a:pt x="2455545" y="995363"/>
                      <a:pt x="2292668" y="995363"/>
                    </a:cubicBezTo>
                    <a:lnTo>
                      <a:pt x="296227" y="995363"/>
                    </a:lnTo>
                    <a:cubicBezTo>
                      <a:pt x="133350" y="995363"/>
                      <a:pt x="0" y="862013"/>
                      <a:pt x="0" y="699135"/>
                    </a:cubicBezTo>
                    <a:lnTo>
                      <a:pt x="0" y="296228"/>
                    </a:lnTo>
                    <a:cubicBezTo>
                      <a:pt x="0" y="133350"/>
                      <a:pt x="133350" y="0"/>
                      <a:pt x="296227" y="0"/>
                    </a:cubicBezTo>
                    <a:close/>
                  </a:path>
                </a:pathLst>
              </a:custGeom>
              <a:solidFill>
                <a:srgbClr val="40434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8"/>
              <p:cNvSpPr/>
              <p:nvPr/>
            </p:nvSpPr>
            <p:spPr>
              <a:xfrm>
                <a:off x="4545329" y="4181474"/>
                <a:ext cx="2606992" cy="995362"/>
              </a:xfrm>
              <a:custGeom>
                <a:rect b="b" l="l" r="r" t="t"/>
                <a:pathLst>
                  <a:path extrusionOk="0" h="995362" w="2606992">
                    <a:moveTo>
                      <a:pt x="296228" y="0"/>
                    </a:moveTo>
                    <a:lnTo>
                      <a:pt x="2310765" y="0"/>
                    </a:lnTo>
                    <a:cubicBezTo>
                      <a:pt x="2473643" y="0"/>
                      <a:pt x="2606993" y="133350"/>
                      <a:pt x="2606993" y="296228"/>
                    </a:cubicBezTo>
                    <a:lnTo>
                      <a:pt x="2606993" y="699135"/>
                    </a:lnTo>
                    <a:cubicBezTo>
                      <a:pt x="2606993" y="862013"/>
                      <a:pt x="2473643" y="995363"/>
                      <a:pt x="2310765" y="995363"/>
                    </a:cubicBezTo>
                    <a:lnTo>
                      <a:pt x="296228" y="995363"/>
                    </a:lnTo>
                    <a:cubicBezTo>
                      <a:pt x="133350" y="995363"/>
                      <a:pt x="0" y="862013"/>
                      <a:pt x="0" y="699135"/>
                    </a:cubicBezTo>
                    <a:lnTo>
                      <a:pt x="0" y="296228"/>
                    </a:lnTo>
                    <a:cubicBezTo>
                      <a:pt x="0" y="133350"/>
                      <a:pt x="133350" y="0"/>
                      <a:pt x="296228" y="0"/>
                    </a:cubicBezTo>
                    <a:close/>
                  </a:path>
                </a:pathLst>
              </a:custGeom>
              <a:solidFill>
                <a:srgbClr val="4E515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8"/>
              <p:cNvSpPr/>
              <p:nvPr/>
            </p:nvSpPr>
            <p:spPr>
              <a:xfrm>
                <a:off x="4679632" y="4315777"/>
                <a:ext cx="2337435" cy="725804"/>
              </a:xfrm>
              <a:custGeom>
                <a:rect b="b" l="l" r="r" t="t"/>
                <a:pathLst>
                  <a:path extrusionOk="0" h="725804" w="2337435">
                    <a:moveTo>
                      <a:pt x="225742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2" y="725805"/>
                    </a:lnTo>
                    <a:cubicBezTo>
                      <a:pt x="101917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1917" y="0"/>
                      <a:pt x="225742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8"/>
              <p:cNvSpPr/>
              <p:nvPr/>
            </p:nvSpPr>
            <p:spPr>
              <a:xfrm>
                <a:off x="5061584" y="4587239"/>
                <a:ext cx="1955482" cy="454342"/>
              </a:xfrm>
              <a:custGeom>
                <a:rect b="b" l="l" r="r" t="t"/>
                <a:pathLst>
                  <a:path extrusionOk="0" h="454342" w="1955482">
                    <a:moveTo>
                      <a:pt x="1955483" y="0"/>
                    </a:moveTo>
                    <a:lnTo>
                      <a:pt x="0" y="0"/>
                    </a:lnTo>
                    <a:lnTo>
                      <a:pt x="0" y="454342"/>
                    </a:lnTo>
                    <a:lnTo>
                      <a:pt x="1793558" y="454342"/>
                    </a:lnTo>
                    <a:cubicBezTo>
                      <a:pt x="1882140" y="454342"/>
                      <a:pt x="1954530" y="381953"/>
                      <a:pt x="1954530" y="293370"/>
                    </a:cubicBezTo>
                    <a:lnTo>
                      <a:pt x="1954530" y="0"/>
                    </a:lnTo>
                    <a:close/>
                  </a:path>
                </a:pathLst>
              </a:custGeom>
              <a:solidFill>
                <a:srgbClr val="949B9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8"/>
              <p:cNvSpPr/>
              <p:nvPr/>
            </p:nvSpPr>
            <p:spPr>
              <a:xfrm>
                <a:off x="5061584" y="4587239"/>
                <a:ext cx="690562" cy="454342"/>
              </a:xfrm>
              <a:custGeom>
                <a:rect b="b" l="l" r="r" t="t"/>
                <a:pathLst>
                  <a:path extrusionOk="0" h="454342" w="690562">
                    <a:moveTo>
                      <a:pt x="690563" y="0"/>
                    </a:moveTo>
                    <a:lnTo>
                      <a:pt x="0" y="0"/>
                    </a:lnTo>
                    <a:lnTo>
                      <a:pt x="0" y="454342"/>
                    </a:lnTo>
                    <a:lnTo>
                      <a:pt x="529590" y="454342"/>
                    </a:lnTo>
                    <a:cubicBezTo>
                      <a:pt x="618172" y="454342"/>
                      <a:pt x="690563" y="381953"/>
                      <a:pt x="690563" y="293370"/>
                    </a:cubicBezTo>
                    <a:lnTo>
                      <a:pt x="690563" y="0"/>
                    </a:lnTo>
                    <a:close/>
                  </a:path>
                </a:pathLst>
              </a:custGeom>
              <a:solidFill>
                <a:srgbClr val="878F8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8"/>
              <p:cNvSpPr/>
              <p:nvPr/>
            </p:nvSpPr>
            <p:spPr>
              <a:xfrm>
                <a:off x="3210877" y="4315777"/>
                <a:ext cx="2337434" cy="725804"/>
              </a:xfrm>
              <a:custGeom>
                <a:rect b="b" l="l" r="r" t="t"/>
                <a:pathLst>
                  <a:path extrusionOk="0" h="725804" w="2337434">
                    <a:moveTo>
                      <a:pt x="225742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2" y="725805"/>
                    </a:lnTo>
                    <a:cubicBezTo>
                      <a:pt x="101917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0965" y="0"/>
                      <a:pt x="225742" y="0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8"/>
              <p:cNvSpPr/>
              <p:nvPr/>
            </p:nvSpPr>
            <p:spPr>
              <a:xfrm>
                <a:off x="3086100" y="4315777"/>
                <a:ext cx="2337434" cy="725804"/>
              </a:xfrm>
              <a:custGeom>
                <a:rect b="b" l="l" r="r" t="t"/>
                <a:pathLst>
                  <a:path extrusionOk="0" h="725804" w="2337434">
                    <a:moveTo>
                      <a:pt x="225743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3" y="725805"/>
                    </a:lnTo>
                    <a:cubicBezTo>
                      <a:pt x="101918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1918" y="0"/>
                      <a:pt x="225743" y="0"/>
                    </a:cubicBezTo>
                    <a:close/>
                  </a:path>
                </a:pathLst>
              </a:custGeom>
              <a:solidFill>
                <a:srgbClr val="B8BEB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8"/>
              <p:cNvSpPr/>
              <p:nvPr/>
            </p:nvSpPr>
            <p:spPr>
              <a:xfrm>
                <a:off x="3892867" y="4451984"/>
                <a:ext cx="321945" cy="322897"/>
              </a:xfrm>
              <a:custGeom>
                <a:rect b="b" l="l" r="r" t="t"/>
                <a:pathLst>
                  <a:path extrusionOk="0" h="322897" w="321945">
                    <a:moveTo>
                      <a:pt x="160973" y="322897"/>
                    </a:moveTo>
                    <a:cubicBezTo>
                      <a:pt x="249555" y="322897"/>
                      <a:pt x="321945" y="250508"/>
                      <a:pt x="321945" y="160972"/>
                    </a:cubicBezTo>
                    <a:cubicBezTo>
                      <a:pt x="321945" y="72390"/>
                      <a:pt x="249555" y="0"/>
                      <a:pt x="160973" y="0"/>
                    </a:cubicBezTo>
                    <a:cubicBezTo>
                      <a:pt x="72390" y="0"/>
                      <a:pt x="0" y="72390"/>
                      <a:pt x="0" y="160972"/>
                    </a:cubicBezTo>
                    <a:cubicBezTo>
                      <a:pt x="0" y="249555"/>
                      <a:pt x="72390" y="322897"/>
                      <a:pt x="160973" y="322897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8"/>
              <p:cNvSpPr/>
              <p:nvPr/>
            </p:nvSpPr>
            <p:spPr>
              <a:xfrm>
                <a:off x="3805228" y="4404359"/>
                <a:ext cx="322906" cy="323850"/>
              </a:xfrm>
              <a:custGeom>
                <a:rect b="b" l="l" r="r" t="t"/>
                <a:pathLst>
                  <a:path extrusionOk="0" h="323850" w="322906">
                    <a:moveTo>
                      <a:pt x="160982" y="323850"/>
                    </a:moveTo>
                    <a:cubicBezTo>
                      <a:pt x="249564" y="323850"/>
                      <a:pt x="322907" y="251460"/>
                      <a:pt x="322907" y="161925"/>
                    </a:cubicBezTo>
                    <a:cubicBezTo>
                      <a:pt x="322907" y="73343"/>
                      <a:pt x="250517" y="0"/>
                      <a:pt x="160982" y="0"/>
                    </a:cubicBezTo>
                    <a:cubicBezTo>
                      <a:pt x="72399" y="0"/>
                      <a:pt x="9" y="72390"/>
                      <a:pt x="9" y="161925"/>
                    </a:cubicBezTo>
                    <a:cubicBezTo>
                      <a:pt x="-943" y="250508"/>
                      <a:pt x="71447" y="323850"/>
                      <a:pt x="160982" y="323850"/>
                    </a:cubicBezTo>
                    <a:close/>
                  </a:path>
                </a:pathLst>
              </a:custGeom>
              <a:solidFill>
                <a:srgbClr val="F3F8F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8"/>
              <p:cNvSpPr/>
              <p:nvPr/>
            </p:nvSpPr>
            <p:spPr>
              <a:xfrm>
                <a:off x="3830245" y="4431981"/>
                <a:ext cx="184298" cy="180975"/>
              </a:xfrm>
              <a:custGeom>
                <a:rect b="b" l="l" r="r" t="t"/>
                <a:pathLst>
                  <a:path extrusionOk="0" h="180975" w="184298">
                    <a:moveTo>
                      <a:pt x="110247" y="0"/>
                    </a:moveTo>
                    <a:cubicBezTo>
                      <a:pt x="159777" y="0"/>
                      <a:pt x="192162" y="40005"/>
                      <a:pt x="182637" y="90488"/>
                    </a:cubicBezTo>
                    <a:cubicBezTo>
                      <a:pt x="173112" y="140018"/>
                      <a:pt x="124534" y="180975"/>
                      <a:pt x="74052" y="180975"/>
                    </a:cubicBezTo>
                    <a:cubicBezTo>
                      <a:pt x="24522" y="180975"/>
                      <a:pt x="-7863" y="140970"/>
                      <a:pt x="1662" y="90488"/>
                    </a:cubicBezTo>
                    <a:cubicBezTo>
                      <a:pt x="11187" y="40958"/>
                      <a:pt x="59764" y="0"/>
                      <a:pt x="1102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8"/>
              <p:cNvSpPr/>
              <p:nvPr/>
            </p:nvSpPr>
            <p:spPr>
              <a:xfrm>
                <a:off x="5547360" y="4748212"/>
                <a:ext cx="1469707" cy="133350"/>
              </a:xfrm>
              <a:custGeom>
                <a:rect b="b" l="l" r="r" t="t"/>
                <a:pathLst>
                  <a:path extrusionOk="0" h="133350" w="1469707">
                    <a:moveTo>
                      <a:pt x="0" y="0"/>
                    </a:moveTo>
                    <a:lnTo>
                      <a:pt x="1469707" y="0"/>
                    </a:lnTo>
                    <a:lnTo>
                      <a:pt x="1469707" y="133350"/>
                    </a:lnTo>
                    <a:lnTo>
                      <a:pt x="0" y="133350"/>
                    </a:lnTo>
                    <a:close/>
                  </a:path>
                </a:pathLst>
              </a:custGeom>
              <a:solidFill>
                <a:srgbClr val="878F8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8"/>
              <p:cNvSpPr/>
              <p:nvPr/>
            </p:nvSpPr>
            <p:spPr>
              <a:xfrm>
                <a:off x="5547359" y="4748212"/>
                <a:ext cx="204787" cy="132397"/>
              </a:xfrm>
              <a:custGeom>
                <a:rect b="b" l="l" r="r" t="t"/>
                <a:pathLst>
                  <a:path extrusionOk="0" h="132397" w="204787">
                    <a:moveTo>
                      <a:pt x="0" y="0"/>
                    </a:moveTo>
                    <a:lnTo>
                      <a:pt x="204788" y="0"/>
                    </a:lnTo>
                    <a:lnTo>
                      <a:pt x="204788" y="132397"/>
                    </a:lnTo>
                    <a:lnTo>
                      <a:pt x="204788" y="132397"/>
                    </a:lnTo>
                    <a:lnTo>
                      <a:pt x="0" y="132397"/>
                    </a:lnTo>
                    <a:close/>
                  </a:path>
                </a:pathLst>
              </a:custGeom>
              <a:solidFill>
                <a:srgbClr val="76787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8"/>
              <p:cNvSpPr/>
              <p:nvPr/>
            </p:nvSpPr>
            <p:spPr>
              <a:xfrm>
                <a:off x="5605462" y="4502467"/>
                <a:ext cx="935355" cy="83819"/>
              </a:xfrm>
              <a:custGeom>
                <a:rect b="b" l="l" r="r" t="t"/>
                <a:pathLst>
                  <a:path extrusionOk="0" h="83819" w="935355">
                    <a:moveTo>
                      <a:pt x="934403" y="0"/>
                    </a:moveTo>
                    <a:lnTo>
                      <a:pt x="294322" y="0"/>
                    </a:lnTo>
                    <a:lnTo>
                      <a:pt x="242888" y="13335"/>
                    </a:lnTo>
                    <a:cubicBezTo>
                      <a:pt x="162878" y="34290"/>
                      <a:pt x="79057" y="34290"/>
                      <a:pt x="0" y="13335"/>
                    </a:cubicBezTo>
                    <a:lnTo>
                      <a:pt x="44768" y="83820"/>
                    </a:lnTo>
                    <a:lnTo>
                      <a:pt x="935355" y="83820"/>
                    </a:lnTo>
                    <a:lnTo>
                      <a:pt x="935355" y="0"/>
                    </a:lnTo>
                    <a:close/>
                  </a:path>
                </a:pathLst>
              </a:custGeom>
              <a:solidFill>
                <a:srgbClr val="8BA63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8"/>
              <p:cNvSpPr/>
              <p:nvPr/>
            </p:nvSpPr>
            <p:spPr>
              <a:xfrm>
                <a:off x="5547359" y="4477702"/>
                <a:ext cx="992505" cy="109537"/>
              </a:xfrm>
              <a:custGeom>
                <a:rect b="b" l="l" r="r" t="t"/>
                <a:pathLst>
                  <a:path extrusionOk="0" h="109537" w="992505">
                    <a:moveTo>
                      <a:pt x="0" y="0"/>
                    </a:moveTo>
                    <a:lnTo>
                      <a:pt x="101918" y="24765"/>
                    </a:lnTo>
                    <a:cubicBezTo>
                      <a:pt x="394335" y="97155"/>
                      <a:pt x="700088" y="97155"/>
                      <a:pt x="992505" y="24765"/>
                    </a:cubicBezTo>
                    <a:lnTo>
                      <a:pt x="992505" y="109538"/>
                    </a:lnTo>
                    <a:lnTo>
                      <a:pt x="0" y="109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BC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" name="Google Shape;244;p8"/>
            <p:cNvGrpSpPr/>
            <p:nvPr/>
          </p:nvGrpSpPr>
          <p:grpSpPr>
            <a:xfrm>
              <a:off x="7748587" y="3772852"/>
              <a:ext cx="91440" cy="356234"/>
              <a:chOff x="7748587" y="3772852"/>
              <a:chExt cx="91440" cy="356234"/>
            </a:xfrm>
          </p:grpSpPr>
          <p:sp>
            <p:nvSpPr>
              <p:cNvPr id="245" name="Google Shape;245;p8"/>
              <p:cNvSpPr/>
              <p:nvPr/>
            </p:nvSpPr>
            <p:spPr>
              <a:xfrm>
                <a:off x="7748587" y="3772852"/>
                <a:ext cx="91440" cy="356234"/>
              </a:xfrm>
              <a:custGeom>
                <a:rect b="b" l="l" r="r" t="t"/>
                <a:pathLst>
                  <a:path extrusionOk="0" h="356234" w="91440">
                    <a:moveTo>
                      <a:pt x="45720" y="0"/>
                    </a:moveTo>
                    <a:lnTo>
                      <a:pt x="45720" y="0"/>
                    </a:lnTo>
                    <a:cubicBezTo>
                      <a:pt x="71438" y="0"/>
                      <a:pt x="91440" y="20955"/>
                      <a:pt x="91440" y="45720"/>
                    </a:cubicBezTo>
                    <a:lnTo>
                      <a:pt x="91440" y="310515"/>
                    </a:lnTo>
                    <a:cubicBezTo>
                      <a:pt x="91440" y="336232"/>
                      <a:pt x="70485" y="356235"/>
                      <a:pt x="45720" y="356235"/>
                    </a:cubicBezTo>
                    <a:lnTo>
                      <a:pt x="45720" y="356235"/>
                    </a:lnTo>
                    <a:cubicBezTo>
                      <a:pt x="20003" y="356235"/>
                      <a:pt x="0" y="335280"/>
                      <a:pt x="0" y="310515"/>
                    </a:cubicBezTo>
                    <a:lnTo>
                      <a:pt x="0" y="45720"/>
                    </a:lnTo>
                    <a:cubicBezTo>
                      <a:pt x="0" y="20002"/>
                      <a:pt x="20003" y="0"/>
                      <a:pt x="45720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8"/>
              <p:cNvSpPr/>
              <p:nvPr/>
            </p:nvSpPr>
            <p:spPr>
              <a:xfrm>
                <a:off x="7762875" y="3815714"/>
                <a:ext cx="41909" cy="272414"/>
              </a:xfrm>
              <a:custGeom>
                <a:rect b="b" l="l" r="r" t="t"/>
                <a:pathLst>
                  <a:path extrusionOk="0" h="272414" w="41909">
                    <a:moveTo>
                      <a:pt x="20955" y="0"/>
                    </a:moveTo>
                    <a:lnTo>
                      <a:pt x="20955" y="0"/>
                    </a:lnTo>
                    <a:cubicBezTo>
                      <a:pt x="32385" y="0"/>
                      <a:pt x="41910" y="9525"/>
                      <a:pt x="41910" y="20955"/>
                    </a:cubicBezTo>
                    <a:lnTo>
                      <a:pt x="41910" y="251460"/>
                    </a:lnTo>
                    <a:cubicBezTo>
                      <a:pt x="41910" y="262890"/>
                      <a:pt x="32385" y="272415"/>
                      <a:pt x="20955" y="272415"/>
                    </a:cubicBezTo>
                    <a:lnTo>
                      <a:pt x="20955" y="272415"/>
                    </a:lnTo>
                    <a:cubicBezTo>
                      <a:pt x="9525" y="272415"/>
                      <a:pt x="0" y="262890"/>
                      <a:pt x="0" y="251460"/>
                    </a:cubicBezTo>
                    <a:lnTo>
                      <a:pt x="0" y="20955"/>
                    </a:lnTo>
                    <a:cubicBezTo>
                      <a:pt x="0" y="8572"/>
                      <a:pt x="9525" y="0"/>
                      <a:pt x="20955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" name="Google Shape;247;p8"/>
            <p:cNvGrpSpPr/>
            <p:nvPr/>
          </p:nvGrpSpPr>
          <p:grpSpPr>
            <a:xfrm>
              <a:off x="7876222" y="3772852"/>
              <a:ext cx="731520" cy="356234"/>
              <a:chOff x="7876222" y="3772852"/>
              <a:chExt cx="731520" cy="356234"/>
            </a:xfrm>
          </p:grpSpPr>
          <p:grpSp>
            <p:nvGrpSpPr>
              <p:cNvPr id="248" name="Google Shape;248;p8"/>
              <p:cNvGrpSpPr/>
              <p:nvPr/>
            </p:nvGrpSpPr>
            <p:grpSpPr>
              <a:xfrm>
                <a:off x="7876222" y="3772852"/>
                <a:ext cx="91440" cy="356234"/>
                <a:chOff x="7876222" y="3772852"/>
                <a:chExt cx="91440" cy="356234"/>
              </a:xfrm>
            </p:grpSpPr>
            <p:sp>
              <p:nvSpPr>
                <p:cNvPr id="249" name="Google Shape;249;p8"/>
                <p:cNvSpPr/>
                <p:nvPr/>
              </p:nvSpPr>
              <p:spPr>
                <a:xfrm>
                  <a:off x="7876222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0" name="Google Shape;250;p8"/>
                <p:cNvSpPr/>
                <p:nvPr/>
              </p:nvSpPr>
              <p:spPr>
                <a:xfrm>
                  <a:off x="7890509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cubicBezTo>
                        <a:pt x="20955" y="0"/>
                        <a:pt x="20955" y="0"/>
                        <a:pt x="20955" y="0"/>
                      </a:cubicBez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cubicBezTo>
                        <a:pt x="20955" y="272415"/>
                        <a:pt x="20955" y="272415"/>
                        <a:pt x="20955" y="272415"/>
                      </a:cubicBez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1" name="Google Shape;251;p8"/>
              <p:cNvGrpSpPr/>
              <p:nvPr/>
            </p:nvGrpSpPr>
            <p:grpSpPr>
              <a:xfrm>
                <a:off x="8003857" y="3772852"/>
                <a:ext cx="91440" cy="356234"/>
                <a:chOff x="8003857" y="3772852"/>
                <a:chExt cx="91440" cy="356234"/>
              </a:xfrm>
            </p:grpSpPr>
            <p:sp>
              <p:nvSpPr>
                <p:cNvPr id="252" name="Google Shape;252;p8"/>
                <p:cNvSpPr/>
                <p:nvPr/>
              </p:nvSpPr>
              <p:spPr>
                <a:xfrm>
                  <a:off x="8003857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3" name="Google Shape;253;p8"/>
                <p:cNvSpPr/>
                <p:nvPr/>
              </p:nvSpPr>
              <p:spPr>
                <a:xfrm>
                  <a:off x="8018144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3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4" name="Google Shape;254;p8"/>
              <p:cNvGrpSpPr/>
              <p:nvPr/>
            </p:nvGrpSpPr>
            <p:grpSpPr>
              <a:xfrm>
                <a:off x="8132444" y="3772852"/>
                <a:ext cx="91440" cy="356234"/>
                <a:chOff x="8132444" y="3772852"/>
                <a:chExt cx="91440" cy="356234"/>
              </a:xfrm>
            </p:grpSpPr>
            <p:sp>
              <p:nvSpPr>
                <p:cNvPr id="255" name="Google Shape;255;p8"/>
                <p:cNvSpPr/>
                <p:nvPr/>
              </p:nvSpPr>
              <p:spPr>
                <a:xfrm>
                  <a:off x="8132444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003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" name="Google Shape;256;p8"/>
                <p:cNvSpPr/>
                <p:nvPr/>
              </p:nvSpPr>
              <p:spPr>
                <a:xfrm>
                  <a:off x="8145780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2" y="8572"/>
                        <a:pt x="10477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7" name="Google Shape;257;p8"/>
              <p:cNvGrpSpPr/>
              <p:nvPr/>
            </p:nvGrpSpPr>
            <p:grpSpPr>
              <a:xfrm>
                <a:off x="8260080" y="3772852"/>
                <a:ext cx="91439" cy="356234"/>
                <a:chOff x="8260080" y="3772852"/>
                <a:chExt cx="91439" cy="356234"/>
              </a:xfrm>
            </p:grpSpPr>
            <p:sp>
              <p:nvSpPr>
                <p:cNvPr id="258" name="Google Shape;258;p8"/>
                <p:cNvSpPr/>
                <p:nvPr/>
              </p:nvSpPr>
              <p:spPr>
                <a:xfrm>
                  <a:off x="8260080" y="3772852"/>
                  <a:ext cx="91439" cy="356234"/>
                </a:xfrm>
                <a:custGeom>
                  <a:rect b="b" l="l" r="r" t="t"/>
                  <a:pathLst>
                    <a:path extrusionOk="0" h="356234" w="91439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2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002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9" name="Google Shape;259;p8"/>
                <p:cNvSpPr/>
                <p:nvPr/>
              </p:nvSpPr>
              <p:spPr>
                <a:xfrm>
                  <a:off x="8274367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60" name="Google Shape;260;p8"/>
              <p:cNvGrpSpPr/>
              <p:nvPr/>
            </p:nvGrpSpPr>
            <p:grpSpPr>
              <a:xfrm>
                <a:off x="8387714" y="3772852"/>
                <a:ext cx="91440" cy="356234"/>
                <a:chOff x="8387714" y="3772852"/>
                <a:chExt cx="91440" cy="356234"/>
              </a:xfrm>
            </p:grpSpPr>
            <p:sp>
              <p:nvSpPr>
                <p:cNvPr id="261" name="Google Shape;261;p8"/>
                <p:cNvSpPr/>
                <p:nvPr/>
              </p:nvSpPr>
              <p:spPr>
                <a:xfrm>
                  <a:off x="8387714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2" name="Google Shape;262;p8"/>
                <p:cNvSpPr/>
                <p:nvPr/>
              </p:nvSpPr>
              <p:spPr>
                <a:xfrm>
                  <a:off x="8402002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63" name="Google Shape;263;p8"/>
              <p:cNvGrpSpPr/>
              <p:nvPr/>
            </p:nvGrpSpPr>
            <p:grpSpPr>
              <a:xfrm>
                <a:off x="8516271" y="3772852"/>
                <a:ext cx="91471" cy="356234"/>
                <a:chOff x="8516271" y="3772852"/>
                <a:chExt cx="91471" cy="356234"/>
              </a:xfrm>
            </p:grpSpPr>
            <p:sp>
              <p:nvSpPr>
                <p:cNvPr id="264" name="Google Shape;264;p8"/>
                <p:cNvSpPr/>
                <p:nvPr/>
              </p:nvSpPr>
              <p:spPr>
                <a:xfrm>
                  <a:off x="8516271" y="3772852"/>
                  <a:ext cx="91471" cy="356234"/>
                </a:xfrm>
                <a:custGeom>
                  <a:rect b="b" l="l" r="r" t="t"/>
                  <a:pathLst>
                    <a:path extrusionOk="0" h="356234" w="91471">
                      <a:moveTo>
                        <a:pt x="45752" y="0"/>
                      </a:moveTo>
                      <a:cubicBezTo>
                        <a:pt x="45752" y="0"/>
                        <a:pt x="45752" y="0"/>
                        <a:pt x="45752" y="0"/>
                      </a:cubicBezTo>
                      <a:cubicBezTo>
                        <a:pt x="71469" y="0"/>
                        <a:pt x="91472" y="20955"/>
                        <a:pt x="91472" y="45720"/>
                      </a:cubicBezTo>
                      <a:cubicBezTo>
                        <a:pt x="91472" y="134302"/>
                        <a:pt x="91472" y="222885"/>
                        <a:pt x="91472" y="310515"/>
                      </a:cubicBezTo>
                      <a:cubicBezTo>
                        <a:pt x="91472" y="336232"/>
                        <a:pt x="70516" y="356235"/>
                        <a:pt x="45752" y="356235"/>
                      </a:cubicBezTo>
                      <a:cubicBezTo>
                        <a:pt x="45752" y="356235"/>
                        <a:pt x="45752" y="356235"/>
                        <a:pt x="45752" y="356235"/>
                      </a:cubicBezTo>
                      <a:cubicBezTo>
                        <a:pt x="20034" y="356235"/>
                        <a:pt x="31" y="335280"/>
                        <a:pt x="31" y="310515"/>
                      </a:cubicBezTo>
                      <a:cubicBezTo>
                        <a:pt x="31" y="221932"/>
                        <a:pt x="31" y="133350"/>
                        <a:pt x="31" y="45720"/>
                      </a:cubicBezTo>
                      <a:cubicBezTo>
                        <a:pt x="-921" y="20002"/>
                        <a:pt x="20034" y="0"/>
                        <a:pt x="45752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5" name="Google Shape;265;p8"/>
                <p:cNvSpPr/>
                <p:nvPr/>
              </p:nvSpPr>
              <p:spPr>
                <a:xfrm>
                  <a:off x="8529637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2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66" name="Google Shape;266;p8"/>
            <p:cNvGrpSpPr/>
            <p:nvPr/>
          </p:nvGrpSpPr>
          <p:grpSpPr>
            <a:xfrm>
              <a:off x="8643937" y="3772852"/>
              <a:ext cx="91439" cy="356234"/>
              <a:chOff x="8643937" y="3772852"/>
              <a:chExt cx="91439" cy="356234"/>
            </a:xfrm>
          </p:grpSpPr>
          <p:sp>
            <p:nvSpPr>
              <p:cNvPr id="267" name="Google Shape;267;p8"/>
              <p:cNvSpPr/>
              <p:nvPr/>
            </p:nvSpPr>
            <p:spPr>
              <a:xfrm>
                <a:off x="8643937" y="3772852"/>
                <a:ext cx="91439" cy="356234"/>
              </a:xfrm>
              <a:custGeom>
                <a:rect b="b" l="l" r="r" t="t"/>
                <a:pathLst>
                  <a:path extrusionOk="0" h="356234" w="91439">
                    <a:moveTo>
                      <a:pt x="45720" y="0"/>
                    </a:moveTo>
                    <a:lnTo>
                      <a:pt x="45720" y="0"/>
                    </a:lnTo>
                    <a:cubicBezTo>
                      <a:pt x="71438" y="0"/>
                      <a:pt x="91440" y="20955"/>
                      <a:pt x="91440" y="45720"/>
                    </a:cubicBezTo>
                    <a:lnTo>
                      <a:pt x="91440" y="310515"/>
                    </a:lnTo>
                    <a:cubicBezTo>
                      <a:pt x="91440" y="336232"/>
                      <a:pt x="70485" y="356235"/>
                      <a:pt x="45720" y="356235"/>
                    </a:cubicBezTo>
                    <a:lnTo>
                      <a:pt x="45720" y="356235"/>
                    </a:lnTo>
                    <a:cubicBezTo>
                      <a:pt x="20002" y="356235"/>
                      <a:pt x="0" y="335280"/>
                      <a:pt x="0" y="310515"/>
                    </a:cubicBezTo>
                    <a:lnTo>
                      <a:pt x="0" y="45720"/>
                    </a:lnTo>
                    <a:cubicBezTo>
                      <a:pt x="0" y="20002"/>
                      <a:pt x="20002" y="0"/>
                      <a:pt x="45720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8"/>
              <p:cNvSpPr/>
              <p:nvPr/>
            </p:nvSpPr>
            <p:spPr>
              <a:xfrm>
                <a:off x="8658225" y="3815714"/>
                <a:ext cx="41910" cy="272414"/>
              </a:xfrm>
              <a:custGeom>
                <a:rect b="b" l="l" r="r" t="t"/>
                <a:pathLst>
                  <a:path extrusionOk="0" h="272414" w="41910">
                    <a:moveTo>
                      <a:pt x="20955" y="0"/>
                    </a:moveTo>
                    <a:lnTo>
                      <a:pt x="20955" y="0"/>
                    </a:lnTo>
                    <a:cubicBezTo>
                      <a:pt x="32385" y="0"/>
                      <a:pt x="41910" y="9525"/>
                      <a:pt x="41910" y="20955"/>
                    </a:cubicBezTo>
                    <a:lnTo>
                      <a:pt x="41910" y="251460"/>
                    </a:lnTo>
                    <a:cubicBezTo>
                      <a:pt x="41910" y="262890"/>
                      <a:pt x="32385" y="272415"/>
                      <a:pt x="20955" y="272415"/>
                    </a:cubicBezTo>
                    <a:lnTo>
                      <a:pt x="20955" y="272415"/>
                    </a:lnTo>
                    <a:cubicBezTo>
                      <a:pt x="9525" y="272415"/>
                      <a:pt x="0" y="262890"/>
                      <a:pt x="0" y="251460"/>
                    </a:cubicBezTo>
                    <a:lnTo>
                      <a:pt x="0" y="20955"/>
                    </a:lnTo>
                    <a:cubicBezTo>
                      <a:pt x="0" y="8572"/>
                      <a:pt x="9525" y="0"/>
                      <a:pt x="20955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9" name="Google Shape;269;p8"/>
            <p:cNvSpPr/>
            <p:nvPr/>
          </p:nvSpPr>
          <p:spPr>
            <a:xfrm>
              <a:off x="6682740" y="2794634"/>
              <a:ext cx="1525904" cy="568642"/>
            </a:xfrm>
            <a:custGeom>
              <a:rect b="b" l="l" r="r" t="t"/>
              <a:pathLst>
                <a:path extrusionOk="0" h="568642" w="1525904">
                  <a:moveTo>
                    <a:pt x="189547" y="0"/>
                  </a:moveTo>
                  <a:lnTo>
                    <a:pt x="1336358" y="0"/>
                  </a:lnTo>
                  <a:cubicBezTo>
                    <a:pt x="1440180" y="0"/>
                    <a:pt x="1525905" y="85725"/>
                    <a:pt x="1525905" y="189548"/>
                  </a:cubicBezTo>
                  <a:lnTo>
                    <a:pt x="1525905" y="568643"/>
                  </a:lnTo>
                  <a:lnTo>
                    <a:pt x="0" y="568643"/>
                  </a:lnTo>
                  <a:lnTo>
                    <a:pt x="0" y="189548"/>
                  </a:lnTo>
                  <a:cubicBezTo>
                    <a:pt x="0" y="85725"/>
                    <a:pt x="85725" y="0"/>
                    <a:pt x="189547" y="0"/>
                  </a:cubicBezTo>
                  <a:close/>
                </a:path>
              </a:pathLst>
            </a:custGeom>
            <a:solidFill>
              <a:srgbClr val="C1CAC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6771322" y="2884169"/>
              <a:ext cx="1348740" cy="480059"/>
            </a:xfrm>
            <a:custGeom>
              <a:rect b="b" l="l" r="r" t="t"/>
              <a:pathLst>
                <a:path extrusionOk="0" h="480059" w="1348740">
                  <a:moveTo>
                    <a:pt x="1348740" y="245745"/>
                  </a:moveTo>
                  <a:lnTo>
                    <a:pt x="1348740" y="234315"/>
                  </a:lnTo>
                  <a:lnTo>
                    <a:pt x="1348740" y="100965"/>
                  </a:lnTo>
                  <a:cubicBezTo>
                    <a:pt x="1348740" y="45720"/>
                    <a:pt x="1303020" y="0"/>
                    <a:pt x="1247775" y="0"/>
                  </a:cubicBezTo>
                  <a:lnTo>
                    <a:pt x="100965" y="0"/>
                  </a:lnTo>
                  <a:cubicBezTo>
                    <a:pt x="45720" y="0"/>
                    <a:pt x="0" y="45720"/>
                    <a:pt x="0" y="100965"/>
                  </a:cubicBezTo>
                  <a:lnTo>
                    <a:pt x="0" y="234315"/>
                  </a:lnTo>
                  <a:lnTo>
                    <a:pt x="0" y="245745"/>
                  </a:lnTo>
                  <a:lnTo>
                    <a:pt x="0" y="379095"/>
                  </a:lnTo>
                  <a:cubicBezTo>
                    <a:pt x="0" y="434340"/>
                    <a:pt x="45720" y="480060"/>
                    <a:pt x="100965" y="480060"/>
                  </a:cubicBezTo>
                  <a:lnTo>
                    <a:pt x="1247775" y="480060"/>
                  </a:lnTo>
                  <a:cubicBezTo>
                    <a:pt x="1303020" y="480060"/>
                    <a:pt x="1348740" y="434340"/>
                    <a:pt x="1348740" y="379095"/>
                  </a:cubicBezTo>
                  <a:lnTo>
                    <a:pt x="1348740" y="245745"/>
                  </a:lnTo>
                  <a:close/>
                </a:path>
              </a:pathLst>
            </a:custGeom>
            <a:solidFill>
              <a:srgbClr val="2D2D2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6873240" y="2884169"/>
              <a:ext cx="1110615" cy="480059"/>
            </a:xfrm>
            <a:custGeom>
              <a:rect b="b" l="l" r="r" t="t"/>
              <a:pathLst>
                <a:path extrusionOk="0" h="480059" w="1110615">
                  <a:moveTo>
                    <a:pt x="273367" y="0"/>
                  </a:moveTo>
                  <a:lnTo>
                    <a:pt x="414338" y="0"/>
                  </a:lnTo>
                  <a:lnTo>
                    <a:pt x="140970" y="480060"/>
                  </a:lnTo>
                  <a:lnTo>
                    <a:pt x="0" y="480060"/>
                  </a:lnTo>
                  <a:lnTo>
                    <a:pt x="273367" y="0"/>
                  </a:lnTo>
                  <a:lnTo>
                    <a:pt x="273367" y="0"/>
                  </a:lnTo>
                  <a:close/>
                  <a:moveTo>
                    <a:pt x="568642" y="0"/>
                  </a:moveTo>
                  <a:lnTo>
                    <a:pt x="295275" y="480060"/>
                  </a:lnTo>
                  <a:lnTo>
                    <a:pt x="610553" y="480060"/>
                  </a:lnTo>
                  <a:lnTo>
                    <a:pt x="883920" y="0"/>
                  </a:lnTo>
                  <a:lnTo>
                    <a:pt x="568642" y="0"/>
                  </a:lnTo>
                  <a:lnTo>
                    <a:pt x="568642" y="0"/>
                  </a:lnTo>
                  <a:close/>
                  <a:moveTo>
                    <a:pt x="971550" y="0"/>
                  </a:moveTo>
                  <a:lnTo>
                    <a:pt x="1110615" y="0"/>
                  </a:lnTo>
                  <a:lnTo>
                    <a:pt x="837247" y="480060"/>
                  </a:lnTo>
                  <a:lnTo>
                    <a:pt x="699135" y="480060"/>
                  </a:lnTo>
                  <a:lnTo>
                    <a:pt x="971550" y="0"/>
                  </a:lnTo>
                  <a:close/>
                </a:path>
              </a:pathLst>
            </a:custGeom>
            <a:solidFill>
              <a:srgbClr val="4043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6184106" y="3478529"/>
              <a:ext cx="1271587" cy="36195"/>
            </a:xfrm>
            <a:custGeom>
              <a:rect b="b" l="l" r="r" t="t"/>
              <a:pathLst>
                <a:path extrusionOk="0" h="36195" w="1271587">
                  <a:moveTo>
                    <a:pt x="273844" y="0"/>
                  </a:moveTo>
                  <a:cubicBezTo>
                    <a:pt x="292894" y="0"/>
                    <a:pt x="311944" y="0"/>
                    <a:pt x="330994" y="0"/>
                  </a:cubicBezTo>
                  <a:cubicBezTo>
                    <a:pt x="350044" y="0"/>
                    <a:pt x="369094" y="0"/>
                    <a:pt x="388144" y="0"/>
                  </a:cubicBezTo>
                  <a:cubicBezTo>
                    <a:pt x="397669" y="0"/>
                    <a:pt x="397669" y="2858"/>
                    <a:pt x="388144" y="6667"/>
                  </a:cubicBezTo>
                  <a:cubicBezTo>
                    <a:pt x="378619" y="10478"/>
                    <a:pt x="369094" y="14288"/>
                    <a:pt x="359569" y="18098"/>
                  </a:cubicBezTo>
                  <a:cubicBezTo>
                    <a:pt x="350044" y="21908"/>
                    <a:pt x="340519" y="25717"/>
                    <a:pt x="330994" y="29528"/>
                  </a:cubicBezTo>
                  <a:cubicBezTo>
                    <a:pt x="321469" y="33338"/>
                    <a:pt x="306229" y="36195"/>
                    <a:pt x="296704" y="36195"/>
                  </a:cubicBezTo>
                  <a:cubicBezTo>
                    <a:pt x="277654" y="36195"/>
                    <a:pt x="258604" y="36195"/>
                    <a:pt x="239554" y="36195"/>
                  </a:cubicBezTo>
                  <a:cubicBezTo>
                    <a:pt x="220504" y="36195"/>
                    <a:pt x="201454" y="36195"/>
                    <a:pt x="182404" y="36195"/>
                  </a:cubicBezTo>
                  <a:cubicBezTo>
                    <a:pt x="172879" y="36195"/>
                    <a:pt x="172879" y="33338"/>
                    <a:pt x="182404" y="29528"/>
                  </a:cubicBezTo>
                  <a:cubicBezTo>
                    <a:pt x="191929" y="25717"/>
                    <a:pt x="201454" y="21908"/>
                    <a:pt x="210979" y="18098"/>
                  </a:cubicBezTo>
                  <a:cubicBezTo>
                    <a:pt x="220504" y="14288"/>
                    <a:pt x="230029" y="10478"/>
                    <a:pt x="239554" y="6667"/>
                  </a:cubicBezTo>
                  <a:cubicBezTo>
                    <a:pt x="249079" y="2858"/>
                    <a:pt x="264319" y="0"/>
                    <a:pt x="273844" y="0"/>
                  </a:cubicBezTo>
                  <a:lnTo>
                    <a:pt x="273844" y="0"/>
                  </a:lnTo>
                  <a:close/>
                  <a:moveTo>
                    <a:pt x="98584" y="0"/>
                  </a:moveTo>
                  <a:cubicBezTo>
                    <a:pt x="89059" y="0"/>
                    <a:pt x="73819" y="2858"/>
                    <a:pt x="64294" y="6667"/>
                  </a:cubicBezTo>
                  <a:cubicBezTo>
                    <a:pt x="54769" y="10478"/>
                    <a:pt x="45244" y="14288"/>
                    <a:pt x="35719" y="18098"/>
                  </a:cubicBezTo>
                  <a:cubicBezTo>
                    <a:pt x="26194" y="21908"/>
                    <a:pt x="16669" y="25717"/>
                    <a:pt x="7144" y="29528"/>
                  </a:cubicBezTo>
                  <a:cubicBezTo>
                    <a:pt x="-2381" y="33338"/>
                    <a:pt x="-2381" y="36195"/>
                    <a:pt x="7144" y="36195"/>
                  </a:cubicBezTo>
                  <a:cubicBezTo>
                    <a:pt x="26194" y="36195"/>
                    <a:pt x="45244" y="36195"/>
                    <a:pt x="64294" y="36195"/>
                  </a:cubicBezTo>
                  <a:cubicBezTo>
                    <a:pt x="83344" y="36195"/>
                    <a:pt x="102394" y="36195"/>
                    <a:pt x="121444" y="36195"/>
                  </a:cubicBezTo>
                  <a:cubicBezTo>
                    <a:pt x="130969" y="36195"/>
                    <a:pt x="146209" y="33338"/>
                    <a:pt x="155734" y="29528"/>
                  </a:cubicBezTo>
                  <a:cubicBezTo>
                    <a:pt x="165259" y="25717"/>
                    <a:pt x="174784" y="21908"/>
                    <a:pt x="184309" y="18098"/>
                  </a:cubicBezTo>
                  <a:cubicBezTo>
                    <a:pt x="193834" y="14288"/>
                    <a:pt x="203359" y="10478"/>
                    <a:pt x="212884" y="6667"/>
                  </a:cubicBezTo>
                  <a:cubicBezTo>
                    <a:pt x="222409" y="2858"/>
                    <a:pt x="222409" y="0"/>
                    <a:pt x="212884" y="0"/>
                  </a:cubicBezTo>
                  <a:cubicBezTo>
                    <a:pt x="193834" y="0"/>
                    <a:pt x="174784" y="0"/>
                    <a:pt x="155734" y="0"/>
                  </a:cubicBezTo>
                  <a:cubicBezTo>
                    <a:pt x="136684" y="0"/>
                    <a:pt x="117634" y="0"/>
                    <a:pt x="98584" y="0"/>
                  </a:cubicBezTo>
                  <a:lnTo>
                    <a:pt x="98584" y="0"/>
                  </a:lnTo>
                  <a:close/>
                  <a:moveTo>
                    <a:pt x="449104" y="0"/>
                  </a:moveTo>
                  <a:cubicBezTo>
                    <a:pt x="439579" y="0"/>
                    <a:pt x="424339" y="2858"/>
                    <a:pt x="414814" y="6667"/>
                  </a:cubicBezTo>
                  <a:cubicBezTo>
                    <a:pt x="405289" y="10478"/>
                    <a:pt x="395764" y="14288"/>
                    <a:pt x="386239" y="18098"/>
                  </a:cubicBezTo>
                  <a:cubicBezTo>
                    <a:pt x="376714" y="21908"/>
                    <a:pt x="367189" y="25717"/>
                    <a:pt x="357664" y="29528"/>
                  </a:cubicBezTo>
                  <a:cubicBezTo>
                    <a:pt x="348139" y="33338"/>
                    <a:pt x="348139" y="36195"/>
                    <a:pt x="357664" y="36195"/>
                  </a:cubicBezTo>
                  <a:cubicBezTo>
                    <a:pt x="376714" y="36195"/>
                    <a:pt x="395764" y="36195"/>
                    <a:pt x="414814" y="36195"/>
                  </a:cubicBezTo>
                  <a:cubicBezTo>
                    <a:pt x="433864" y="36195"/>
                    <a:pt x="452914" y="36195"/>
                    <a:pt x="471964" y="36195"/>
                  </a:cubicBezTo>
                  <a:cubicBezTo>
                    <a:pt x="481489" y="36195"/>
                    <a:pt x="496729" y="33338"/>
                    <a:pt x="506254" y="29528"/>
                  </a:cubicBezTo>
                  <a:cubicBezTo>
                    <a:pt x="515779" y="25717"/>
                    <a:pt x="525304" y="21908"/>
                    <a:pt x="534829" y="18098"/>
                  </a:cubicBezTo>
                  <a:cubicBezTo>
                    <a:pt x="544354" y="14288"/>
                    <a:pt x="553879" y="10478"/>
                    <a:pt x="563404" y="6667"/>
                  </a:cubicBezTo>
                  <a:cubicBezTo>
                    <a:pt x="572929" y="2858"/>
                    <a:pt x="572929" y="0"/>
                    <a:pt x="563404" y="0"/>
                  </a:cubicBezTo>
                  <a:cubicBezTo>
                    <a:pt x="544354" y="0"/>
                    <a:pt x="525304" y="0"/>
                    <a:pt x="506254" y="0"/>
                  </a:cubicBezTo>
                  <a:cubicBezTo>
                    <a:pt x="487204" y="0"/>
                    <a:pt x="468154" y="0"/>
                    <a:pt x="449104" y="0"/>
                  </a:cubicBezTo>
                  <a:lnTo>
                    <a:pt x="449104" y="0"/>
                  </a:lnTo>
                  <a:close/>
                  <a:moveTo>
                    <a:pt x="624364" y="0"/>
                  </a:moveTo>
                  <a:cubicBezTo>
                    <a:pt x="643414" y="0"/>
                    <a:pt x="662464" y="0"/>
                    <a:pt x="681514" y="0"/>
                  </a:cubicBezTo>
                  <a:cubicBezTo>
                    <a:pt x="700564" y="0"/>
                    <a:pt x="719614" y="0"/>
                    <a:pt x="738664" y="0"/>
                  </a:cubicBezTo>
                  <a:cubicBezTo>
                    <a:pt x="748189" y="0"/>
                    <a:pt x="748189" y="2858"/>
                    <a:pt x="738664" y="6667"/>
                  </a:cubicBezTo>
                  <a:cubicBezTo>
                    <a:pt x="729139" y="10478"/>
                    <a:pt x="719614" y="14288"/>
                    <a:pt x="710089" y="18098"/>
                  </a:cubicBezTo>
                  <a:cubicBezTo>
                    <a:pt x="700564" y="21908"/>
                    <a:pt x="691039" y="25717"/>
                    <a:pt x="681514" y="29528"/>
                  </a:cubicBezTo>
                  <a:cubicBezTo>
                    <a:pt x="671989" y="33338"/>
                    <a:pt x="656749" y="36195"/>
                    <a:pt x="647224" y="36195"/>
                  </a:cubicBezTo>
                  <a:cubicBezTo>
                    <a:pt x="628174" y="36195"/>
                    <a:pt x="609124" y="36195"/>
                    <a:pt x="590074" y="36195"/>
                  </a:cubicBezTo>
                  <a:cubicBezTo>
                    <a:pt x="571024" y="36195"/>
                    <a:pt x="551974" y="36195"/>
                    <a:pt x="532924" y="36195"/>
                  </a:cubicBezTo>
                  <a:cubicBezTo>
                    <a:pt x="523399" y="36195"/>
                    <a:pt x="523399" y="33338"/>
                    <a:pt x="532924" y="29528"/>
                  </a:cubicBezTo>
                  <a:cubicBezTo>
                    <a:pt x="542449" y="25717"/>
                    <a:pt x="551974" y="21908"/>
                    <a:pt x="561499" y="18098"/>
                  </a:cubicBezTo>
                  <a:cubicBezTo>
                    <a:pt x="571024" y="14288"/>
                    <a:pt x="580549" y="10478"/>
                    <a:pt x="590074" y="6667"/>
                  </a:cubicBezTo>
                  <a:cubicBezTo>
                    <a:pt x="599599" y="2858"/>
                    <a:pt x="614839" y="0"/>
                    <a:pt x="624364" y="0"/>
                  </a:cubicBezTo>
                  <a:lnTo>
                    <a:pt x="624364" y="0"/>
                  </a:lnTo>
                  <a:close/>
                  <a:moveTo>
                    <a:pt x="799624" y="0"/>
                  </a:moveTo>
                  <a:cubicBezTo>
                    <a:pt x="790099" y="0"/>
                    <a:pt x="774859" y="2858"/>
                    <a:pt x="765334" y="6667"/>
                  </a:cubicBezTo>
                  <a:cubicBezTo>
                    <a:pt x="755809" y="10478"/>
                    <a:pt x="746284" y="14288"/>
                    <a:pt x="736759" y="18098"/>
                  </a:cubicBezTo>
                  <a:cubicBezTo>
                    <a:pt x="727234" y="21908"/>
                    <a:pt x="717709" y="25717"/>
                    <a:pt x="708184" y="29528"/>
                  </a:cubicBezTo>
                  <a:cubicBezTo>
                    <a:pt x="698659" y="33338"/>
                    <a:pt x="698659" y="36195"/>
                    <a:pt x="708184" y="36195"/>
                  </a:cubicBezTo>
                  <a:cubicBezTo>
                    <a:pt x="727234" y="36195"/>
                    <a:pt x="746284" y="36195"/>
                    <a:pt x="765334" y="36195"/>
                  </a:cubicBezTo>
                  <a:cubicBezTo>
                    <a:pt x="784384" y="36195"/>
                    <a:pt x="803434" y="36195"/>
                    <a:pt x="822484" y="36195"/>
                  </a:cubicBezTo>
                  <a:cubicBezTo>
                    <a:pt x="832009" y="36195"/>
                    <a:pt x="847249" y="33338"/>
                    <a:pt x="856774" y="29528"/>
                  </a:cubicBezTo>
                  <a:cubicBezTo>
                    <a:pt x="866299" y="25717"/>
                    <a:pt x="875824" y="21908"/>
                    <a:pt x="885349" y="18098"/>
                  </a:cubicBezTo>
                  <a:cubicBezTo>
                    <a:pt x="894874" y="14288"/>
                    <a:pt x="904399" y="10478"/>
                    <a:pt x="913924" y="6667"/>
                  </a:cubicBezTo>
                  <a:cubicBezTo>
                    <a:pt x="923449" y="2858"/>
                    <a:pt x="923449" y="0"/>
                    <a:pt x="913924" y="0"/>
                  </a:cubicBezTo>
                  <a:cubicBezTo>
                    <a:pt x="894874" y="0"/>
                    <a:pt x="875824" y="0"/>
                    <a:pt x="856774" y="0"/>
                  </a:cubicBezTo>
                  <a:cubicBezTo>
                    <a:pt x="837724" y="0"/>
                    <a:pt x="818674" y="0"/>
                    <a:pt x="799624" y="0"/>
                  </a:cubicBezTo>
                  <a:lnTo>
                    <a:pt x="799624" y="0"/>
                  </a:lnTo>
                  <a:close/>
                  <a:moveTo>
                    <a:pt x="974884" y="0"/>
                  </a:moveTo>
                  <a:cubicBezTo>
                    <a:pt x="993934" y="0"/>
                    <a:pt x="1012984" y="0"/>
                    <a:pt x="1032034" y="0"/>
                  </a:cubicBezTo>
                  <a:cubicBezTo>
                    <a:pt x="1051084" y="0"/>
                    <a:pt x="1070134" y="0"/>
                    <a:pt x="1089184" y="0"/>
                  </a:cubicBezTo>
                  <a:cubicBezTo>
                    <a:pt x="1098709" y="0"/>
                    <a:pt x="1098709" y="2858"/>
                    <a:pt x="1089184" y="6667"/>
                  </a:cubicBezTo>
                  <a:cubicBezTo>
                    <a:pt x="1079659" y="10478"/>
                    <a:pt x="1070134" y="14288"/>
                    <a:pt x="1060609" y="18098"/>
                  </a:cubicBezTo>
                  <a:cubicBezTo>
                    <a:pt x="1051084" y="21908"/>
                    <a:pt x="1041559" y="25717"/>
                    <a:pt x="1032034" y="29528"/>
                  </a:cubicBezTo>
                  <a:cubicBezTo>
                    <a:pt x="1022509" y="33338"/>
                    <a:pt x="1007269" y="36195"/>
                    <a:pt x="997744" y="36195"/>
                  </a:cubicBezTo>
                  <a:cubicBezTo>
                    <a:pt x="978694" y="36195"/>
                    <a:pt x="959644" y="36195"/>
                    <a:pt x="940594" y="36195"/>
                  </a:cubicBezTo>
                  <a:cubicBezTo>
                    <a:pt x="921544" y="36195"/>
                    <a:pt x="902494" y="36195"/>
                    <a:pt x="883444" y="36195"/>
                  </a:cubicBezTo>
                  <a:cubicBezTo>
                    <a:pt x="873919" y="36195"/>
                    <a:pt x="873919" y="33338"/>
                    <a:pt x="883444" y="29528"/>
                  </a:cubicBezTo>
                  <a:cubicBezTo>
                    <a:pt x="892969" y="25717"/>
                    <a:pt x="902494" y="21908"/>
                    <a:pt x="912019" y="18098"/>
                  </a:cubicBezTo>
                  <a:cubicBezTo>
                    <a:pt x="921544" y="14288"/>
                    <a:pt x="931069" y="10478"/>
                    <a:pt x="940594" y="6667"/>
                  </a:cubicBezTo>
                  <a:cubicBezTo>
                    <a:pt x="950119" y="2858"/>
                    <a:pt x="965359" y="0"/>
                    <a:pt x="974884" y="0"/>
                  </a:cubicBezTo>
                  <a:lnTo>
                    <a:pt x="974884" y="0"/>
                  </a:lnTo>
                  <a:close/>
                  <a:moveTo>
                    <a:pt x="1150144" y="0"/>
                  </a:moveTo>
                  <a:cubicBezTo>
                    <a:pt x="1140619" y="0"/>
                    <a:pt x="1125379" y="2858"/>
                    <a:pt x="1115854" y="6667"/>
                  </a:cubicBezTo>
                  <a:cubicBezTo>
                    <a:pt x="1106329" y="10478"/>
                    <a:pt x="1096804" y="14288"/>
                    <a:pt x="1087279" y="18098"/>
                  </a:cubicBezTo>
                  <a:cubicBezTo>
                    <a:pt x="1077754" y="21908"/>
                    <a:pt x="1068229" y="25717"/>
                    <a:pt x="1058704" y="29528"/>
                  </a:cubicBezTo>
                  <a:cubicBezTo>
                    <a:pt x="1049179" y="33338"/>
                    <a:pt x="1049179" y="36195"/>
                    <a:pt x="1058704" y="36195"/>
                  </a:cubicBezTo>
                  <a:cubicBezTo>
                    <a:pt x="1077754" y="36195"/>
                    <a:pt x="1096804" y="36195"/>
                    <a:pt x="1115854" y="36195"/>
                  </a:cubicBezTo>
                  <a:cubicBezTo>
                    <a:pt x="1134904" y="36195"/>
                    <a:pt x="1153954" y="36195"/>
                    <a:pt x="1173004" y="36195"/>
                  </a:cubicBezTo>
                  <a:cubicBezTo>
                    <a:pt x="1182529" y="36195"/>
                    <a:pt x="1197769" y="33338"/>
                    <a:pt x="1207294" y="29528"/>
                  </a:cubicBezTo>
                  <a:cubicBezTo>
                    <a:pt x="1216819" y="25717"/>
                    <a:pt x="1226344" y="21908"/>
                    <a:pt x="1235869" y="18098"/>
                  </a:cubicBezTo>
                  <a:cubicBezTo>
                    <a:pt x="1245394" y="14288"/>
                    <a:pt x="1254919" y="10478"/>
                    <a:pt x="1264444" y="6667"/>
                  </a:cubicBezTo>
                  <a:cubicBezTo>
                    <a:pt x="1273969" y="2858"/>
                    <a:pt x="1273969" y="0"/>
                    <a:pt x="1264444" y="0"/>
                  </a:cubicBezTo>
                  <a:cubicBezTo>
                    <a:pt x="1245394" y="0"/>
                    <a:pt x="1226344" y="0"/>
                    <a:pt x="1207294" y="0"/>
                  </a:cubicBezTo>
                  <a:cubicBezTo>
                    <a:pt x="1188244" y="0"/>
                    <a:pt x="1169194" y="0"/>
                    <a:pt x="1150144" y="0"/>
                  </a:cubicBez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3" name="Google Shape;273;p8"/>
            <p:cNvGrpSpPr/>
            <p:nvPr/>
          </p:nvGrpSpPr>
          <p:grpSpPr>
            <a:xfrm>
              <a:off x="5687853" y="3528059"/>
              <a:ext cx="1644015" cy="185737"/>
              <a:chOff x="5687853" y="3528059"/>
              <a:chExt cx="1644015" cy="185737"/>
            </a:xfrm>
          </p:grpSpPr>
          <p:sp>
            <p:nvSpPr>
              <p:cNvPr id="274" name="Google Shape;274;p8"/>
              <p:cNvSpPr/>
              <p:nvPr/>
            </p:nvSpPr>
            <p:spPr>
              <a:xfrm>
                <a:off x="6060281" y="3528059"/>
                <a:ext cx="1271587" cy="36195"/>
              </a:xfrm>
              <a:custGeom>
                <a:rect b="b" l="l" r="r" t="t"/>
                <a:pathLst>
                  <a:path extrusionOk="0" h="36195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8"/>
                      <a:pt x="388144" y="6668"/>
                    </a:cubicBezTo>
                    <a:cubicBezTo>
                      <a:pt x="378619" y="10478"/>
                      <a:pt x="369094" y="14288"/>
                      <a:pt x="359569" y="18098"/>
                    </a:cubicBezTo>
                    <a:cubicBezTo>
                      <a:pt x="350044" y="21908"/>
                      <a:pt x="340519" y="25718"/>
                      <a:pt x="330994" y="29528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8"/>
                    </a:cubicBezTo>
                    <a:cubicBezTo>
                      <a:pt x="191929" y="25718"/>
                      <a:pt x="201454" y="21908"/>
                      <a:pt x="210979" y="18098"/>
                    </a:cubicBezTo>
                    <a:cubicBezTo>
                      <a:pt x="220504" y="14288"/>
                      <a:pt x="230029" y="10478"/>
                      <a:pt x="239554" y="6668"/>
                    </a:cubicBezTo>
                    <a:cubicBezTo>
                      <a:pt x="249079" y="2858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8"/>
                      <a:pt x="64294" y="6668"/>
                    </a:cubicBezTo>
                    <a:cubicBezTo>
                      <a:pt x="54769" y="10478"/>
                      <a:pt x="45244" y="14288"/>
                      <a:pt x="35719" y="18098"/>
                    </a:cubicBezTo>
                    <a:cubicBezTo>
                      <a:pt x="26194" y="21908"/>
                      <a:pt x="16669" y="25718"/>
                      <a:pt x="7144" y="29528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8"/>
                    </a:cubicBezTo>
                    <a:cubicBezTo>
                      <a:pt x="165259" y="25718"/>
                      <a:pt x="174784" y="21908"/>
                      <a:pt x="184309" y="18098"/>
                    </a:cubicBezTo>
                    <a:cubicBezTo>
                      <a:pt x="193834" y="14288"/>
                      <a:pt x="203359" y="10478"/>
                      <a:pt x="212884" y="6668"/>
                    </a:cubicBezTo>
                    <a:cubicBezTo>
                      <a:pt x="222409" y="2858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8"/>
                      <a:pt x="414814" y="6668"/>
                    </a:cubicBezTo>
                    <a:cubicBezTo>
                      <a:pt x="405289" y="10478"/>
                      <a:pt x="395764" y="14288"/>
                      <a:pt x="386239" y="18098"/>
                    </a:cubicBezTo>
                    <a:cubicBezTo>
                      <a:pt x="376714" y="21908"/>
                      <a:pt x="367189" y="25718"/>
                      <a:pt x="357664" y="29528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8"/>
                    </a:cubicBezTo>
                    <a:cubicBezTo>
                      <a:pt x="515779" y="25718"/>
                      <a:pt x="525304" y="21908"/>
                      <a:pt x="534829" y="18098"/>
                    </a:cubicBezTo>
                    <a:cubicBezTo>
                      <a:pt x="544354" y="14288"/>
                      <a:pt x="553879" y="10478"/>
                      <a:pt x="563404" y="6668"/>
                    </a:cubicBezTo>
                    <a:cubicBezTo>
                      <a:pt x="572929" y="2858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8"/>
                      <a:pt x="738664" y="6668"/>
                    </a:cubicBezTo>
                    <a:cubicBezTo>
                      <a:pt x="729139" y="10478"/>
                      <a:pt x="719614" y="14288"/>
                      <a:pt x="710089" y="18098"/>
                    </a:cubicBezTo>
                    <a:cubicBezTo>
                      <a:pt x="700564" y="21908"/>
                      <a:pt x="691039" y="25718"/>
                      <a:pt x="681514" y="29528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8"/>
                    </a:cubicBezTo>
                    <a:cubicBezTo>
                      <a:pt x="542449" y="25718"/>
                      <a:pt x="551974" y="21908"/>
                      <a:pt x="561499" y="18098"/>
                    </a:cubicBezTo>
                    <a:cubicBezTo>
                      <a:pt x="571024" y="14288"/>
                      <a:pt x="580549" y="10478"/>
                      <a:pt x="590074" y="6668"/>
                    </a:cubicBezTo>
                    <a:cubicBezTo>
                      <a:pt x="599599" y="2858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8"/>
                      <a:pt x="765334" y="6668"/>
                    </a:cubicBezTo>
                    <a:cubicBezTo>
                      <a:pt x="755809" y="10478"/>
                      <a:pt x="746284" y="14288"/>
                      <a:pt x="736759" y="18098"/>
                    </a:cubicBezTo>
                    <a:cubicBezTo>
                      <a:pt x="727234" y="21908"/>
                      <a:pt x="717709" y="25718"/>
                      <a:pt x="708184" y="29528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8"/>
                    </a:cubicBezTo>
                    <a:cubicBezTo>
                      <a:pt x="866299" y="25718"/>
                      <a:pt x="875824" y="21908"/>
                      <a:pt x="885349" y="18098"/>
                    </a:cubicBezTo>
                    <a:cubicBezTo>
                      <a:pt x="894874" y="14288"/>
                      <a:pt x="904399" y="10478"/>
                      <a:pt x="913924" y="6668"/>
                    </a:cubicBezTo>
                    <a:cubicBezTo>
                      <a:pt x="923449" y="2858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8"/>
                      <a:pt x="1089184" y="6668"/>
                    </a:cubicBezTo>
                    <a:cubicBezTo>
                      <a:pt x="1079659" y="10478"/>
                      <a:pt x="1070134" y="14288"/>
                      <a:pt x="1060609" y="18098"/>
                    </a:cubicBezTo>
                    <a:cubicBezTo>
                      <a:pt x="1051084" y="21908"/>
                      <a:pt x="1041559" y="25718"/>
                      <a:pt x="1032034" y="29528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8"/>
                    </a:cubicBezTo>
                    <a:cubicBezTo>
                      <a:pt x="892969" y="25718"/>
                      <a:pt x="902494" y="21908"/>
                      <a:pt x="912019" y="18098"/>
                    </a:cubicBezTo>
                    <a:cubicBezTo>
                      <a:pt x="921544" y="14288"/>
                      <a:pt x="931069" y="10478"/>
                      <a:pt x="940594" y="6668"/>
                    </a:cubicBezTo>
                    <a:cubicBezTo>
                      <a:pt x="950119" y="2858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8"/>
                      <a:pt x="1115854" y="6668"/>
                    </a:cubicBezTo>
                    <a:cubicBezTo>
                      <a:pt x="1106329" y="10478"/>
                      <a:pt x="1096804" y="14288"/>
                      <a:pt x="1087279" y="18098"/>
                    </a:cubicBezTo>
                    <a:cubicBezTo>
                      <a:pt x="1077754" y="21908"/>
                      <a:pt x="1068229" y="25718"/>
                      <a:pt x="1058704" y="29528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8"/>
                    </a:cubicBezTo>
                    <a:cubicBezTo>
                      <a:pt x="1216819" y="25718"/>
                      <a:pt x="1226344" y="21908"/>
                      <a:pt x="1235869" y="18098"/>
                    </a:cubicBezTo>
                    <a:cubicBezTo>
                      <a:pt x="1245394" y="14288"/>
                      <a:pt x="1254919" y="10478"/>
                      <a:pt x="1264444" y="6668"/>
                    </a:cubicBezTo>
                    <a:cubicBezTo>
                      <a:pt x="1273969" y="2858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9194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8"/>
              <p:cNvSpPr/>
              <p:nvPr/>
            </p:nvSpPr>
            <p:spPr>
              <a:xfrm>
                <a:off x="5936456" y="3577589"/>
                <a:ext cx="1271587" cy="36194"/>
              </a:xfrm>
              <a:custGeom>
                <a:rect b="b" l="l" r="r" t="t"/>
                <a:pathLst>
                  <a:path extrusionOk="0" h="36194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7"/>
                      <a:pt x="388144" y="6667"/>
                    </a:cubicBezTo>
                    <a:cubicBezTo>
                      <a:pt x="378619" y="10477"/>
                      <a:pt x="369094" y="14288"/>
                      <a:pt x="359569" y="18097"/>
                    </a:cubicBezTo>
                    <a:cubicBezTo>
                      <a:pt x="350044" y="21907"/>
                      <a:pt x="340519" y="25717"/>
                      <a:pt x="330994" y="29527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7"/>
                    </a:cubicBezTo>
                    <a:cubicBezTo>
                      <a:pt x="191929" y="25717"/>
                      <a:pt x="201454" y="21907"/>
                      <a:pt x="210979" y="18097"/>
                    </a:cubicBezTo>
                    <a:cubicBezTo>
                      <a:pt x="220504" y="14288"/>
                      <a:pt x="230029" y="10477"/>
                      <a:pt x="239554" y="6667"/>
                    </a:cubicBezTo>
                    <a:cubicBezTo>
                      <a:pt x="249079" y="3810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7"/>
                      <a:pt x="64294" y="6667"/>
                    </a:cubicBezTo>
                    <a:cubicBezTo>
                      <a:pt x="54769" y="10477"/>
                      <a:pt x="45244" y="14288"/>
                      <a:pt x="35719" y="18097"/>
                    </a:cubicBezTo>
                    <a:cubicBezTo>
                      <a:pt x="26194" y="21907"/>
                      <a:pt x="16669" y="25717"/>
                      <a:pt x="7144" y="29527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7"/>
                    </a:cubicBezTo>
                    <a:cubicBezTo>
                      <a:pt x="165259" y="25717"/>
                      <a:pt x="174784" y="21907"/>
                      <a:pt x="184309" y="18097"/>
                    </a:cubicBezTo>
                    <a:cubicBezTo>
                      <a:pt x="193834" y="14288"/>
                      <a:pt x="203359" y="10477"/>
                      <a:pt x="212884" y="6667"/>
                    </a:cubicBezTo>
                    <a:cubicBezTo>
                      <a:pt x="222409" y="2857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7"/>
                      <a:pt x="414814" y="6667"/>
                    </a:cubicBezTo>
                    <a:cubicBezTo>
                      <a:pt x="405289" y="10477"/>
                      <a:pt x="395764" y="14288"/>
                      <a:pt x="386239" y="18097"/>
                    </a:cubicBezTo>
                    <a:cubicBezTo>
                      <a:pt x="376714" y="21907"/>
                      <a:pt x="367189" y="25717"/>
                      <a:pt x="357664" y="29527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7"/>
                    </a:cubicBezTo>
                    <a:cubicBezTo>
                      <a:pt x="515779" y="25717"/>
                      <a:pt x="525304" y="21907"/>
                      <a:pt x="534829" y="18097"/>
                    </a:cubicBezTo>
                    <a:cubicBezTo>
                      <a:pt x="544354" y="14288"/>
                      <a:pt x="553879" y="10477"/>
                      <a:pt x="563404" y="6667"/>
                    </a:cubicBezTo>
                    <a:cubicBezTo>
                      <a:pt x="572929" y="2857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7"/>
                      <a:pt x="738664" y="6667"/>
                    </a:cubicBezTo>
                    <a:cubicBezTo>
                      <a:pt x="729139" y="10477"/>
                      <a:pt x="719614" y="14288"/>
                      <a:pt x="710089" y="18097"/>
                    </a:cubicBezTo>
                    <a:cubicBezTo>
                      <a:pt x="700564" y="21907"/>
                      <a:pt x="691039" y="25717"/>
                      <a:pt x="681514" y="29527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7"/>
                    </a:cubicBezTo>
                    <a:cubicBezTo>
                      <a:pt x="542449" y="25717"/>
                      <a:pt x="551974" y="21907"/>
                      <a:pt x="561499" y="18097"/>
                    </a:cubicBezTo>
                    <a:cubicBezTo>
                      <a:pt x="571024" y="14288"/>
                      <a:pt x="580549" y="10477"/>
                      <a:pt x="590074" y="6667"/>
                    </a:cubicBezTo>
                    <a:cubicBezTo>
                      <a:pt x="599599" y="3810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7"/>
                      <a:pt x="765334" y="6667"/>
                    </a:cubicBezTo>
                    <a:cubicBezTo>
                      <a:pt x="755809" y="10477"/>
                      <a:pt x="746284" y="14288"/>
                      <a:pt x="736759" y="18097"/>
                    </a:cubicBezTo>
                    <a:cubicBezTo>
                      <a:pt x="727234" y="21907"/>
                      <a:pt x="717709" y="25717"/>
                      <a:pt x="708184" y="29527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7"/>
                    </a:cubicBezTo>
                    <a:cubicBezTo>
                      <a:pt x="866299" y="25717"/>
                      <a:pt x="875824" y="21907"/>
                      <a:pt x="885349" y="18097"/>
                    </a:cubicBezTo>
                    <a:cubicBezTo>
                      <a:pt x="894874" y="14288"/>
                      <a:pt x="904399" y="10477"/>
                      <a:pt x="913924" y="6667"/>
                    </a:cubicBezTo>
                    <a:cubicBezTo>
                      <a:pt x="923449" y="2857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7"/>
                      <a:pt x="1089184" y="6667"/>
                    </a:cubicBezTo>
                    <a:cubicBezTo>
                      <a:pt x="1079659" y="10477"/>
                      <a:pt x="1070134" y="14288"/>
                      <a:pt x="1060609" y="18097"/>
                    </a:cubicBezTo>
                    <a:cubicBezTo>
                      <a:pt x="1051084" y="21907"/>
                      <a:pt x="1041559" y="25717"/>
                      <a:pt x="1032034" y="29527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7"/>
                    </a:cubicBezTo>
                    <a:cubicBezTo>
                      <a:pt x="892969" y="25717"/>
                      <a:pt x="902494" y="21907"/>
                      <a:pt x="912019" y="18097"/>
                    </a:cubicBezTo>
                    <a:cubicBezTo>
                      <a:pt x="921544" y="14288"/>
                      <a:pt x="931069" y="10477"/>
                      <a:pt x="940594" y="6667"/>
                    </a:cubicBezTo>
                    <a:cubicBezTo>
                      <a:pt x="949166" y="3810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7"/>
                      <a:pt x="1115854" y="6667"/>
                    </a:cubicBezTo>
                    <a:cubicBezTo>
                      <a:pt x="1106329" y="10477"/>
                      <a:pt x="1096804" y="14288"/>
                      <a:pt x="1087279" y="18097"/>
                    </a:cubicBezTo>
                    <a:cubicBezTo>
                      <a:pt x="1077754" y="21907"/>
                      <a:pt x="1068229" y="25717"/>
                      <a:pt x="1058704" y="29527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7"/>
                    </a:cubicBezTo>
                    <a:cubicBezTo>
                      <a:pt x="1216819" y="25717"/>
                      <a:pt x="1226344" y="21907"/>
                      <a:pt x="1235869" y="18097"/>
                    </a:cubicBezTo>
                    <a:cubicBezTo>
                      <a:pt x="1245394" y="14288"/>
                      <a:pt x="1254919" y="10477"/>
                      <a:pt x="1264444" y="6667"/>
                    </a:cubicBezTo>
                    <a:cubicBezTo>
                      <a:pt x="1273969" y="2857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8241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8"/>
              <p:cNvSpPr/>
              <p:nvPr/>
            </p:nvSpPr>
            <p:spPr>
              <a:xfrm>
                <a:off x="5812631" y="3628071"/>
                <a:ext cx="1270634" cy="36195"/>
              </a:xfrm>
              <a:custGeom>
                <a:rect b="b" l="l" r="r" t="t"/>
                <a:pathLst>
                  <a:path extrusionOk="0" h="36195" w="1270634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8"/>
                      <a:pt x="388144" y="6668"/>
                    </a:cubicBezTo>
                    <a:cubicBezTo>
                      <a:pt x="378619" y="10478"/>
                      <a:pt x="369094" y="14288"/>
                      <a:pt x="359569" y="18098"/>
                    </a:cubicBezTo>
                    <a:cubicBezTo>
                      <a:pt x="350044" y="21908"/>
                      <a:pt x="340519" y="25718"/>
                      <a:pt x="330994" y="29528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8"/>
                    </a:cubicBezTo>
                    <a:cubicBezTo>
                      <a:pt x="191929" y="25718"/>
                      <a:pt x="201454" y="21908"/>
                      <a:pt x="210979" y="18098"/>
                    </a:cubicBezTo>
                    <a:cubicBezTo>
                      <a:pt x="220504" y="14288"/>
                      <a:pt x="230029" y="10478"/>
                      <a:pt x="239554" y="6668"/>
                    </a:cubicBezTo>
                    <a:cubicBezTo>
                      <a:pt x="248126" y="2858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8"/>
                      <a:pt x="64294" y="6668"/>
                    </a:cubicBezTo>
                    <a:cubicBezTo>
                      <a:pt x="54769" y="10478"/>
                      <a:pt x="45244" y="14288"/>
                      <a:pt x="35719" y="18098"/>
                    </a:cubicBezTo>
                    <a:cubicBezTo>
                      <a:pt x="26194" y="21908"/>
                      <a:pt x="16669" y="25718"/>
                      <a:pt x="7144" y="29528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8"/>
                    </a:cubicBezTo>
                    <a:cubicBezTo>
                      <a:pt x="165259" y="25718"/>
                      <a:pt x="174784" y="21908"/>
                      <a:pt x="184309" y="18098"/>
                    </a:cubicBezTo>
                    <a:cubicBezTo>
                      <a:pt x="193834" y="14288"/>
                      <a:pt x="203359" y="10478"/>
                      <a:pt x="212884" y="6668"/>
                    </a:cubicBezTo>
                    <a:cubicBezTo>
                      <a:pt x="222409" y="2858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8"/>
                      <a:pt x="414814" y="6668"/>
                    </a:cubicBezTo>
                    <a:cubicBezTo>
                      <a:pt x="405289" y="10478"/>
                      <a:pt x="395764" y="14288"/>
                      <a:pt x="386239" y="18098"/>
                    </a:cubicBezTo>
                    <a:cubicBezTo>
                      <a:pt x="376714" y="21908"/>
                      <a:pt x="367189" y="25718"/>
                      <a:pt x="357664" y="29528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8"/>
                    </a:cubicBezTo>
                    <a:cubicBezTo>
                      <a:pt x="515779" y="25718"/>
                      <a:pt x="525304" y="21908"/>
                      <a:pt x="534829" y="18098"/>
                    </a:cubicBezTo>
                    <a:cubicBezTo>
                      <a:pt x="544354" y="14288"/>
                      <a:pt x="553879" y="10478"/>
                      <a:pt x="563404" y="6668"/>
                    </a:cubicBezTo>
                    <a:cubicBezTo>
                      <a:pt x="572929" y="2858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7201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3411" y="0"/>
                    </a:moveTo>
                    <a:cubicBezTo>
                      <a:pt x="642461" y="0"/>
                      <a:pt x="661511" y="0"/>
                      <a:pt x="680561" y="0"/>
                    </a:cubicBezTo>
                    <a:cubicBezTo>
                      <a:pt x="699611" y="0"/>
                      <a:pt x="718661" y="0"/>
                      <a:pt x="737711" y="0"/>
                    </a:cubicBezTo>
                    <a:cubicBezTo>
                      <a:pt x="747236" y="0"/>
                      <a:pt x="747236" y="2858"/>
                      <a:pt x="737711" y="6668"/>
                    </a:cubicBezTo>
                    <a:cubicBezTo>
                      <a:pt x="728186" y="10478"/>
                      <a:pt x="718661" y="14288"/>
                      <a:pt x="709136" y="18098"/>
                    </a:cubicBezTo>
                    <a:cubicBezTo>
                      <a:pt x="699611" y="21908"/>
                      <a:pt x="690086" y="25718"/>
                      <a:pt x="680561" y="29528"/>
                    </a:cubicBezTo>
                    <a:cubicBezTo>
                      <a:pt x="671036" y="33338"/>
                      <a:pt x="655796" y="36195"/>
                      <a:pt x="646271" y="36195"/>
                    </a:cubicBezTo>
                    <a:cubicBezTo>
                      <a:pt x="627221" y="36195"/>
                      <a:pt x="608171" y="36195"/>
                      <a:pt x="589121" y="36195"/>
                    </a:cubicBezTo>
                    <a:cubicBezTo>
                      <a:pt x="570071" y="36195"/>
                      <a:pt x="551021" y="36195"/>
                      <a:pt x="531971" y="36195"/>
                    </a:cubicBezTo>
                    <a:cubicBezTo>
                      <a:pt x="522446" y="36195"/>
                      <a:pt x="522446" y="33338"/>
                      <a:pt x="531971" y="29528"/>
                    </a:cubicBezTo>
                    <a:cubicBezTo>
                      <a:pt x="541496" y="25718"/>
                      <a:pt x="551021" y="21908"/>
                      <a:pt x="560546" y="18098"/>
                    </a:cubicBezTo>
                    <a:cubicBezTo>
                      <a:pt x="570071" y="14288"/>
                      <a:pt x="579596" y="10478"/>
                      <a:pt x="589121" y="6668"/>
                    </a:cubicBezTo>
                    <a:cubicBezTo>
                      <a:pt x="598646" y="2858"/>
                      <a:pt x="614839" y="0"/>
                      <a:pt x="623411" y="0"/>
                    </a:cubicBezTo>
                    <a:lnTo>
                      <a:pt x="623411" y="0"/>
                    </a:lnTo>
                    <a:close/>
                    <a:moveTo>
                      <a:pt x="798671" y="0"/>
                    </a:moveTo>
                    <a:cubicBezTo>
                      <a:pt x="789146" y="0"/>
                      <a:pt x="773906" y="2858"/>
                      <a:pt x="764381" y="6668"/>
                    </a:cubicBezTo>
                    <a:cubicBezTo>
                      <a:pt x="754856" y="10478"/>
                      <a:pt x="745331" y="14288"/>
                      <a:pt x="735806" y="18098"/>
                    </a:cubicBezTo>
                    <a:cubicBezTo>
                      <a:pt x="726281" y="21908"/>
                      <a:pt x="716756" y="25718"/>
                      <a:pt x="707231" y="29528"/>
                    </a:cubicBezTo>
                    <a:cubicBezTo>
                      <a:pt x="697706" y="33338"/>
                      <a:pt x="697706" y="36195"/>
                      <a:pt x="707231" y="36195"/>
                    </a:cubicBezTo>
                    <a:cubicBezTo>
                      <a:pt x="726281" y="36195"/>
                      <a:pt x="745331" y="36195"/>
                      <a:pt x="764381" y="36195"/>
                    </a:cubicBezTo>
                    <a:cubicBezTo>
                      <a:pt x="783431" y="36195"/>
                      <a:pt x="802481" y="36195"/>
                      <a:pt x="821531" y="36195"/>
                    </a:cubicBezTo>
                    <a:cubicBezTo>
                      <a:pt x="831056" y="36195"/>
                      <a:pt x="846296" y="33338"/>
                      <a:pt x="855821" y="29528"/>
                    </a:cubicBezTo>
                    <a:cubicBezTo>
                      <a:pt x="865346" y="25718"/>
                      <a:pt x="874871" y="21908"/>
                      <a:pt x="884396" y="18098"/>
                    </a:cubicBezTo>
                    <a:cubicBezTo>
                      <a:pt x="893921" y="14288"/>
                      <a:pt x="903446" y="10478"/>
                      <a:pt x="912971" y="6668"/>
                    </a:cubicBezTo>
                    <a:cubicBezTo>
                      <a:pt x="922496" y="2858"/>
                      <a:pt x="922496" y="0"/>
                      <a:pt x="912971" y="0"/>
                    </a:cubicBezTo>
                    <a:cubicBezTo>
                      <a:pt x="893921" y="0"/>
                      <a:pt x="874871" y="0"/>
                      <a:pt x="855821" y="0"/>
                    </a:cubicBezTo>
                    <a:cubicBezTo>
                      <a:pt x="836771" y="0"/>
                      <a:pt x="817721" y="0"/>
                      <a:pt x="798671" y="0"/>
                    </a:cubicBezTo>
                    <a:lnTo>
                      <a:pt x="798671" y="0"/>
                    </a:lnTo>
                    <a:close/>
                    <a:moveTo>
                      <a:pt x="973931" y="0"/>
                    </a:moveTo>
                    <a:cubicBezTo>
                      <a:pt x="992981" y="0"/>
                      <a:pt x="1012031" y="0"/>
                      <a:pt x="1031081" y="0"/>
                    </a:cubicBezTo>
                    <a:cubicBezTo>
                      <a:pt x="1050131" y="0"/>
                      <a:pt x="1069181" y="0"/>
                      <a:pt x="1088231" y="0"/>
                    </a:cubicBezTo>
                    <a:cubicBezTo>
                      <a:pt x="1097756" y="0"/>
                      <a:pt x="1097756" y="2858"/>
                      <a:pt x="1088231" y="6668"/>
                    </a:cubicBezTo>
                    <a:cubicBezTo>
                      <a:pt x="1078706" y="10478"/>
                      <a:pt x="1069181" y="14288"/>
                      <a:pt x="1059656" y="18098"/>
                    </a:cubicBezTo>
                    <a:cubicBezTo>
                      <a:pt x="1050131" y="21908"/>
                      <a:pt x="1040606" y="25718"/>
                      <a:pt x="1031081" y="29528"/>
                    </a:cubicBezTo>
                    <a:cubicBezTo>
                      <a:pt x="1021556" y="33338"/>
                      <a:pt x="1006316" y="36195"/>
                      <a:pt x="996791" y="36195"/>
                    </a:cubicBezTo>
                    <a:cubicBezTo>
                      <a:pt x="977741" y="36195"/>
                      <a:pt x="958691" y="36195"/>
                      <a:pt x="939641" y="36195"/>
                    </a:cubicBezTo>
                    <a:cubicBezTo>
                      <a:pt x="920591" y="36195"/>
                      <a:pt x="901541" y="36195"/>
                      <a:pt x="882491" y="36195"/>
                    </a:cubicBezTo>
                    <a:cubicBezTo>
                      <a:pt x="872966" y="36195"/>
                      <a:pt x="872966" y="33338"/>
                      <a:pt x="882491" y="29528"/>
                    </a:cubicBezTo>
                    <a:cubicBezTo>
                      <a:pt x="892016" y="25718"/>
                      <a:pt x="901541" y="21908"/>
                      <a:pt x="911066" y="18098"/>
                    </a:cubicBezTo>
                    <a:cubicBezTo>
                      <a:pt x="920591" y="14288"/>
                      <a:pt x="930116" y="10478"/>
                      <a:pt x="939641" y="6668"/>
                    </a:cubicBezTo>
                    <a:cubicBezTo>
                      <a:pt x="949166" y="2858"/>
                      <a:pt x="964406" y="0"/>
                      <a:pt x="973931" y="0"/>
                    </a:cubicBezTo>
                    <a:lnTo>
                      <a:pt x="973931" y="0"/>
                    </a:lnTo>
                    <a:close/>
                    <a:moveTo>
                      <a:pt x="1149191" y="0"/>
                    </a:moveTo>
                    <a:cubicBezTo>
                      <a:pt x="1139666" y="0"/>
                      <a:pt x="1124426" y="2858"/>
                      <a:pt x="1114901" y="6668"/>
                    </a:cubicBezTo>
                    <a:cubicBezTo>
                      <a:pt x="1105376" y="10478"/>
                      <a:pt x="1095851" y="14288"/>
                      <a:pt x="1086326" y="18098"/>
                    </a:cubicBezTo>
                    <a:cubicBezTo>
                      <a:pt x="1076801" y="21908"/>
                      <a:pt x="1067276" y="25718"/>
                      <a:pt x="1057751" y="29528"/>
                    </a:cubicBezTo>
                    <a:cubicBezTo>
                      <a:pt x="1048226" y="33338"/>
                      <a:pt x="1048226" y="36195"/>
                      <a:pt x="1057751" y="36195"/>
                    </a:cubicBezTo>
                    <a:cubicBezTo>
                      <a:pt x="1076801" y="36195"/>
                      <a:pt x="1095851" y="36195"/>
                      <a:pt x="1114901" y="36195"/>
                    </a:cubicBezTo>
                    <a:cubicBezTo>
                      <a:pt x="1133951" y="36195"/>
                      <a:pt x="1153001" y="36195"/>
                      <a:pt x="1172051" y="36195"/>
                    </a:cubicBezTo>
                    <a:cubicBezTo>
                      <a:pt x="1181576" y="36195"/>
                      <a:pt x="1196816" y="33338"/>
                      <a:pt x="1206341" y="29528"/>
                    </a:cubicBezTo>
                    <a:cubicBezTo>
                      <a:pt x="1215866" y="25718"/>
                      <a:pt x="1225391" y="21908"/>
                      <a:pt x="1234916" y="18098"/>
                    </a:cubicBezTo>
                    <a:cubicBezTo>
                      <a:pt x="1244441" y="14288"/>
                      <a:pt x="1253966" y="10478"/>
                      <a:pt x="1263491" y="6668"/>
                    </a:cubicBezTo>
                    <a:cubicBezTo>
                      <a:pt x="1273016" y="2858"/>
                      <a:pt x="1273016" y="0"/>
                      <a:pt x="1263491" y="0"/>
                    </a:cubicBezTo>
                    <a:cubicBezTo>
                      <a:pt x="1244441" y="0"/>
                      <a:pt x="1225391" y="0"/>
                      <a:pt x="1206341" y="0"/>
                    </a:cubicBezTo>
                    <a:cubicBezTo>
                      <a:pt x="1187291" y="0"/>
                      <a:pt x="1168241" y="0"/>
                      <a:pt x="1149191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8"/>
              <p:cNvSpPr/>
              <p:nvPr/>
            </p:nvSpPr>
            <p:spPr>
              <a:xfrm>
                <a:off x="5687853" y="3677602"/>
                <a:ext cx="1271587" cy="36194"/>
              </a:xfrm>
              <a:custGeom>
                <a:rect b="b" l="l" r="r" t="t"/>
                <a:pathLst>
                  <a:path extrusionOk="0" h="36194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7"/>
                      <a:pt x="388144" y="6667"/>
                    </a:cubicBezTo>
                    <a:cubicBezTo>
                      <a:pt x="378619" y="10477"/>
                      <a:pt x="369094" y="14288"/>
                      <a:pt x="359569" y="18097"/>
                    </a:cubicBezTo>
                    <a:cubicBezTo>
                      <a:pt x="350044" y="21907"/>
                      <a:pt x="340519" y="25717"/>
                      <a:pt x="330994" y="29527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7"/>
                    </a:cubicBezTo>
                    <a:cubicBezTo>
                      <a:pt x="191929" y="25717"/>
                      <a:pt x="201454" y="21907"/>
                      <a:pt x="210979" y="18097"/>
                    </a:cubicBezTo>
                    <a:cubicBezTo>
                      <a:pt x="220504" y="14288"/>
                      <a:pt x="230029" y="10477"/>
                      <a:pt x="239554" y="6667"/>
                    </a:cubicBezTo>
                    <a:cubicBezTo>
                      <a:pt x="249079" y="2857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7"/>
                      <a:pt x="64294" y="6667"/>
                    </a:cubicBezTo>
                    <a:cubicBezTo>
                      <a:pt x="54769" y="10477"/>
                      <a:pt x="45244" y="14288"/>
                      <a:pt x="35719" y="18097"/>
                    </a:cubicBezTo>
                    <a:cubicBezTo>
                      <a:pt x="26194" y="21907"/>
                      <a:pt x="16669" y="25717"/>
                      <a:pt x="7144" y="29527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7"/>
                    </a:cubicBezTo>
                    <a:cubicBezTo>
                      <a:pt x="165259" y="25717"/>
                      <a:pt x="174784" y="21907"/>
                      <a:pt x="184309" y="18097"/>
                    </a:cubicBezTo>
                    <a:cubicBezTo>
                      <a:pt x="193834" y="14288"/>
                      <a:pt x="203359" y="10477"/>
                      <a:pt x="212884" y="6667"/>
                    </a:cubicBezTo>
                    <a:cubicBezTo>
                      <a:pt x="222409" y="2857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7"/>
                      <a:pt x="414814" y="6667"/>
                    </a:cubicBezTo>
                    <a:cubicBezTo>
                      <a:pt x="405289" y="10477"/>
                      <a:pt x="395764" y="14288"/>
                      <a:pt x="386239" y="18097"/>
                    </a:cubicBezTo>
                    <a:cubicBezTo>
                      <a:pt x="376714" y="21907"/>
                      <a:pt x="367189" y="25717"/>
                      <a:pt x="357664" y="29527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7"/>
                    </a:cubicBezTo>
                    <a:cubicBezTo>
                      <a:pt x="515779" y="25717"/>
                      <a:pt x="525304" y="21907"/>
                      <a:pt x="534829" y="18097"/>
                    </a:cubicBezTo>
                    <a:cubicBezTo>
                      <a:pt x="544354" y="14288"/>
                      <a:pt x="553879" y="10477"/>
                      <a:pt x="563404" y="6667"/>
                    </a:cubicBezTo>
                    <a:cubicBezTo>
                      <a:pt x="572929" y="2857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7"/>
                      <a:pt x="738664" y="6667"/>
                    </a:cubicBezTo>
                    <a:cubicBezTo>
                      <a:pt x="729139" y="10477"/>
                      <a:pt x="719614" y="14288"/>
                      <a:pt x="710089" y="18097"/>
                    </a:cubicBezTo>
                    <a:cubicBezTo>
                      <a:pt x="700564" y="21907"/>
                      <a:pt x="691039" y="25717"/>
                      <a:pt x="681514" y="29527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7"/>
                    </a:cubicBezTo>
                    <a:cubicBezTo>
                      <a:pt x="542449" y="25717"/>
                      <a:pt x="551974" y="21907"/>
                      <a:pt x="561499" y="18097"/>
                    </a:cubicBezTo>
                    <a:cubicBezTo>
                      <a:pt x="571024" y="14288"/>
                      <a:pt x="580549" y="10477"/>
                      <a:pt x="590074" y="6667"/>
                    </a:cubicBezTo>
                    <a:cubicBezTo>
                      <a:pt x="599599" y="2857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7"/>
                      <a:pt x="765334" y="6667"/>
                    </a:cubicBezTo>
                    <a:cubicBezTo>
                      <a:pt x="755809" y="10477"/>
                      <a:pt x="746284" y="14288"/>
                      <a:pt x="736759" y="18097"/>
                    </a:cubicBezTo>
                    <a:cubicBezTo>
                      <a:pt x="727234" y="21907"/>
                      <a:pt x="717709" y="25717"/>
                      <a:pt x="708184" y="29527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7"/>
                    </a:cubicBezTo>
                    <a:cubicBezTo>
                      <a:pt x="866299" y="25717"/>
                      <a:pt x="875824" y="21907"/>
                      <a:pt x="885349" y="18097"/>
                    </a:cubicBezTo>
                    <a:cubicBezTo>
                      <a:pt x="894874" y="14288"/>
                      <a:pt x="904399" y="10477"/>
                      <a:pt x="913924" y="6667"/>
                    </a:cubicBezTo>
                    <a:cubicBezTo>
                      <a:pt x="923449" y="2857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7"/>
                      <a:pt x="1089184" y="6667"/>
                    </a:cubicBezTo>
                    <a:cubicBezTo>
                      <a:pt x="1079659" y="10477"/>
                      <a:pt x="1070134" y="14288"/>
                      <a:pt x="1060609" y="18097"/>
                    </a:cubicBezTo>
                    <a:cubicBezTo>
                      <a:pt x="1051084" y="21907"/>
                      <a:pt x="1041559" y="25717"/>
                      <a:pt x="1032034" y="29527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7"/>
                    </a:cubicBezTo>
                    <a:cubicBezTo>
                      <a:pt x="892969" y="25717"/>
                      <a:pt x="902494" y="21907"/>
                      <a:pt x="912019" y="18097"/>
                    </a:cubicBezTo>
                    <a:cubicBezTo>
                      <a:pt x="921544" y="14288"/>
                      <a:pt x="931069" y="10477"/>
                      <a:pt x="940594" y="6667"/>
                    </a:cubicBezTo>
                    <a:cubicBezTo>
                      <a:pt x="950119" y="2857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7"/>
                      <a:pt x="1115854" y="6667"/>
                    </a:cubicBezTo>
                    <a:cubicBezTo>
                      <a:pt x="1106329" y="10477"/>
                      <a:pt x="1096804" y="14288"/>
                      <a:pt x="1087279" y="18097"/>
                    </a:cubicBezTo>
                    <a:cubicBezTo>
                      <a:pt x="1077754" y="21907"/>
                      <a:pt x="1068229" y="25717"/>
                      <a:pt x="1058704" y="29527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7"/>
                    </a:cubicBezTo>
                    <a:cubicBezTo>
                      <a:pt x="1216819" y="25717"/>
                      <a:pt x="1226344" y="21907"/>
                      <a:pt x="1235869" y="18097"/>
                    </a:cubicBezTo>
                    <a:cubicBezTo>
                      <a:pt x="1245394" y="14288"/>
                      <a:pt x="1254919" y="10477"/>
                      <a:pt x="1264444" y="6667"/>
                    </a:cubicBezTo>
                    <a:cubicBezTo>
                      <a:pt x="1273969" y="2857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9194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8" name="Google Shape;278;p8"/>
            <p:cNvSpPr/>
            <p:nvPr/>
          </p:nvSpPr>
          <p:spPr>
            <a:xfrm>
              <a:off x="5564028" y="3727132"/>
              <a:ext cx="1271587" cy="36195"/>
            </a:xfrm>
            <a:custGeom>
              <a:rect b="b" l="l" r="r" t="t"/>
              <a:pathLst>
                <a:path extrusionOk="0" h="36195" w="1271587">
                  <a:moveTo>
                    <a:pt x="273844" y="0"/>
                  </a:moveTo>
                  <a:cubicBezTo>
                    <a:pt x="292894" y="0"/>
                    <a:pt x="311944" y="0"/>
                    <a:pt x="330994" y="0"/>
                  </a:cubicBezTo>
                  <a:cubicBezTo>
                    <a:pt x="350044" y="0"/>
                    <a:pt x="369094" y="0"/>
                    <a:pt x="388144" y="0"/>
                  </a:cubicBezTo>
                  <a:cubicBezTo>
                    <a:pt x="397669" y="0"/>
                    <a:pt x="397669" y="2858"/>
                    <a:pt x="388144" y="6667"/>
                  </a:cubicBezTo>
                  <a:cubicBezTo>
                    <a:pt x="378619" y="10477"/>
                    <a:pt x="369094" y="14288"/>
                    <a:pt x="359569" y="18097"/>
                  </a:cubicBezTo>
                  <a:cubicBezTo>
                    <a:pt x="350044" y="21908"/>
                    <a:pt x="340519" y="25717"/>
                    <a:pt x="330994" y="29527"/>
                  </a:cubicBezTo>
                  <a:cubicBezTo>
                    <a:pt x="321469" y="33338"/>
                    <a:pt x="306229" y="36195"/>
                    <a:pt x="296704" y="36195"/>
                  </a:cubicBezTo>
                  <a:cubicBezTo>
                    <a:pt x="277654" y="36195"/>
                    <a:pt x="258604" y="36195"/>
                    <a:pt x="239554" y="36195"/>
                  </a:cubicBezTo>
                  <a:cubicBezTo>
                    <a:pt x="220504" y="36195"/>
                    <a:pt x="201454" y="36195"/>
                    <a:pt x="182404" y="36195"/>
                  </a:cubicBezTo>
                  <a:cubicBezTo>
                    <a:pt x="172879" y="36195"/>
                    <a:pt x="172879" y="33338"/>
                    <a:pt x="182404" y="29527"/>
                  </a:cubicBezTo>
                  <a:cubicBezTo>
                    <a:pt x="191929" y="25717"/>
                    <a:pt x="201454" y="21908"/>
                    <a:pt x="210979" y="18097"/>
                  </a:cubicBezTo>
                  <a:cubicBezTo>
                    <a:pt x="220504" y="14288"/>
                    <a:pt x="230029" y="10477"/>
                    <a:pt x="239554" y="6667"/>
                  </a:cubicBezTo>
                  <a:cubicBezTo>
                    <a:pt x="249079" y="3810"/>
                    <a:pt x="264319" y="0"/>
                    <a:pt x="273844" y="0"/>
                  </a:cubicBezTo>
                  <a:lnTo>
                    <a:pt x="273844" y="0"/>
                  </a:lnTo>
                  <a:close/>
                  <a:moveTo>
                    <a:pt x="98584" y="0"/>
                  </a:moveTo>
                  <a:cubicBezTo>
                    <a:pt x="89059" y="0"/>
                    <a:pt x="73819" y="2858"/>
                    <a:pt x="64294" y="6667"/>
                  </a:cubicBezTo>
                  <a:cubicBezTo>
                    <a:pt x="54769" y="10477"/>
                    <a:pt x="45244" y="14288"/>
                    <a:pt x="35719" y="18097"/>
                  </a:cubicBezTo>
                  <a:cubicBezTo>
                    <a:pt x="26194" y="21908"/>
                    <a:pt x="16669" y="25717"/>
                    <a:pt x="7144" y="29527"/>
                  </a:cubicBezTo>
                  <a:cubicBezTo>
                    <a:pt x="-2381" y="33338"/>
                    <a:pt x="-2381" y="36195"/>
                    <a:pt x="7144" y="36195"/>
                  </a:cubicBezTo>
                  <a:cubicBezTo>
                    <a:pt x="26194" y="36195"/>
                    <a:pt x="45244" y="36195"/>
                    <a:pt x="64294" y="36195"/>
                  </a:cubicBezTo>
                  <a:cubicBezTo>
                    <a:pt x="83344" y="36195"/>
                    <a:pt x="102394" y="36195"/>
                    <a:pt x="121444" y="36195"/>
                  </a:cubicBezTo>
                  <a:cubicBezTo>
                    <a:pt x="130969" y="36195"/>
                    <a:pt x="146209" y="33338"/>
                    <a:pt x="155734" y="29527"/>
                  </a:cubicBezTo>
                  <a:cubicBezTo>
                    <a:pt x="165259" y="25717"/>
                    <a:pt x="174784" y="21908"/>
                    <a:pt x="184309" y="18097"/>
                  </a:cubicBezTo>
                  <a:cubicBezTo>
                    <a:pt x="193834" y="14288"/>
                    <a:pt x="203359" y="10477"/>
                    <a:pt x="212884" y="6667"/>
                  </a:cubicBezTo>
                  <a:cubicBezTo>
                    <a:pt x="222409" y="2858"/>
                    <a:pt x="222409" y="0"/>
                    <a:pt x="212884" y="0"/>
                  </a:cubicBezTo>
                  <a:cubicBezTo>
                    <a:pt x="193834" y="0"/>
                    <a:pt x="174784" y="0"/>
                    <a:pt x="155734" y="0"/>
                  </a:cubicBezTo>
                  <a:cubicBezTo>
                    <a:pt x="136684" y="0"/>
                    <a:pt x="117634" y="0"/>
                    <a:pt x="98584" y="0"/>
                  </a:cubicBezTo>
                  <a:lnTo>
                    <a:pt x="98584" y="0"/>
                  </a:lnTo>
                  <a:close/>
                  <a:moveTo>
                    <a:pt x="449104" y="0"/>
                  </a:moveTo>
                  <a:cubicBezTo>
                    <a:pt x="439579" y="0"/>
                    <a:pt x="424339" y="2858"/>
                    <a:pt x="414814" y="6667"/>
                  </a:cubicBezTo>
                  <a:cubicBezTo>
                    <a:pt x="405289" y="10477"/>
                    <a:pt x="395764" y="14288"/>
                    <a:pt x="386239" y="18097"/>
                  </a:cubicBezTo>
                  <a:cubicBezTo>
                    <a:pt x="376714" y="21908"/>
                    <a:pt x="367189" y="25717"/>
                    <a:pt x="357664" y="29527"/>
                  </a:cubicBezTo>
                  <a:cubicBezTo>
                    <a:pt x="348139" y="33338"/>
                    <a:pt x="348139" y="36195"/>
                    <a:pt x="357664" y="36195"/>
                  </a:cubicBezTo>
                  <a:cubicBezTo>
                    <a:pt x="376714" y="36195"/>
                    <a:pt x="395764" y="36195"/>
                    <a:pt x="414814" y="36195"/>
                  </a:cubicBezTo>
                  <a:cubicBezTo>
                    <a:pt x="433864" y="36195"/>
                    <a:pt x="452914" y="36195"/>
                    <a:pt x="471964" y="36195"/>
                  </a:cubicBezTo>
                  <a:cubicBezTo>
                    <a:pt x="481489" y="36195"/>
                    <a:pt x="496729" y="33338"/>
                    <a:pt x="506254" y="29527"/>
                  </a:cubicBezTo>
                  <a:cubicBezTo>
                    <a:pt x="515779" y="25717"/>
                    <a:pt x="525304" y="21908"/>
                    <a:pt x="534829" y="18097"/>
                  </a:cubicBezTo>
                  <a:cubicBezTo>
                    <a:pt x="544354" y="14288"/>
                    <a:pt x="553879" y="10477"/>
                    <a:pt x="563404" y="6667"/>
                  </a:cubicBezTo>
                  <a:cubicBezTo>
                    <a:pt x="572929" y="2858"/>
                    <a:pt x="572929" y="0"/>
                    <a:pt x="563404" y="0"/>
                  </a:cubicBezTo>
                  <a:cubicBezTo>
                    <a:pt x="544354" y="0"/>
                    <a:pt x="525304" y="0"/>
                    <a:pt x="506254" y="0"/>
                  </a:cubicBezTo>
                  <a:cubicBezTo>
                    <a:pt x="487204" y="0"/>
                    <a:pt x="468154" y="0"/>
                    <a:pt x="449104" y="0"/>
                  </a:cubicBezTo>
                  <a:lnTo>
                    <a:pt x="449104" y="0"/>
                  </a:lnTo>
                  <a:close/>
                  <a:moveTo>
                    <a:pt x="624364" y="0"/>
                  </a:moveTo>
                  <a:cubicBezTo>
                    <a:pt x="643414" y="0"/>
                    <a:pt x="662464" y="0"/>
                    <a:pt x="681514" y="0"/>
                  </a:cubicBezTo>
                  <a:cubicBezTo>
                    <a:pt x="700564" y="0"/>
                    <a:pt x="719614" y="0"/>
                    <a:pt x="738664" y="0"/>
                  </a:cubicBezTo>
                  <a:cubicBezTo>
                    <a:pt x="748189" y="0"/>
                    <a:pt x="748189" y="2858"/>
                    <a:pt x="738664" y="6667"/>
                  </a:cubicBezTo>
                  <a:cubicBezTo>
                    <a:pt x="729139" y="10477"/>
                    <a:pt x="719614" y="14288"/>
                    <a:pt x="710089" y="18097"/>
                  </a:cubicBezTo>
                  <a:cubicBezTo>
                    <a:pt x="700564" y="21908"/>
                    <a:pt x="691039" y="25717"/>
                    <a:pt x="681514" y="29527"/>
                  </a:cubicBezTo>
                  <a:cubicBezTo>
                    <a:pt x="671989" y="33338"/>
                    <a:pt x="656749" y="36195"/>
                    <a:pt x="647224" y="36195"/>
                  </a:cubicBezTo>
                  <a:cubicBezTo>
                    <a:pt x="628174" y="36195"/>
                    <a:pt x="609124" y="36195"/>
                    <a:pt x="590074" y="36195"/>
                  </a:cubicBezTo>
                  <a:cubicBezTo>
                    <a:pt x="571024" y="36195"/>
                    <a:pt x="551974" y="36195"/>
                    <a:pt x="532924" y="36195"/>
                  </a:cubicBezTo>
                  <a:cubicBezTo>
                    <a:pt x="523399" y="36195"/>
                    <a:pt x="523399" y="33338"/>
                    <a:pt x="532924" y="29527"/>
                  </a:cubicBezTo>
                  <a:cubicBezTo>
                    <a:pt x="542449" y="25717"/>
                    <a:pt x="551974" y="21908"/>
                    <a:pt x="561499" y="18097"/>
                  </a:cubicBezTo>
                  <a:cubicBezTo>
                    <a:pt x="571024" y="14288"/>
                    <a:pt x="580549" y="10477"/>
                    <a:pt x="590074" y="6667"/>
                  </a:cubicBezTo>
                  <a:cubicBezTo>
                    <a:pt x="599599" y="3810"/>
                    <a:pt x="614839" y="0"/>
                    <a:pt x="624364" y="0"/>
                  </a:cubicBezTo>
                  <a:lnTo>
                    <a:pt x="624364" y="0"/>
                  </a:lnTo>
                  <a:close/>
                  <a:moveTo>
                    <a:pt x="799624" y="0"/>
                  </a:moveTo>
                  <a:cubicBezTo>
                    <a:pt x="790099" y="0"/>
                    <a:pt x="774859" y="2858"/>
                    <a:pt x="765334" y="6667"/>
                  </a:cubicBezTo>
                  <a:cubicBezTo>
                    <a:pt x="755809" y="10477"/>
                    <a:pt x="746284" y="14288"/>
                    <a:pt x="736759" y="18097"/>
                  </a:cubicBezTo>
                  <a:cubicBezTo>
                    <a:pt x="727234" y="21908"/>
                    <a:pt x="717709" y="25717"/>
                    <a:pt x="708184" y="29527"/>
                  </a:cubicBezTo>
                  <a:cubicBezTo>
                    <a:pt x="698659" y="33338"/>
                    <a:pt x="698659" y="36195"/>
                    <a:pt x="708184" y="36195"/>
                  </a:cubicBezTo>
                  <a:cubicBezTo>
                    <a:pt x="727234" y="36195"/>
                    <a:pt x="746284" y="36195"/>
                    <a:pt x="765334" y="36195"/>
                  </a:cubicBezTo>
                  <a:cubicBezTo>
                    <a:pt x="784384" y="36195"/>
                    <a:pt x="803434" y="36195"/>
                    <a:pt x="822484" y="36195"/>
                  </a:cubicBezTo>
                  <a:cubicBezTo>
                    <a:pt x="832009" y="36195"/>
                    <a:pt x="847249" y="33338"/>
                    <a:pt x="856774" y="29527"/>
                  </a:cubicBezTo>
                  <a:cubicBezTo>
                    <a:pt x="866299" y="25717"/>
                    <a:pt x="875824" y="21908"/>
                    <a:pt x="885349" y="18097"/>
                  </a:cubicBezTo>
                  <a:cubicBezTo>
                    <a:pt x="894874" y="14288"/>
                    <a:pt x="904399" y="10477"/>
                    <a:pt x="913924" y="6667"/>
                  </a:cubicBezTo>
                  <a:cubicBezTo>
                    <a:pt x="923449" y="2858"/>
                    <a:pt x="923449" y="0"/>
                    <a:pt x="913924" y="0"/>
                  </a:cubicBezTo>
                  <a:cubicBezTo>
                    <a:pt x="894874" y="0"/>
                    <a:pt x="875824" y="0"/>
                    <a:pt x="856774" y="0"/>
                  </a:cubicBezTo>
                  <a:cubicBezTo>
                    <a:pt x="837724" y="0"/>
                    <a:pt x="818674" y="0"/>
                    <a:pt x="799624" y="0"/>
                  </a:cubicBezTo>
                  <a:lnTo>
                    <a:pt x="799624" y="0"/>
                  </a:lnTo>
                  <a:close/>
                  <a:moveTo>
                    <a:pt x="974884" y="0"/>
                  </a:moveTo>
                  <a:cubicBezTo>
                    <a:pt x="993934" y="0"/>
                    <a:pt x="1012984" y="0"/>
                    <a:pt x="1032034" y="0"/>
                  </a:cubicBezTo>
                  <a:cubicBezTo>
                    <a:pt x="1051084" y="0"/>
                    <a:pt x="1070134" y="0"/>
                    <a:pt x="1089184" y="0"/>
                  </a:cubicBezTo>
                  <a:cubicBezTo>
                    <a:pt x="1098709" y="0"/>
                    <a:pt x="1098709" y="2858"/>
                    <a:pt x="1089184" y="6667"/>
                  </a:cubicBezTo>
                  <a:cubicBezTo>
                    <a:pt x="1079659" y="10477"/>
                    <a:pt x="1070134" y="14288"/>
                    <a:pt x="1060609" y="18097"/>
                  </a:cubicBezTo>
                  <a:cubicBezTo>
                    <a:pt x="1051084" y="21908"/>
                    <a:pt x="1041559" y="25717"/>
                    <a:pt x="1032034" y="29527"/>
                  </a:cubicBezTo>
                  <a:cubicBezTo>
                    <a:pt x="1022509" y="33338"/>
                    <a:pt x="1007269" y="36195"/>
                    <a:pt x="997744" y="36195"/>
                  </a:cubicBezTo>
                  <a:cubicBezTo>
                    <a:pt x="978694" y="36195"/>
                    <a:pt x="959644" y="36195"/>
                    <a:pt x="940594" y="36195"/>
                  </a:cubicBezTo>
                  <a:cubicBezTo>
                    <a:pt x="921544" y="36195"/>
                    <a:pt x="902494" y="36195"/>
                    <a:pt x="883444" y="36195"/>
                  </a:cubicBezTo>
                  <a:cubicBezTo>
                    <a:pt x="873919" y="36195"/>
                    <a:pt x="873919" y="33338"/>
                    <a:pt x="883444" y="29527"/>
                  </a:cubicBezTo>
                  <a:cubicBezTo>
                    <a:pt x="892969" y="25717"/>
                    <a:pt x="902494" y="21908"/>
                    <a:pt x="912019" y="18097"/>
                  </a:cubicBezTo>
                  <a:cubicBezTo>
                    <a:pt x="921544" y="14288"/>
                    <a:pt x="931069" y="10477"/>
                    <a:pt x="940594" y="6667"/>
                  </a:cubicBezTo>
                  <a:cubicBezTo>
                    <a:pt x="950119" y="3810"/>
                    <a:pt x="965359" y="0"/>
                    <a:pt x="974884" y="0"/>
                  </a:cubicBezTo>
                  <a:lnTo>
                    <a:pt x="974884" y="0"/>
                  </a:lnTo>
                  <a:close/>
                  <a:moveTo>
                    <a:pt x="1150144" y="0"/>
                  </a:moveTo>
                  <a:cubicBezTo>
                    <a:pt x="1140619" y="0"/>
                    <a:pt x="1125379" y="2858"/>
                    <a:pt x="1115854" y="6667"/>
                  </a:cubicBezTo>
                  <a:cubicBezTo>
                    <a:pt x="1106329" y="10477"/>
                    <a:pt x="1096804" y="14288"/>
                    <a:pt x="1087279" y="18097"/>
                  </a:cubicBezTo>
                  <a:cubicBezTo>
                    <a:pt x="1077754" y="21908"/>
                    <a:pt x="1068229" y="25717"/>
                    <a:pt x="1058704" y="29527"/>
                  </a:cubicBezTo>
                  <a:cubicBezTo>
                    <a:pt x="1049179" y="33338"/>
                    <a:pt x="1049179" y="36195"/>
                    <a:pt x="1058704" y="36195"/>
                  </a:cubicBezTo>
                  <a:cubicBezTo>
                    <a:pt x="1077754" y="36195"/>
                    <a:pt x="1096804" y="36195"/>
                    <a:pt x="1115854" y="36195"/>
                  </a:cubicBezTo>
                  <a:cubicBezTo>
                    <a:pt x="1134904" y="36195"/>
                    <a:pt x="1153954" y="36195"/>
                    <a:pt x="1173004" y="36195"/>
                  </a:cubicBezTo>
                  <a:cubicBezTo>
                    <a:pt x="1182529" y="36195"/>
                    <a:pt x="1197769" y="33338"/>
                    <a:pt x="1207294" y="29527"/>
                  </a:cubicBezTo>
                  <a:cubicBezTo>
                    <a:pt x="1216819" y="25717"/>
                    <a:pt x="1226344" y="21908"/>
                    <a:pt x="1235869" y="18097"/>
                  </a:cubicBezTo>
                  <a:cubicBezTo>
                    <a:pt x="1245394" y="14288"/>
                    <a:pt x="1254919" y="10477"/>
                    <a:pt x="1264444" y="6667"/>
                  </a:cubicBezTo>
                  <a:cubicBezTo>
                    <a:pt x="1273969" y="2858"/>
                    <a:pt x="1273969" y="0"/>
                    <a:pt x="1264444" y="0"/>
                  </a:cubicBezTo>
                  <a:cubicBezTo>
                    <a:pt x="1245394" y="0"/>
                    <a:pt x="1226344" y="0"/>
                    <a:pt x="1207294" y="0"/>
                  </a:cubicBezTo>
                  <a:cubicBezTo>
                    <a:pt x="1188244" y="0"/>
                    <a:pt x="1169194" y="0"/>
                    <a:pt x="1150144" y="0"/>
                  </a:cubicBez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9" name="Google Shape;279;p8"/>
            <p:cNvGrpSpPr/>
            <p:nvPr/>
          </p:nvGrpSpPr>
          <p:grpSpPr>
            <a:xfrm>
              <a:off x="7236142" y="1681162"/>
              <a:ext cx="962025" cy="355282"/>
              <a:chOff x="7236142" y="1681162"/>
              <a:chExt cx="962025" cy="355282"/>
            </a:xfrm>
          </p:grpSpPr>
          <p:sp>
            <p:nvSpPr>
              <p:cNvPr id="280" name="Google Shape;280;p8"/>
              <p:cNvSpPr/>
              <p:nvPr/>
            </p:nvSpPr>
            <p:spPr>
              <a:xfrm>
                <a:off x="7236142" y="1681162"/>
                <a:ext cx="807719" cy="355282"/>
              </a:xfrm>
              <a:custGeom>
                <a:rect b="b" l="l" r="r" t="t"/>
                <a:pathLst>
                  <a:path extrusionOk="0" h="355282" w="807719">
                    <a:moveTo>
                      <a:pt x="807720" y="104775"/>
                    </a:moveTo>
                    <a:lnTo>
                      <a:pt x="807720" y="250508"/>
                    </a:lnTo>
                    <a:cubicBezTo>
                      <a:pt x="807720" y="308610"/>
                      <a:pt x="760095" y="355283"/>
                      <a:pt x="702945" y="355283"/>
                    </a:cubicBezTo>
                    <a:lnTo>
                      <a:pt x="104775" y="355283"/>
                    </a:lnTo>
                    <a:cubicBezTo>
                      <a:pt x="46672" y="355283"/>
                      <a:pt x="0" y="307658"/>
                      <a:pt x="0" y="250508"/>
                    </a:cubicBezTo>
                    <a:lnTo>
                      <a:pt x="0" y="104775"/>
                    </a:lnTo>
                    <a:cubicBezTo>
                      <a:pt x="0" y="46673"/>
                      <a:pt x="47625" y="0"/>
                      <a:pt x="104775" y="0"/>
                    </a:cubicBezTo>
                    <a:lnTo>
                      <a:pt x="702945" y="0"/>
                    </a:lnTo>
                    <a:cubicBezTo>
                      <a:pt x="761047" y="0"/>
                      <a:pt x="807720" y="47625"/>
                      <a:pt x="807720" y="104775"/>
                    </a:cubicBezTo>
                    <a:close/>
                  </a:path>
                </a:pathLst>
              </a:custGeom>
              <a:solidFill>
                <a:srgbClr val="C1CA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8"/>
              <p:cNvSpPr/>
              <p:nvPr/>
            </p:nvSpPr>
            <p:spPr>
              <a:xfrm>
                <a:off x="7390447" y="1681162"/>
                <a:ext cx="807720" cy="355282"/>
              </a:xfrm>
              <a:custGeom>
                <a:rect b="b" l="l" r="r" t="t"/>
                <a:pathLst>
                  <a:path extrusionOk="0" h="355282" w="807720">
                    <a:moveTo>
                      <a:pt x="807720" y="104775"/>
                    </a:moveTo>
                    <a:lnTo>
                      <a:pt x="807720" y="250508"/>
                    </a:lnTo>
                    <a:cubicBezTo>
                      <a:pt x="807720" y="308610"/>
                      <a:pt x="760095" y="355283"/>
                      <a:pt x="702945" y="355283"/>
                    </a:cubicBezTo>
                    <a:lnTo>
                      <a:pt x="104775" y="355283"/>
                    </a:lnTo>
                    <a:cubicBezTo>
                      <a:pt x="46672" y="355283"/>
                      <a:pt x="0" y="307658"/>
                      <a:pt x="0" y="250508"/>
                    </a:cubicBezTo>
                    <a:lnTo>
                      <a:pt x="0" y="104775"/>
                    </a:lnTo>
                    <a:cubicBezTo>
                      <a:pt x="0" y="46673"/>
                      <a:pt x="47625" y="0"/>
                      <a:pt x="104775" y="0"/>
                    </a:cubicBezTo>
                    <a:lnTo>
                      <a:pt x="702945" y="0"/>
                    </a:lnTo>
                    <a:cubicBezTo>
                      <a:pt x="761047" y="0"/>
                      <a:pt x="807720" y="47625"/>
                      <a:pt x="807720" y="104775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8"/>
              <p:cNvSpPr/>
              <p:nvPr/>
            </p:nvSpPr>
            <p:spPr>
              <a:xfrm>
                <a:off x="7442834" y="1733549"/>
                <a:ext cx="702945" cy="250507"/>
              </a:xfrm>
              <a:custGeom>
                <a:rect b="b" l="l" r="r" t="t"/>
                <a:pathLst>
                  <a:path extrusionOk="0" h="250507" w="702945">
                    <a:moveTo>
                      <a:pt x="702945" y="128588"/>
                    </a:moveTo>
                    <a:lnTo>
                      <a:pt x="702945" y="122873"/>
                    </a:lnTo>
                    <a:lnTo>
                      <a:pt x="702945" y="52388"/>
                    </a:lnTo>
                    <a:cubicBezTo>
                      <a:pt x="702945" y="23813"/>
                      <a:pt x="679133" y="0"/>
                      <a:pt x="650558" y="0"/>
                    </a:cubicBezTo>
                    <a:lnTo>
                      <a:pt x="52388" y="0"/>
                    </a:lnTo>
                    <a:cubicBezTo>
                      <a:pt x="23813" y="0"/>
                      <a:pt x="0" y="23813"/>
                      <a:pt x="0" y="52388"/>
                    </a:cubicBezTo>
                    <a:lnTo>
                      <a:pt x="0" y="121920"/>
                    </a:lnTo>
                    <a:lnTo>
                      <a:pt x="0" y="128588"/>
                    </a:lnTo>
                    <a:lnTo>
                      <a:pt x="0" y="198120"/>
                    </a:lnTo>
                    <a:cubicBezTo>
                      <a:pt x="0" y="226695"/>
                      <a:pt x="23813" y="250508"/>
                      <a:pt x="52388" y="250508"/>
                    </a:cubicBezTo>
                    <a:lnTo>
                      <a:pt x="650558" y="250508"/>
                    </a:lnTo>
                    <a:cubicBezTo>
                      <a:pt x="679133" y="250508"/>
                      <a:pt x="702945" y="226695"/>
                      <a:pt x="702945" y="198120"/>
                    </a:cubicBezTo>
                    <a:lnTo>
                      <a:pt x="702945" y="128588"/>
                    </a:ln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8"/>
              <p:cNvSpPr/>
              <p:nvPr/>
            </p:nvSpPr>
            <p:spPr>
              <a:xfrm>
                <a:off x="7495222" y="1733549"/>
                <a:ext cx="580072" cy="250507"/>
              </a:xfrm>
              <a:custGeom>
                <a:rect b="b" l="l" r="r" t="t"/>
                <a:pathLst>
                  <a:path extrusionOk="0" h="250507" w="580072">
                    <a:moveTo>
                      <a:pt x="142875" y="0"/>
                    </a:moveTo>
                    <a:lnTo>
                      <a:pt x="216218" y="0"/>
                    </a:lnTo>
                    <a:lnTo>
                      <a:pt x="73343" y="250508"/>
                    </a:lnTo>
                    <a:lnTo>
                      <a:pt x="0" y="250508"/>
                    </a:lnTo>
                    <a:lnTo>
                      <a:pt x="142875" y="0"/>
                    </a:lnTo>
                    <a:lnTo>
                      <a:pt x="142875" y="0"/>
                    </a:lnTo>
                    <a:close/>
                    <a:moveTo>
                      <a:pt x="297180" y="0"/>
                    </a:moveTo>
                    <a:lnTo>
                      <a:pt x="154305" y="250508"/>
                    </a:lnTo>
                    <a:lnTo>
                      <a:pt x="319088" y="250508"/>
                    </a:lnTo>
                    <a:lnTo>
                      <a:pt x="461963" y="0"/>
                    </a:lnTo>
                    <a:lnTo>
                      <a:pt x="297180" y="0"/>
                    </a:lnTo>
                    <a:lnTo>
                      <a:pt x="297180" y="0"/>
                    </a:lnTo>
                    <a:close/>
                    <a:moveTo>
                      <a:pt x="507683" y="0"/>
                    </a:moveTo>
                    <a:lnTo>
                      <a:pt x="580072" y="0"/>
                    </a:lnTo>
                    <a:lnTo>
                      <a:pt x="437197" y="250508"/>
                    </a:lnTo>
                    <a:lnTo>
                      <a:pt x="364808" y="250508"/>
                    </a:lnTo>
                    <a:lnTo>
                      <a:pt x="507683" y="0"/>
                    </a:lnTo>
                    <a:close/>
                  </a:path>
                </a:pathLst>
              </a:custGeom>
              <a:solidFill>
                <a:srgbClr val="40434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4" name="Google Shape;284;p8"/>
            <p:cNvSpPr/>
            <p:nvPr/>
          </p:nvSpPr>
          <p:spPr>
            <a:xfrm>
              <a:off x="7614285" y="2036444"/>
              <a:ext cx="165734" cy="758190"/>
            </a:xfrm>
            <a:custGeom>
              <a:rect b="b" l="l" r="r" t="t"/>
              <a:pathLst>
                <a:path extrusionOk="0" h="758190" w="165734">
                  <a:moveTo>
                    <a:pt x="0" y="0"/>
                  </a:moveTo>
                  <a:lnTo>
                    <a:pt x="165735" y="0"/>
                  </a:lnTo>
                  <a:lnTo>
                    <a:pt x="165735" y="758190"/>
                  </a:lnTo>
                  <a:lnTo>
                    <a:pt x="0" y="758190"/>
                  </a:lnTo>
                  <a:close/>
                </a:path>
              </a:pathLst>
            </a:custGeom>
            <a:solidFill>
              <a:srgbClr val="949B9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7613332" y="2036444"/>
              <a:ext cx="166687" cy="136207"/>
            </a:xfrm>
            <a:custGeom>
              <a:rect b="b" l="l" r="r" t="t"/>
              <a:pathLst>
                <a:path extrusionOk="0" h="136207" w="166687">
                  <a:moveTo>
                    <a:pt x="953" y="0"/>
                  </a:moveTo>
                  <a:lnTo>
                    <a:pt x="166688" y="0"/>
                  </a:lnTo>
                  <a:lnTo>
                    <a:pt x="166688" y="117157"/>
                  </a:lnTo>
                  <a:cubicBezTo>
                    <a:pt x="153353" y="85725"/>
                    <a:pt x="121920" y="64770"/>
                    <a:pt x="87630" y="64770"/>
                  </a:cubicBezTo>
                  <a:cubicBezTo>
                    <a:pt x="53340" y="64770"/>
                    <a:pt x="21908" y="85725"/>
                    <a:pt x="8573" y="117157"/>
                  </a:cubicBezTo>
                  <a:lnTo>
                    <a:pt x="0" y="136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6" name="Google Shape;286;p8"/>
          <p:cNvSpPr txBox="1"/>
          <p:nvPr/>
        </p:nvSpPr>
        <p:spPr>
          <a:xfrm>
            <a:off x="3136725" y="3791575"/>
            <a:ext cx="9090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FF"/>
                </a:solidFill>
                <a:latin typeface="Gugi"/>
                <a:ea typeface="Gugi"/>
                <a:cs typeface="Gugi"/>
                <a:sym typeface="Gugi"/>
              </a:rPr>
              <a:t>TOTAL</a:t>
            </a:r>
            <a:endParaRPr>
              <a:solidFill>
                <a:srgbClr val="00FFFF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287" name="Google Shape;287;p8"/>
          <p:cNvSpPr txBox="1"/>
          <p:nvPr/>
        </p:nvSpPr>
        <p:spPr>
          <a:xfrm>
            <a:off x="3301825" y="2739400"/>
            <a:ext cx="909000" cy="50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FFFF"/>
                </a:solidFill>
                <a:latin typeface="Gugi"/>
                <a:ea typeface="Gugi"/>
                <a:cs typeface="Gugi"/>
                <a:sym typeface="Gugi"/>
              </a:rPr>
              <a:t>$...</a:t>
            </a:r>
            <a:endParaRPr sz="1100">
              <a:solidFill>
                <a:srgbClr val="00FFFF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288" name="Google Shape;288;p8"/>
          <p:cNvSpPr txBox="1"/>
          <p:nvPr>
            <p:ph type="title"/>
          </p:nvPr>
        </p:nvSpPr>
        <p:spPr>
          <a:xfrm>
            <a:off x="415600" y="59337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89" name="Google Shape;289;p8"/>
          <p:cNvSpPr txBox="1"/>
          <p:nvPr>
            <p:ph idx="1" type="body"/>
          </p:nvPr>
        </p:nvSpPr>
        <p:spPr>
          <a:xfrm>
            <a:off x="415600" y="1578125"/>
            <a:ext cx="5581500" cy="107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90" name="Google Shape;290;p8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Background image">
  <p:cSld name="CUSTOM_10">
    <p:bg>
      <p:bgPr>
        <a:solidFill>
          <a:srgbClr val="FFF2CC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●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○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■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●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○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■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●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○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Caveat"/>
              <a:buChar char="■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9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8.png"/><Relationship Id="rId7" Type="http://schemas.openxmlformats.org/officeDocument/2006/relationships/image" Target="../media/image14.png"/><Relationship Id="rId8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4" Type="http://schemas.openxmlformats.org/officeDocument/2006/relationships/image" Target="../media/image17.png"/><Relationship Id="rId11" Type="http://schemas.openxmlformats.org/officeDocument/2006/relationships/image" Target="../media/image22.png"/><Relationship Id="rId10" Type="http://schemas.openxmlformats.org/officeDocument/2006/relationships/image" Target="../media/image21.png"/><Relationship Id="rId9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5.png"/><Relationship Id="rId7" Type="http://schemas.openxmlformats.org/officeDocument/2006/relationships/image" Target="../media/image23.png"/><Relationship Id="rId8" Type="http://schemas.openxmlformats.org/officeDocument/2006/relationships/image" Target="../media/image3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4.png"/><Relationship Id="rId13" Type="http://schemas.openxmlformats.org/officeDocument/2006/relationships/image" Target="../media/image29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8.png"/><Relationship Id="rId9" Type="http://schemas.openxmlformats.org/officeDocument/2006/relationships/image" Target="../media/image35.png"/><Relationship Id="rId14" Type="http://schemas.openxmlformats.org/officeDocument/2006/relationships/image" Target="../media/image27.png"/><Relationship Id="rId5" Type="http://schemas.openxmlformats.org/officeDocument/2006/relationships/image" Target="../media/image4.png"/><Relationship Id="rId6" Type="http://schemas.openxmlformats.org/officeDocument/2006/relationships/image" Target="../media/image30.png"/><Relationship Id="rId7" Type="http://schemas.openxmlformats.org/officeDocument/2006/relationships/image" Target="../media/image5.png"/><Relationship Id="rId8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4.png"/><Relationship Id="rId13" Type="http://schemas.openxmlformats.org/officeDocument/2006/relationships/image" Target="../media/image29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8.png"/><Relationship Id="rId9" Type="http://schemas.openxmlformats.org/officeDocument/2006/relationships/image" Target="../media/image35.png"/><Relationship Id="rId14" Type="http://schemas.openxmlformats.org/officeDocument/2006/relationships/image" Target="../media/image27.png"/><Relationship Id="rId5" Type="http://schemas.openxmlformats.org/officeDocument/2006/relationships/image" Target="../media/image4.png"/><Relationship Id="rId6" Type="http://schemas.openxmlformats.org/officeDocument/2006/relationships/image" Target="../media/image30.png"/><Relationship Id="rId7" Type="http://schemas.openxmlformats.org/officeDocument/2006/relationships/image" Target="../media/image5.png"/><Relationship Id="rId8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"/>
          <p:cNvSpPr txBox="1"/>
          <p:nvPr>
            <p:ph type="title"/>
          </p:nvPr>
        </p:nvSpPr>
        <p:spPr>
          <a:xfrm>
            <a:off x="29125" y="10750"/>
            <a:ext cx="12187200" cy="96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MARKET ·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"/>
          <p:cNvSpPr txBox="1"/>
          <p:nvPr>
            <p:ph type="title"/>
          </p:nvPr>
        </p:nvSpPr>
        <p:spPr>
          <a:xfrm>
            <a:off x="333600" y="250500"/>
            <a:ext cx="5077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Drag the items into the cart.</a:t>
            </a:r>
            <a:endParaRPr/>
          </a:p>
        </p:txBody>
      </p:sp>
      <p:sp>
        <p:nvSpPr>
          <p:cNvPr id="302" name="Google Shape;302;p11"/>
          <p:cNvSpPr txBox="1"/>
          <p:nvPr>
            <p:ph idx="1" type="body"/>
          </p:nvPr>
        </p:nvSpPr>
        <p:spPr>
          <a:xfrm rot="-776460">
            <a:off x="619180" y="1943857"/>
            <a:ext cx="2306790" cy="2805438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Bread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Milk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Jam</a:t>
            </a:r>
            <a:endParaRPr sz="3000"/>
          </a:p>
        </p:txBody>
      </p:sp>
      <p:pic>
        <p:nvPicPr>
          <p:cNvPr id="303" name="Google Shape;30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7725" y="5133863"/>
            <a:ext cx="377213" cy="60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2325" y="4979325"/>
            <a:ext cx="224960" cy="7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25647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17025" y="4155075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75449" y="2305611"/>
            <a:ext cx="561975" cy="113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62860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>
            <a:off x="8475274" y="123900"/>
            <a:ext cx="2076600" cy="21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06597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23742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04692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31362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12312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94649" y="2270511"/>
            <a:ext cx="561975" cy="113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94649" y="2305611"/>
            <a:ext cx="561975" cy="113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94649" y="2305611"/>
            <a:ext cx="561975" cy="113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62860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62860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76576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76576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>
            <a:off x="6299899" y="123900"/>
            <a:ext cx="2076600" cy="21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 rot="-6254460">
            <a:off x="6772219" y="333050"/>
            <a:ext cx="2076822" cy="218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 rot="-1871624">
            <a:off x="8341969" y="419034"/>
            <a:ext cx="2076522" cy="2181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>
            <a:off x="7511924" y="276300"/>
            <a:ext cx="2076600" cy="21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>
            <a:off x="7115199" y="419075"/>
            <a:ext cx="2076600" cy="21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3875" y="4155075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3875" y="3625375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17025" y="3609250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0000" y="4159300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46850" y="4159300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46850" y="3629600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0000" y="3613475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4725" y="4979325"/>
            <a:ext cx="224960" cy="7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4325" y="4979325"/>
            <a:ext cx="224960" cy="7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2925" y="4979325"/>
            <a:ext cx="224960" cy="7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8725" y="5133863"/>
            <a:ext cx="377213" cy="60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7925" y="5133863"/>
            <a:ext cx="377213" cy="60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48925" y="5133863"/>
            <a:ext cx="377213" cy="6068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11"/>
          <p:cNvGrpSpPr/>
          <p:nvPr/>
        </p:nvGrpSpPr>
        <p:grpSpPr>
          <a:xfrm>
            <a:off x="2263896" y="3625369"/>
            <a:ext cx="3396075" cy="3103468"/>
            <a:chOff x="967971" y="3430044"/>
            <a:chExt cx="3396075" cy="3103468"/>
          </a:xfrm>
        </p:grpSpPr>
        <p:sp>
          <p:nvSpPr>
            <p:cNvPr id="341" name="Google Shape;341;p11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1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11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11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1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1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1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4" name="Google Shape;354;p11"/>
          <p:cNvSpPr txBox="1"/>
          <p:nvPr/>
        </p:nvSpPr>
        <p:spPr>
          <a:xfrm>
            <a:off x="429325" y="5907750"/>
            <a:ext cx="2510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 edit the price tags, go to Slide &gt; Edit Master (Google Slides) or View &gt; Slide Master (PowerPoint)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2"/>
          <p:cNvSpPr txBox="1"/>
          <p:nvPr>
            <p:ph type="title"/>
          </p:nvPr>
        </p:nvSpPr>
        <p:spPr>
          <a:xfrm>
            <a:off x="6537625" y="283650"/>
            <a:ext cx="5077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Drag the items into the cart.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2"/>
          <p:cNvSpPr txBox="1"/>
          <p:nvPr>
            <p:ph idx="1" type="body"/>
          </p:nvPr>
        </p:nvSpPr>
        <p:spPr>
          <a:xfrm rot="508419">
            <a:off x="9350882" y="2123174"/>
            <a:ext cx="2306680" cy="2805327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 apples</a:t>
            </a:r>
            <a:endParaRPr sz="3000"/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 oranges</a:t>
            </a:r>
            <a:endParaRPr sz="3000"/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 carrot</a:t>
            </a:r>
            <a:endParaRPr sz="3000"/>
          </a:p>
        </p:txBody>
      </p:sp>
      <p:pic>
        <p:nvPicPr>
          <p:cNvPr id="361" name="Google Shape;36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9367" y="5207985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0744" y="5112003"/>
            <a:ext cx="1161565" cy="10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8064" y="3199873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52147" y="3146001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9398" y="3291791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09999" y="1533879"/>
            <a:ext cx="780350" cy="115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21976" y="1803773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3626" y="1786748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636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293151" y="5112000"/>
            <a:ext cx="1328834" cy="12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473076" y="5021037"/>
            <a:ext cx="1328834" cy="12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969" y="5097228"/>
            <a:ext cx="1161565" cy="10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303892" y="5284185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092917" y="5207985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1192" y="5348260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9867" y="5348273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597467" y="5348273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8064" y="3199873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6326" y="3297248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0001" y="3297248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7351" y="3199873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6339" y="3199873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01897" y="3146001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21522" y="3146001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2444972" y="3058926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221522" y="3058926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11798" y="3444191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373" y="3291791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49573" y="3146853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3748" y="3078928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6148" y="3231328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07749" y="1533879"/>
            <a:ext cx="780350" cy="115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998074" y="1438579"/>
            <a:ext cx="780350" cy="115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407749" y="1329529"/>
            <a:ext cx="780350" cy="115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2705576" y="1641561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264526" y="1736873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2950001" y="1803773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21976" y="1736873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86026" y="1939148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1568851" y="2125998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1648026" y="1786748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89726" y="1533873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684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732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780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590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50003" y="5954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400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54403" y="5954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58803" y="541522"/>
            <a:ext cx="410001" cy="480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1" name="Google Shape;411;p12"/>
          <p:cNvGrpSpPr/>
          <p:nvPr/>
        </p:nvGrpSpPr>
        <p:grpSpPr>
          <a:xfrm flipH="1">
            <a:off x="6102437" y="3428472"/>
            <a:ext cx="3396075" cy="3103468"/>
            <a:chOff x="967971" y="3430044"/>
            <a:chExt cx="3396075" cy="3103468"/>
          </a:xfrm>
        </p:grpSpPr>
        <p:sp>
          <p:nvSpPr>
            <p:cNvPr id="412" name="Google Shape;412;p12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12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12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12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2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12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12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12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12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12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12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12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12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5" name="Google Shape;425;p12"/>
          <p:cNvSpPr txBox="1"/>
          <p:nvPr/>
        </p:nvSpPr>
        <p:spPr>
          <a:xfrm>
            <a:off x="9156775" y="5784375"/>
            <a:ext cx="2510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 edit the price tags, go to Slide &gt; Edit Master (Google Slides) or View &gt; Slide Master (PowerPoint)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3"/>
          <p:cNvSpPr txBox="1"/>
          <p:nvPr>
            <p:ph type="title"/>
          </p:nvPr>
        </p:nvSpPr>
        <p:spPr>
          <a:xfrm>
            <a:off x="415600" y="59337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IS IT?</a:t>
            </a:r>
            <a:endParaRPr/>
          </a:p>
        </p:txBody>
      </p:sp>
      <p:sp>
        <p:nvSpPr>
          <p:cNvPr id="431" name="Google Shape;431;p13"/>
          <p:cNvSpPr txBox="1"/>
          <p:nvPr>
            <p:ph idx="1" type="body"/>
          </p:nvPr>
        </p:nvSpPr>
        <p:spPr>
          <a:xfrm>
            <a:off x="415600" y="127332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3000"/>
              <a:t>Can you calculate the total?</a:t>
            </a: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4"/>
          <p:cNvSpPr txBox="1"/>
          <p:nvPr>
            <p:ph type="title"/>
          </p:nvPr>
        </p:nvSpPr>
        <p:spPr>
          <a:xfrm>
            <a:off x="6880350" y="276275"/>
            <a:ext cx="4897500" cy="1741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TO PAY!</a:t>
            </a:r>
            <a:endParaRPr/>
          </a:p>
        </p:txBody>
      </p:sp>
      <p:pic>
        <p:nvPicPr>
          <p:cNvPr id="437" name="Google Shape;43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5769" y="20747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38" name="Google Shape;43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321" y="122459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39" name="Google Shape;43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317" y="219697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0" name="Google Shape;44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44542" y="23207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1" name="Google Shape;44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9239" y="122099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2" name="Google Shape;442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9236" y="218298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3" name="Google Shape;443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7224" y="73393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4" name="Google Shape;444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46383" y="695441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45" name="Google Shape;445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8905" y="1417387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6" name="Google Shape;446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15061" y="1997882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47" name="Google Shape;447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52359" y="2692944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48" name="Google Shape;448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90143" y="3357599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9" name="Google Shape;44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0" name="Google Shape;45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1" name="Google Shape;45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2" name="Google Shape;45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3" name="Google Shape;453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4" name="Google Shape;454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5" name="Google Shape;455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6" name="Google Shape;456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57" name="Google Shape;457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8" name="Google Shape;458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59" name="Google Shape;459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60" name="Google Shape;460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1" name="Google Shape;46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2" name="Google Shape;46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3" name="Google Shape;46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4" name="Google Shape;46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5" name="Google Shape;465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6" name="Google Shape;466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7" name="Google Shape;467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8" name="Google Shape;468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69" name="Google Shape;469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0" name="Google Shape;470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71" name="Google Shape;471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72" name="Google Shape;472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3" name="Google Shape;47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4" name="Google Shape;47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5" name="Google Shape;47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6" name="Google Shape;47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7" name="Google Shape;477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8" name="Google Shape;478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9" name="Google Shape;479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0" name="Google Shape;480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81" name="Google Shape;481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2" name="Google Shape;482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83" name="Google Shape;483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84" name="Google Shape;484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5" name="Google Shape;4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6" name="Google Shape;48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7" name="Google Shape;48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8" name="Google Shape;48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9" name="Google Shape;48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0" name="Google Shape;49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1" name="Google Shape;49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2" name="Google Shape;492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93" name="Google Shape;493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4" name="Google Shape;494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95" name="Google Shape;495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96" name="Google Shape;496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7" name="Google Shape;4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8" name="Google Shape;4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9" name="Google Shape;49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0" name="Google Shape;50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1" name="Google Shape;50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2" name="Google Shape;502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3" name="Google Shape;503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4" name="Google Shape;504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505" name="Google Shape;505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6" name="Google Shape;506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507" name="Google Shape;507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508" name="Google Shape;508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5"/>
          <p:cNvSpPr txBox="1"/>
          <p:nvPr>
            <p:ph type="title"/>
          </p:nvPr>
        </p:nvSpPr>
        <p:spPr>
          <a:xfrm>
            <a:off x="133200" y="76200"/>
            <a:ext cx="91380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PAY WITH…</a:t>
            </a:r>
            <a:endParaRPr/>
          </a:p>
        </p:txBody>
      </p:sp>
      <p:pic>
        <p:nvPicPr>
          <p:cNvPr id="514" name="Google Shape;51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21842" y="17439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5" name="Google Shape;51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21668" y="17561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6" name="Google Shape;51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63144" y="17485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7" name="Google Shape;51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45411" y="17089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8" name="Google Shape;51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19104" y="16670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9" name="Google Shape;51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1074" y="16733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0" name="Google Shape;520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0240" y="3818779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1" name="Google Shape;521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05445" y="37271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22" name="Google Shape;522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10301" y="38163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3" name="Google Shape;523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905418" y="3821825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24" name="Google Shape;524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056918" y="37732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25" name="Google Shape;525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482054" y="36335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6" name="Google Shape;52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7" name="Google Shape;52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8" name="Google Shape;52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9" name="Google Shape;52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0" name="Google Shape;53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1" name="Google Shape;531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2" name="Google Shape;53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3" name="Google Shape;53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4" name="Google Shape;53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5" name="Google Shape;53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6" name="Google Shape;53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7" name="Google Shape;537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8" name="Google Shape;53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9" name="Google Shape;53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0" name="Google Shape;54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1" name="Google Shape;54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2" name="Google Shape;542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3" name="Google Shape;543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4" name="Google Shape;54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5" name="Google Shape;54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6" name="Google Shape;54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7" name="Google Shape;54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8" name="Google Shape;54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9" name="Google Shape;54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0" name="Google Shape;55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1" name="Google Shape;55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2" name="Google Shape;55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3" name="Google Shape;55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4" name="Google Shape;554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5" name="Google Shape;555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6" name="Google Shape;556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8840" y="3666379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7" name="Google Shape;557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234045" y="35747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58" name="Google Shape;558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38901" y="36639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9" name="Google Shape;559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134018" y="3669425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60" name="Google Shape;560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285518" y="36208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61" name="Google Shape;561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710654" y="34811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2" name="Google Shape;562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0840" y="3652866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3" name="Google Shape;563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76845" y="35747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64" name="Google Shape;564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181701" y="36639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5" name="Google Shape;565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676818" y="3669425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66" name="Google Shape;566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828318" y="36208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67" name="Google Shape;567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253454" y="34811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8" name="Google Shape;568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31240" y="3742579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9" name="Google Shape;569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386445" y="36509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70" name="Google Shape;570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791301" y="37401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71" name="Google Shape;571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766480" y="3455300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72" name="Google Shape;572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437918" y="36970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73" name="Google Shape;573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863054" y="35573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74" name="Google Shape;574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83640" y="3590179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75" name="Google Shape;575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76845" y="38033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76" name="Google Shape;576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10301" y="35877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77" name="Google Shape;577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448218" y="3745625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78" name="Google Shape;578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056918" y="35446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79" name="Google Shape;579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482054" y="37097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580" name="Google Shape;580;p15"/>
          <p:cNvSpPr txBox="1"/>
          <p:nvPr>
            <p:ph idx="4294967295" type="body"/>
          </p:nvPr>
        </p:nvSpPr>
        <p:spPr>
          <a:xfrm>
            <a:off x="350250" y="600702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3000"/>
              <a:t>Calculating change.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CC0000"/>
      </a:accent1>
      <a:accent2>
        <a:srgbClr val="E69138"/>
      </a:accent2>
      <a:accent3>
        <a:srgbClr val="F1C232"/>
      </a:accent3>
      <a:accent4>
        <a:srgbClr val="6AA84F"/>
      </a:accent4>
      <a:accent5>
        <a:srgbClr val="3C78D8"/>
      </a:accent5>
      <a:accent6>
        <a:srgbClr val="A64D7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