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a073618e6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a073618e6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073618e6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073618e6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a073618e60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a073618e6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7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4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bg>
      <p:bgPr>
        <a:solidFill>
          <a:srgbClr val="F3F3F3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-57"/>
            <a:ext cx="12192000" cy="1020000"/>
          </a:xfrm>
          <a:prstGeom prst="rect">
            <a:avLst/>
          </a:prstGeom>
          <a:solidFill>
            <a:srgbClr val="C92F1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-47075" y="5244633"/>
            <a:ext cx="12262800" cy="1659216"/>
            <a:chOff x="0" y="4441712"/>
            <a:chExt cx="12187240" cy="2391145"/>
          </a:xfrm>
        </p:grpSpPr>
        <p:sp>
          <p:nvSpPr>
            <p:cNvPr id="13" name="Google Shape;13;p2"/>
            <p:cNvSpPr/>
            <p:nvPr/>
          </p:nvSpPr>
          <p:spPr>
            <a:xfrm>
              <a:off x="0" y="4441712"/>
              <a:ext cx="12187238" cy="1941860"/>
            </a:xfrm>
            <a:custGeom>
              <a:rect b="b" l="l" r="r" t="t"/>
              <a:pathLst>
                <a:path extrusionOk="0" h="669607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669607"/>
                  </a:lnTo>
                  <a:lnTo>
                    <a:pt x="0" y="669607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" y="6222722"/>
              <a:ext cx="12187238" cy="610135"/>
            </a:xfrm>
            <a:custGeom>
              <a:rect b="b" l="l" r="r" t="t"/>
              <a:pathLst>
                <a:path extrusionOk="0" h="881062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81062"/>
                  </a:lnTo>
                  <a:lnTo>
                    <a:pt x="0" y="88106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323482" y="2087413"/>
            <a:ext cx="8240258" cy="4349571"/>
          </a:xfrm>
          <a:custGeom>
            <a:rect b="b" l="l" r="r" t="t"/>
            <a:pathLst>
              <a:path extrusionOk="0" h="2735579" w="5182552">
                <a:moveTo>
                  <a:pt x="3692843" y="0"/>
                </a:moveTo>
                <a:lnTo>
                  <a:pt x="5182553" y="0"/>
                </a:lnTo>
                <a:lnTo>
                  <a:pt x="5182553" y="1809750"/>
                </a:lnTo>
                <a:lnTo>
                  <a:pt x="3692843" y="180975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1684973" y="0"/>
                </a:lnTo>
                <a:lnTo>
                  <a:pt x="1684973" y="2735580"/>
                </a:lnTo>
                <a:lnTo>
                  <a:pt x="0" y="273558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3417570" y="0"/>
                </a:lnTo>
                <a:lnTo>
                  <a:pt x="3417570" y="1809750"/>
                </a:lnTo>
                <a:lnTo>
                  <a:pt x="1927860" y="1809750"/>
                </a:lnTo>
                <a:lnTo>
                  <a:pt x="192786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446226" y="2210156"/>
            <a:ext cx="7994913" cy="4104227"/>
          </a:xfrm>
          <a:custGeom>
            <a:rect b="b" l="l" r="r" t="t"/>
            <a:pathLst>
              <a:path extrusionOk="0" h="2581275" w="5028247">
                <a:moveTo>
                  <a:pt x="3692843" y="0"/>
                </a:moveTo>
                <a:lnTo>
                  <a:pt x="3692843" y="1655445"/>
                </a:lnTo>
                <a:lnTo>
                  <a:pt x="5028248" y="1655445"/>
                </a:lnTo>
                <a:lnTo>
                  <a:pt x="5028248" y="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0" y="2581275"/>
                </a:lnTo>
                <a:lnTo>
                  <a:pt x="1530667" y="2581275"/>
                </a:lnTo>
                <a:lnTo>
                  <a:pt x="1530667" y="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1927860" y="1655445"/>
                </a:lnTo>
                <a:lnTo>
                  <a:pt x="3263265" y="1655445"/>
                </a:lnTo>
                <a:lnTo>
                  <a:pt x="3263265" y="0"/>
                </a:lnTo>
                <a:lnTo>
                  <a:pt x="1927860" y="0"/>
                </a:lnTo>
                <a:close/>
              </a:path>
            </a:pathLst>
          </a:custGeom>
          <a:solidFill>
            <a:srgbClr val="7CC7D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455851" y="2200531"/>
            <a:ext cx="7994913" cy="4104227"/>
          </a:xfrm>
          <a:custGeom>
            <a:rect b="b" l="l" r="r" t="t"/>
            <a:pathLst>
              <a:path extrusionOk="0" h="2581275" w="5028247">
                <a:moveTo>
                  <a:pt x="3692843" y="240983"/>
                </a:moveTo>
                <a:lnTo>
                  <a:pt x="3692843" y="937260"/>
                </a:lnTo>
                <a:lnTo>
                  <a:pt x="4478655" y="0"/>
                </a:lnTo>
                <a:lnTo>
                  <a:pt x="3894773" y="0"/>
                </a:lnTo>
                <a:lnTo>
                  <a:pt x="3692843" y="240983"/>
                </a:lnTo>
                <a:lnTo>
                  <a:pt x="3692843" y="240983"/>
                </a:lnTo>
                <a:close/>
                <a:moveTo>
                  <a:pt x="3692843" y="1632585"/>
                </a:moveTo>
                <a:lnTo>
                  <a:pt x="5028248" y="40005"/>
                </a:lnTo>
                <a:lnTo>
                  <a:pt x="5028248" y="792480"/>
                </a:lnTo>
                <a:lnTo>
                  <a:pt x="4305300" y="1655445"/>
                </a:lnTo>
                <a:lnTo>
                  <a:pt x="3692843" y="1655445"/>
                </a:lnTo>
                <a:lnTo>
                  <a:pt x="3692843" y="1632585"/>
                </a:lnTo>
                <a:lnTo>
                  <a:pt x="3692843" y="1632585"/>
                </a:lnTo>
                <a:close/>
                <a:moveTo>
                  <a:pt x="1419225" y="0"/>
                </a:moveTo>
                <a:lnTo>
                  <a:pt x="0" y="1692593"/>
                </a:lnTo>
                <a:lnTo>
                  <a:pt x="0" y="625793"/>
                </a:lnTo>
                <a:lnTo>
                  <a:pt x="524828" y="0"/>
                </a:lnTo>
                <a:lnTo>
                  <a:pt x="1419225" y="0"/>
                </a:lnTo>
                <a:lnTo>
                  <a:pt x="1419225" y="0"/>
                </a:lnTo>
                <a:close/>
                <a:moveTo>
                  <a:pt x="3262313" y="1450658"/>
                </a:moveTo>
                <a:lnTo>
                  <a:pt x="3090863" y="1655445"/>
                </a:lnTo>
                <a:lnTo>
                  <a:pt x="2506980" y="1655445"/>
                </a:lnTo>
                <a:lnTo>
                  <a:pt x="3262313" y="754380"/>
                </a:lnTo>
                <a:lnTo>
                  <a:pt x="3262313" y="1450658"/>
                </a:lnTo>
                <a:lnTo>
                  <a:pt x="3262313" y="1450658"/>
                </a:lnTo>
                <a:close/>
                <a:moveTo>
                  <a:pt x="3262313" y="215265"/>
                </a:moveTo>
                <a:lnTo>
                  <a:pt x="3262313" y="0"/>
                </a:lnTo>
                <a:lnTo>
                  <a:pt x="3066098" y="0"/>
                </a:lnTo>
                <a:lnTo>
                  <a:pt x="1927860" y="1358265"/>
                </a:lnTo>
                <a:lnTo>
                  <a:pt x="1927860" y="1655445"/>
                </a:lnTo>
                <a:lnTo>
                  <a:pt x="2055495" y="1655445"/>
                </a:lnTo>
                <a:lnTo>
                  <a:pt x="3262313" y="215265"/>
                </a:lnTo>
                <a:lnTo>
                  <a:pt x="3262313" y="215265"/>
                </a:lnTo>
                <a:close/>
                <a:moveTo>
                  <a:pt x="1530667" y="2281238"/>
                </a:moveTo>
                <a:lnTo>
                  <a:pt x="1279208" y="2581275"/>
                </a:lnTo>
                <a:lnTo>
                  <a:pt x="902970" y="2581275"/>
                </a:lnTo>
                <a:lnTo>
                  <a:pt x="1530667" y="1832610"/>
                </a:lnTo>
                <a:lnTo>
                  <a:pt x="1530667" y="2281238"/>
                </a:lnTo>
                <a:lnTo>
                  <a:pt x="1530667" y="2281238"/>
                </a:lnTo>
                <a:close/>
                <a:moveTo>
                  <a:pt x="2350770" y="0"/>
                </a:moveTo>
                <a:lnTo>
                  <a:pt x="1926908" y="504825"/>
                </a:lnTo>
                <a:lnTo>
                  <a:pt x="1926908" y="22860"/>
                </a:lnTo>
                <a:lnTo>
                  <a:pt x="1945958" y="0"/>
                </a:lnTo>
                <a:lnTo>
                  <a:pt x="2350770" y="0"/>
                </a:lnTo>
                <a:lnTo>
                  <a:pt x="2350770" y="0"/>
                </a:lnTo>
                <a:close/>
                <a:moveTo>
                  <a:pt x="1530667" y="979170"/>
                </a:moveTo>
                <a:lnTo>
                  <a:pt x="1530667" y="496253"/>
                </a:lnTo>
                <a:lnTo>
                  <a:pt x="0" y="2321243"/>
                </a:lnTo>
                <a:lnTo>
                  <a:pt x="0" y="2581275"/>
                </a:lnTo>
                <a:lnTo>
                  <a:pt x="186690" y="2581275"/>
                </a:lnTo>
                <a:lnTo>
                  <a:pt x="1530667" y="979170"/>
                </a:lnTo>
                <a:close/>
              </a:path>
            </a:pathLst>
          </a:custGeom>
          <a:solidFill>
            <a:srgbClr val="E8FFFF">
              <a:alpha val="117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609895" y="2109186"/>
            <a:ext cx="62093" cy="4243559"/>
          </a:xfrm>
          <a:custGeom>
            <a:rect b="b" l="l" r="r" t="t"/>
            <a:pathLst>
              <a:path extrusionOk="0" h="2668905" w="39052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2"/>
          <p:cNvGrpSpPr/>
          <p:nvPr/>
        </p:nvGrpSpPr>
        <p:grpSpPr>
          <a:xfrm>
            <a:off x="38" y="983837"/>
            <a:ext cx="12196190" cy="1295309"/>
            <a:chOff x="1284974" y="6873"/>
            <a:chExt cx="8872538" cy="1295309"/>
          </a:xfrm>
        </p:grpSpPr>
        <p:sp>
          <p:nvSpPr>
            <p:cNvPr id="20" name="Google Shape;20;p2"/>
            <p:cNvSpPr/>
            <p:nvPr/>
          </p:nvSpPr>
          <p:spPr>
            <a:xfrm>
              <a:off x="1284974" y="249309"/>
              <a:ext cx="8872538" cy="1052873"/>
            </a:xfrm>
            <a:custGeom>
              <a:rect b="b" l="l" r="r" t="t"/>
              <a:pathLst>
                <a:path extrusionOk="0" h="678179" w="5715000">
                  <a:moveTo>
                    <a:pt x="5715000" y="0"/>
                  </a:moveTo>
                  <a:lnTo>
                    <a:pt x="5715000" y="668655"/>
                  </a:lnTo>
                  <a:cubicBezTo>
                    <a:pt x="5694998" y="674370"/>
                    <a:pt x="5674043" y="678180"/>
                    <a:pt x="5652135" y="678180"/>
                  </a:cubicBezTo>
                  <a:cubicBezTo>
                    <a:pt x="5531168" y="678180"/>
                    <a:pt x="5432108" y="579120"/>
                    <a:pt x="5432108" y="458153"/>
                  </a:cubicBezTo>
                  <a:cubicBezTo>
                    <a:pt x="5432108" y="579120"/>
                    <a:pt x="5333048" y="678180"/>
                    <a:pt x="5212080" y="678180"/>
                  </a:cubicBezTo>
                  <a:cubicBezTo>
                    <a:pt x="5091113" y="678180"/>
                    <a:pt x="4992053" y="579120"/>
                    <a:pt x="4992053" y="458153"/>
                  </a:cubicBezTo>
                  <a:cubicBezTo>
                    <a:pt x="4992053" y="579120"/>
                    <a:pt x="4892993" y="678180"/>
                    <a:pt x="4772025" y="678180"/>
                  </a:cubicBezTo>
                  <a:cubicBezTo>
                    <a:pt x="4651058" y="678180"/>
                    <a:pt x="4551998" y="579120"/>
                    <a:pt x="4551998" y="458153"/>
                  </a:cubicBezTo>
                  <a:cubicBezTo>
                    <a:pt x="4551998" y="579120"/>
                    <a:pt x="4452938" y="678180"/>
                    <a:pt x="4331970" y="678180"/>
                  </a:cubicBezTo>
                  <a:cubicBezTo>
                    <a:pt x="4211003" y="678180"/>
                    <a:pt x="4111943" y="579120"/>
                    <a:pt x="4111943" y="458153"/>
                  </a:cubicBezTo>
                  <a:cubicBezTo>
                    <a:pt x="4111943" y="579120"/>
                    <a:pt x="4012883" y="678180"/>
                    <a:pt x="3891915" y="678180"/>
                  </a:cubicBezTo>
                  <a:cubicBezTo>
                    <a:pt x="3770948" y="678180"/>
                    <a:pt x="3671888" y="579120"/>
                    <a:pt x="3671888" y="458153"/>
                  </a:cubicBezTo>
                  <a:cubicBezTo>
                    <a:pt x="3671888" y="579120"/>
                    <a:pt x="3572828" y="678180"/>
                    <a:pt x="3451860" y="678180"/>
                  </a:cubicBezTo>
                  <a:cubicBezTo>
                    <a:pt x="3330893" y="678180"/>
                    <a:pt x="3231833" y="579120"/>
                    <a:pt x="3231833" y="458153"/>
                  </a:cubicBezTo>
                  <a:cubicBezTo>
                    <a:pt x="3231833" y="579120"/>
                    <a:pt x="3132773" y="678180"/>
                    <a:pt x="3011805" y="678180"/>
                  </a:cubicBezTo>
                  <a:cubicBezTo>
                    <a:pt x="2890838" y="678180"/>
                    <a:pt x="2791778" y="579120"/>
                    <a:pt x="2791778" y="458153"/>
                  </a:cubicBezTo>
                  <a:cubicBezTo>
                    <a:pt x="2791778" y="579120"/>
                    <a:pt x="2692718" y="678180"/>
                    <a:pt x="2571750" y="678180"/>
                  </a:cubicBezTo>
                  <a:cubicBezTo>
                    <a:pt x="2450783" y="678180"/>
                    <a:pt x="2351723" y="579120"/>
                    <a:pt x="2351723" y="458153"/>
                  </a:cubicBezTo>
                  <a:cubicBezTo>
                    <a:pt x="2351723" y="579120"/>
                    <a:pt x="2252663" y="678180"/>
                    <a:pt x="2131695" y="678180"/>
                  </a:cubicBezTo>
                  <a:cubicBezTo>
                    <a:pt x="2010728" y="678180"/>
                    <a:pt x="1911668" y="579120"/>
                    <a:pt x="1911668" y="458153"/>
                  </a:cubicBezTo>
                  <a:cubicBezTo>
                    <a:pt x="1911668" y="579120"/>
                    <a:pt x="1812608" y="678180"/>
                    <a:pt x="1691640" y="678180"/>
                  </a:cubicBezTo>
                  <a:cubicBezTo>
                    <a:pt x="1570673" y="678180"/>
                    <a:pt x="1471613" y="579120"/>
                    <a:pt x="1471613" y="458153"/>
                  </a:cubicBezTo>
                  <a:cubicBezTo>
                    <a:pt x="1471613" y="579120"/>
                    <a:pt x="1372553" y="678180"/>
                    <a:pt x="1251585" y="678180"/>
                  </a:cubicBezTo>
                  <a:cubicBezTo>
                    <a:pt x="1130618" y="678180"/>
                    <a:pt x="1031558" y="579120"/>
                    <a:pt x="1031558" y="458153"/>
                  </a:cubicBezTo>
                  <a:cubicBezTo>
                    <a:pt x="1031558" y="579120"/>
                    <a:pt x="932498" y="678180"/>
                    <a:pt x="811530" y="678180"/>
                  </a:cubicBezTo>
                  <a:cubicBezTo>
                    <a:pt x="690563" y="678180"/>
                    <a:pt x="591503" y="579120"/>
                    <a:pt x="591503" y="458153"/>
                  </a:cubicBezTo>
                  <a:cubicBezTo>
                    <a:pt x="591503" y="579120"/>
                    <a:pt x="492443" y="678180"/>
                    <a:pt x="371475" y="678180"/>
                  </a:cubicBezTo>
                  <a:cubicBezTo>
                    <a:pt x="250508" y="678180"/>
                    <a:pt x="156210" y="579120"/>
                    <a:pt x="156210" y="459105"/>
                  </a:cubicBezTo>
                  <a:cubicBezTo>
                    <a:pt x="156210" y="558165"/>
                    <a:pt x="89535" y="641985"/>
                    <a:pt x="0" y="669608"/>
                  </a:cubicBezTo>
                  <a:lnTo>
                    <a:pt x="0" y="0"/>
                  </a:lnTo>
                  <a:lnTo>
                    <a:pt x="156210" y="0"/>
                  </a:lnTo>
                  <a:lnTo>
                    <a:pt x="596265" y="0"/>
                  </a:lnTo>
                  <a:lnTo>
                    <a:pt x="1036320" y="0"/>
                  </a:lnTo>
                  <a:lnTo>
                    <a:pt x="1476375" y="0"/>
                  </a:lnTo>
                  <a:lnTo>
                    <a:pt x="1916430" y="0"/>
                  </a:lnTo>
                  <a:lnTo>
                    <a:pt x="2356485" y="0"/>
                  </a:lnTo>
                  <a:lnTo>
                    <a:pt x="2796540" y="0"/>
                  </a:lnTo>
                  <a:lnTo>
                    <a:pt x="3236595" y="0"/>
                  </a:lnTo>
                  <a:lnTo>
                    <a:pt x="3676650" y="0"/>
                  </a:lnTo>
                  <a:lnTo>
                    <a:pt x="4116705" y="0"/>
                  </a:lnTo>
                  <a:lnTo>
                    <a:pt x="4552950" y="0"/>
                  </a:lnTo>
                  <a:lnTo>
                    <a:pt x="4993005" y="0"/>
                  </a:lnTo>
                  <a:lnTo>
                    <a:pt x="5433060" y="0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000000">
                <a:alpha val="7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967939" y="6873"/>
              <a:ext cx="7507645" cy="554533"/>
            </a:xfrm>
            <a:custGeom>
              <a:rect b="b" l="l" r="r" t="t"/>
              <a:pathLst>
                <a:path extrusionOk="0" h="357187" w="4835842"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close/>
                </a:path>
              </a:pathLst>
            </a:custGeom>
            <a:solidFill>
              <a:srgbClr val="FEF7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67939" y="561227"/>
              <a:ext cx="7507645" cy="498340"/>
            </a:xfrm>
            <a:custGeom>
              <a:rect b="b" l="l" r="r" t="t"/>
              <a:pathLst>
                <a:path extrusionOk="0" h="320992" w="4835842"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2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7" y="320992"/>
                    <a:pt x="879158" y="221933"/>
                    <a:pt x="879158" y="100965"/>
                  </a:cubicBezTo>
                  <a:lnTo>
                    <a:pt x="8791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284974" y="6873"/>
              <a:ext cx="8872538" cy="554533"/>
            </a:xfrm>
            <a:custGeom>
              <a:rect b="b" l="l" r="r" t="t"/>
              <a:pathLst>
                <a:path extrusionOk="0" h="357187" w="5715000">
                  <a:moveTo>
                    <a:pt x="5274945" y="0"/>
                  </a:moveTo>
                  <a:lnTo>
                    <a:pt x="5715000" y="0"/>
                  </a:lnTo>
                  <a:lnTo>
                    <a:pt x="5715000" y="357188"/>
                  </a:lnTo>
                  <a:lnTo>
                    <a:pt x="5274945" y="357188"/>
                  </a:ln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close/>
                </a:path>
              </a:pathLst>
            </a:custGeom>
            <a:solidFill>
              <a:srgbClr val="E34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284974" y="561227"/>
              <a:ext cx="8872538" cy="498340"/>
            </a:xfrm>
            <a:custGeom>
              <a:rect b="b" l="l" r="r" t="t"/>
              <a:pathLst>
                <a:path extrusionOk="0" h="320992" w="5715000">
                  <a:moveTo>
                    <a:pt x="5274945" y="0"/>
                  </a:moveTo>
                  <a:lnTo>
                    <a:pt x="5715000" y="0"/>
                  </a:lnTo>
                  <a:lnTo>
                    <a:pt x="5715000" y="100965"/>
                  </a:lnTo>
                  <a:cubicBezTo>
                    <a:pt x="5715000" y="221933"/>
                    <a:pt x="5615940" y="320992"/>
                    <a:pt x="5494973" y="320992"/>
                  </a:cubicBezTo>
                  <a:cubicBezTo>
                    <a:pt x="5374005" y="320992"/>
                    <a:pt x="5274945" y="221933"/>
                    <a:pt x="5274945" y="100965"/>
                  </a:cubicBez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8" y="320992"/>
                    <a:pt x="879158" y="221933"/>
                    <a:pt x="879158" y="100965"/>
                  </a:cubicBez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3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7724021" y="365059"/>
            <a:ext cx="4977791" cy="6582975"/>
            <a:chOff x="12707669" y="-160343"/>
            <a:chExt cx="2525516" cy="2931760"/>
          </a:xfrm>
        </p:grpSpPr>
        <p:sp>
          <p:nvSpPr>
            <p:cNvPr id="26" name="Google Shape;26;p2"/>
            <p:cNvSpPr/>
            <p:nvPr/>
          </p:nvSpPr>
          <p:spPr>
            <a:xfrm>
              <a:off x="13387714" y="926201"/>
              <a:ext cx="1191671" cy="1845216"/>
            </a:xfrm>
            <a:custGeom>
              <a:rect b="b" l="l" r="r" t="t"/>
              <a:pathLst>
                <a:path extrusionOk="0" h="2299335" w="1484948">
                  <a:moveTo>
                    <a:pt x="908685" y="1009650"/>
                  </a:moveTo>
                  <a:cubicBezTo>
                    <a:pt x="1037273" y="762952"/>
                    <a:pt x="1210627" y="555307"/>
                    <a:pt x="1399223" y="360997"/>
                  </a:cubicBezTo>
                  <a:cubicBezTo>
                    <a:pt x="1418273" y="416242"/>
                    <a:pt x="1465898" y="381952"/>
                    <a:pt x="1484948" y="436245"/>
                  </a:cubicBezTo>
                  <a:cubicBezTo>
                    <a:pt x="1183958" y="603885"/>
                    <a:pt x="1027748" y="951547"/>
                    <a:pt x="948690" y="1308735"/>
                  </a:cubicBezTo>
                  <a:cubicBezTo>
                    <a:pt x="905986" y="1616551"/>
                    <a:pt x="1087237" y="2080770"/>
                    <a:pt x="1228725" y="2283142"/>
                  </a:cubicBezTo>
                  <a:lnTo>
                    <a:pt x="437198" y="2299335"/>
                  </a:lnTo>
                  <a:cubicBezTo>
                    <a:pt x="539115" y="2025967"/>
                    <a:pt x="602933" y="1723073"/>
                    <a:pt x="626745" y="1385888"/>
                  </a:cubicBezTo>
                  <a:cubicBezTo>
                    <a:pt x="524827" y="988695"/>
                    <a:pt x="338138" y="613410"/>
                    <a:pt x="0" y="425767"/>
                  </a:cubicBezTo>
                  <a:cubicBezTo>
                    <a:pt x="22860" y="359092"/>
                    <a:pt x="80963" y="401002"/>
                    <a:pt x="103823" y="334327"/>
                  </a:cubicBezTo>
                  <a:cubicBezTo>
                    <a:pt x="302895" y="540068"/>
                    <a:pt x="488633" y="758190"/>
                    <a:pt x="636270" y="1009650"/>
                  </a:cubicBezTo>
                  <a:cubicBezTo>
                    <a:pt x="631508" y="725805"/>
                    <a:pt x="600075" y="420052"/>
                    <a:pt x="541020" y="92392"/>
                  </a:cubicBezTo>
                  <a:lnTo>
                    <a:pt x="863918" y="0"/>
                  </a:lnTo>
                  <a:cubicBezTo>
                    <a:pt x="862013" y="378142"/>
                    <a:pt x="877252" y="714375"/>
                    <a:pt x="908685" y="1009650"/>
                  </a:cubicBezTo>
                  <a:close/>
                </a:path>
              </a:pathLst>
            </a:custGeom>
            <a:solidFill>
              <a:srgbClr val="6F401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2707669" y="-160343"/>
              <a:ext cx="2525516" cy="1754255"/>
            </a:xfrm>
            <a:custGeom>
              <a:rect b="b" l="l" r="r" t="t"/>
              <a:pathLst>
                <a:path extrusionOk="0" h="2185987" w="3147060">
                  <a:moveTo>
                    <a:pt x="377190" y="962025"/>
                  </a:moveTo>
                  <a:cubicBezTo>
                    <a:pt x="363855" y="926783"/>
                    <a:pt x="356235" y="888683"/>
                    <a:pt x="356235" y="848678"/>
                  </a:cubicBezTo>
                  <a:cubicBezTo>
                    <a:pt x="356235" y="677228"/>
                    <a:pt x="495300" y="538163"/>
                    <a:pt x="666750" y="538163"/>
                  </a:cubicBezTo>
                  <a:cubicBezTo>
                    <a:pt x="698183" y="538163"/>
                    <a:pt x="728663" y="542925"/>
                    <a:pt x="757238" y="551498"/>
                  </a:cubicBezTo>
                  <a:cubicBezTo>
                    <a:pt x="778193" y="414338"/>
                    <a:pt x="896303" y="308610"/>
                    <a:pt x="1040130" y="308610"/>
                  </a:cubicBezTo>
                  <a:cubicBezTo>
                    <a:pt x="1043940" y="308610"/>
                    <a:pt x="1047750" y="308610"/>
                    <a:pt x="1051560" y="308610"/>
                  </a:cubicBezTo>
                  <a:cubicBezTo>
                    <a:pt x="1059180" y="137160"/>
                    <a:pt x="1200150" y="0"/>
                    <a:pt x="1374458" y="0"/>
                  </a:cubicBezTo>
                  <a:cubicBezTo>
                    <a:pt x="1502093" y="0"/>
                    <a:pt x="1611630" y="73343"/>
                    <a:pt x="1664018" y="180975"/>
                  </a:cubicBezTo>
                  <a:cubicBezTo>
                    <a:pt x="1730693" y="138113"/>
                    <a:pt x="1809750" y="112395"/>
                    <a:pt x="1894523" y="112395"/>
                  </a:cubicBezTo>
                  <a:cubicBezTo>
                    <a:pt x="2127885" y="112395"/>
                    <a:pt x="2317433" y="301943"/>
                    <a:pt x="2317433" y="535305"/>
                  </a:cubicBezTo>
                  <a:cubicBezTo>
                    <a:pt x="2317433" y="559118"/>
                    <a:pt x="2315528" y="582930"/>
                    <a:pt x="2311718" y="605790"/>
                  </a:cubicBezTo>
                  <a:cubicBezTo>
                    <a:pt x="2317433" y="605790"/>
                    <a:pt x="2323148" y="605790"/>
                    <a:pt x="2328863" y="605790"/>
                  </a:cubicBezTo>
                  <a:cubicBezTo>
                    <a:pt x="2539365" y="605790"/>
                    <a:pt x="2709863" y="776288"/>
                    <a:pt x="2709863" y="986790"/>
                  </a:cubicBezTo>
                  <a:cubicBezTo>
                    <a:pt x="2709863" y="1017270"/>
                    <a:pt x="2706053" y="1047750"/>
                    <a:pt x="2699385" y="1076325"/>
                  </a:cubicBezTo>
                  <a:cubicBezTo>
                    <a:pt x="2701290" y="1076325"/>
                    <a:pt x="2703195" y="1076325"/>
                    <a:pt x="2704148" y="1076325"/>
                  </a:cubicBezTo>
                  <a:cubicBezTo>
                    <a:pt x="2948940" y="1076325"/>
                    <a:pt x="3147060" y="1274445"/>
                    <a:pt x="3147060" y="1519238"/>
                  </a:cubicBezTo>
                  <a:cubicBezTo>
                    <a:pt x="3147060" y="1764030"/>
                    <a:pt x="2948940" y="1962150"/>
                    <a:pt x="2704148" y="1962150"/>
                  </a:cubicBezTo>
                  <a:cubicBezTo>
                    <a:pt x="2566988" y="1962150"/>
                    <a:pt x="2444115" y="1899285"/>
                    <a:pt x="2362200" y="1801178"/>
                  </a:cubicBezTo>
                  <a:cubicBezTo>
                    <a:pt x="2315528" y="1858328"/>
                    <a:pt x="2245043" y="1895475"/>
                    <a:pt x="2165985" y="1895475"/>
                  </a:cubicBezTo>
                  <a:cubicBezTo>
                    <a:pt x="2106930" y="1895475"/>
                    <a:pt x="2052638" y="1875473"/>
                    <a:pt x="2009775" y="1841183"/>
                  </a:cubicBezTo>
                  <a:cubicBezTo>
                    <a:pt x="1949768" y="1915478"/>
                    <a:pt x="1859280" y="1962150"/>
                    <a:pt x="1756410" y="1962150"/>
                  </a:cubicBezTo>
                  <a:cubicBezTo>
                    <a:pt x="1716405" y="1962150"/>
                    <a:pt x="1679258" y="1955483"/>
                    <a:pt x="1644015" y="1942148"/>
                  </a:cubicBezTo>
                  <a:cubicBezTo>
                    <a:pt x="1591627" y="2085023"/>
                    <a:pt x="1454468" y="2185988"/>
                    <a:pt x="1294448" y="2185988"/>
                  </a:cubicBezTo>
                  <a:cubicBezTo>
                    <a:pt x="1110615" y="2185988"/>
                    <a:pt x="957263" y="2052638"/>
                    <a:pt x="926783" y="1876425"/>
                  </a:cubicBezTo>
                  <a:cubicBezTo>
                    <a:pt x="876300" y="1904048"/>
                    <a:pt x="818198" y="1919288"/>
                    <a:pt x="757238" y="1919288"/>
                  </a:cubicBezTo>
                  <a:cubicBezTo>
                    <a:pt x="637223" y="1919288"/>
                    <a:pt x="531495" y="1860233"/>
                    <a:pt x="467678" y="1768793"/>
                  </a:cubicBezTo>
                  <a:cubicBezTo>
                    <a:pt x="447675" y="1771650"/>
                    <a:pt x="426720" y="1773555"/>
                    <a:pt x="406717" y="1773555"/>
                  </a:cubicBezTo>
                  <a:cubicBezTo>
                    <a:pt x="181928" y="1773555"/>
                    <a:pt x="0" y="1591628"/>
                    <a:pt x="0" y="1366838"/>
                  </a:cubicBezTo>
                  <a:cubicBezTo>
                    <a:pt x="0" y="1152525"/>
                    <a:pt x="165735" y="976313"/>
                    <a:pt x="377190" y="962025"/>
                  </a:cubicBezTo>
                  <a:close/>
                </a:path>
              </a:pathLst>
            </a:custGeom>
            <a:solidFill>
              <a:srgbClr val="899927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836021" y="78055"/>
              <a:ext cx="2186146" cy="1270402"/>
            </a:xfrm>
            <a:custGeom>
              <a:rect b="b" l="l" r="r" t="t"/>
              <a:pathLst>
                <a:path extrusionOk="0" h="1583055" w="2724170">
                  <a:moveTo>
                    <a:pt x="286723" y="507683"/>
                  </a:moveTo>
                  <a:cubicBezTo>
                    <a:pt x="358161" y="507683"/>
                    <a:pt x="423883" y="534353"/>
                    <a:pt x="474366" y="577215"/>
                  </a:cubicBezTo>
                  <a:cubicBezTo>
                    <a:pt x="525801" y="515303"/>
                    <a:pt x="603906" y="475298"/>
                    <a:pt x="691536" y="475298"/>
                  </a:cubicBezTo>
                  <a:cubicBezTo>
                    <a:pt x="725826" y="475298"/>
                    <a:pt x="759163" y="481965"/>
                    <a:pt x="790596" y="493395"/>
                  </a:cubicBezTo>
                  <a:cubicBezTo>
                    <a:pt x="836316" y="449580"/>
                    <a:pt x="898228" y="421958"/>
                    <a:pt x="966808" y="421958"/>
                  </a:cubicBezTo>
                  <a:cubicBezTo>
                    <a:pt x="968713" y="421958"/>
                    <a:pt x="971571" y="421958"/>
                    <a:pt x="973476" y="421958"/>
                  </a:cubicBezTo>
                  <a:cubicBezTo>
                    <a:pt x="1007766" y="280988"/>
                    <a:pt x="1135401" y="176213"/>
                    <a:pt x="1286848" y="176213"/>
                  </a:cubicBezTo>
                  <a:cubicBezTo>
                    <a:pt x="1343998" y="176213"/>
                    <a:pt x="1398291" y="191452"/>
                    <a:pt x="1444963" y="217170"/>
                  </a:cubicBezTo>
                  <a:cubicBezTo>
                    <a:pt x="1484968" y="105728"/>
                    <a:pt x="1590696" y="26670"/>
                    <a:pt x="1715473" y="26670"/>
                  </a:cubicBezTo>
                  <a:cubicBezTo>
                    <a:pt x="1817391" y="26670"/>
                    <a:pt x="1905973" y="79058"/>
                    <a:pt x="1957408" y="158115"/>
                  </a:cubicBezTo>
                  <a:cubicBezTo>
                    <a:pt x="1992651" y="65723"/>
                    <a:pt x="2083138" y="0"/>
                    <a:pt x="2187913" y="0"/>
                  </a:cubicBezTo>
                  <a:cubicBezTo>
                    <a:pt x="2324121" y="0"/>
                    <a:pt x="2434611" y="110490"/>
                    <a:pt x="2434611" y="246698"/>
                  </a:cubicBezTo>
                  <a:cubicBezTo>
                    <a:pt x="2434611" y="319088"/>
                    <a:pt x="2403178" y="383858"/>
                    <a:pt x="2353648" y="428625"/>
                  </a:cubicBezTo>
                  <a:cubicBezTo>
                    <a:pt x="2462233" y="456248"/>
                    <a:pt x="2542243" y="554355"/>
                    <a:pt x="2542243" y="671513"/>
                  </a:cubicBezTo>
                  <a:cubicBezTo>
                    <a:pt x="2542243" y="712470"/>
                    <a:pt x="2532718" y="751523"/>
                    <a:pt x="2514621" y="785813"/>
                  </a:cubicBezTo>
                  <a:cubicBezTo>
                    <a:pt x="2637493" y="835343"/>
                    <a:pt x="2724171" y="955357"/>
                    <a:pt x="2724171" y="1095375"/>
                  </a:cubicBezTo>
                  <a:cubicBezTo>
                    <a:pt x="2724171" y="1279208"/>
                    <a:pt x="2574628" y="1428750"/>
                    <a:pt x="2390796" y="1428750"/>
                  </a:cubicBezTo>
                  <a:cubicBezTo>
                    <a:pt x="2349838" y="1428750"/>
                    <a:pt x="2310786" y="1421130"/>
                    <a:pt x="2274591" y="1407795"/>
                  </a:cubicBezTo>
                  <a:cubicBezTo>
                    <a:pt x="2233633" y="1442085"/>
                    <a:pt x="2180293" y="1463040"/>
                    <a:pt x="2123143" y="1463040"/>
                  </a:cubicBezTo>
                  <a:cubicBezTo>
                    <a:pt x="2057421" y="1463040"/>
                    <a:pt x="1997413" y="1435418"/>
                    <a:pt x="1955503" y="1392555"/>
                  </a:cubicBezTo>
                  <a:cubicBezTo>
                    <a:pt x="1896448" y="1505903"/>
                    <a:pt x="1778338" y="1583055"/>
                    <a:pt x="1641178" y="1583055"/>
                  </a:cubicBezTo>
                  <a:cubicBezTo>
                    <a:pt x="1470681" y="1583055"/>
                    <a:pt x="1327806" y="1462088"/>
                    <a:pt x="1294468" y="1300163"/>
                  </a:cubicBezTo>
                  <a:cubicBezTo>
                    <a:pt x="1234461" y="1371600"/>
                    <a:pt x="1144926" y="1417320"/>
                    <a:pt x="1043961" y="1417320"/>
                  </a:cubicBezTo>
                  <a:cubicBezTo>
                    <a:pt x="980143" y="1417320"/>
                    <a:pt x="921088" y="1399223"/>
                    <a:pt x="871558" y="1367790"/>
                  </a:cubicBezTo>
                  <a:cubicBezTo>
                    <a:pt x="822028" y="1475423"/>
                    <a:pt x="712491" y="1550670"/>
                    <a:pt x="585808" y="1550670"/>
                  </a:cubicBezTo>
                  <a:cubicBezTo>
                    <a:pt x="412453" y="1550670"/>
                    <a:pt x="271483" y="1409700"/>
                    <a:pt x="271483" y="1236345"/>
                  </a:cubicBezTo>
                  <a:cubicBezTo>
                    <a:pt x="271483" y="1180148"/>
                    <a:pt x="286723" y="1126808"/>
                    <a:pt x="312441" y="1080135"/>
                  </a:cubicBezTo>
                  <a:cubicBezTo>
                    <a:pt x="303868" y="1081088"/>
                    <a:pt x="295296" y="1081088"/>
                    <a:pt x="287676" y="1081088"/>
                  </a:cubicBezTo>
                  <a:cubicBezTo>
                    <a:pt x="128608" y="1081088"/>
                    <a:pt x="21" y="952500"/>
                    <a:pt x="21" y="793432"/>
                  </a:cubicBezTo>
                  <a:cubicBezTo>
                    <a:pt x="-1884" y="636270"/>
                    <a:pt x="127656" y="507683"/>
                    <a:pt x="286723" y="507683"/>
                  </a:cubicBezTo>
                  <a:close/>
                </a:path>
              </a:pathLst>
            </a:custGeom>
            <a:solidFill>
              <a:srgbClr val="9BAC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095066" y="324858"/>
              <a:ext cx="1751197" cy="840055"/>
            </a:xfrm>
            <a:custGeom>
              <a:rect b="b" l="l" r="r" t="t"/>
              <a:pathLst>
                <a:path extrusionOk="0" h="1046797" w="2182177">
                  <a:moveTo>
                    <a:pt x="364808" y="8573"/>
                  </a:moveTo>
                  <a:cubicBezTo>
                    <a:pt x="475298" y="8573"/>
                    <a:pt x="564833" y="98107"/>
                    <a:pt x="564833" y="208598"/>
                  </a:cubicBezTo>
                  <a:cubicBezTo>
                    <a:pt x="564833" y="218123"/>
                    <a:pt x="563880" y="228600"/>
                    <a:pt x="562928" y="238125"/>
                  </a:cubicBezTo>
                  <a:cubicBezTo>
                    <a:pt x="605790" y="204788"/>
                    <a:pt x="659130" y="184785"/>
                    <a:pt x="717233" y="184785"/>
                  </a:cubicBezTo>
                  <a:cubicBezTo>
                    <a:pt x="781050" y="184785"/>
                    <a:pt x="839153" y="208598"/>
                    <a:pt x="882968" y="247650"/>
                  </a:cubicBezTo>
                  <a:cubicBezTo>
                    <a:pt x="911543" y="227648"/>
                    <a:pt x="946785" y="216217"/>
                    <a:pt x="984885" y="216217"/>
                  </a:cubicBezTo>
                  <a:cubicBezTo>
                    <a:pt x="999172" y="216217"/>
                    <a:pt x="1012508" y="218123"/>
                    <a:pt x="1025843" y="220980"/>
                  </a:cubicBezTo>
                  <a:cubicBezTo>
                    <a:pt x="1062990" y="140017"/>
                    <a:pt x="1144905" y="84773"/>
                    <a:pt x="1240155" y="84773"/>
                  </a:cubicBezTo>
                  <a:cubicBezTo>
                    <a:pt x="1284923" y="84773"/>
                    <a:pt x="1325880" y="97155"/>
                    <a:pt x="1361123" y="118110"/>
                  </a:cubicBezTo>
                  <a:cubicBezTo>
                    <a:pt x="1392555" y="48577"/>
                    <a:pt x="1462088" y="0"/>
                    <a:pt x="1544003" y="0"/>
                  </a:cubicBezTo>
                  <a:cubicBezTo>
                    <a:pt x="1654493" y="0"/>
                    <a:pt x="1744028" y="89535"/>
                    <a:pt x="1744028" y="200025"/>
                  </a:cubicBezTo>
                  <a:cubicBezTo>
                    <a:pt x="1744028" y="212407"/>
                    <a:pt x="1743075" y="224790"/>
                    <a:pt x="1740218" y="236220"/>
                  </a:cubicBezTo>
                  <a:cubicBezTo>
                    <a:pt x="1885950" y="240982"/>
                    <a:pt x="2003108" y="360998"/>
                    <a:pt x="2003108" y="507682"/>
                  </a:cubicBezTo>
                  <a:cubicBezTo>
                    <a:pt x="2003108" y="509587"/>
                    <a:pt x="2003108" y="512445"/>
                    <a:pt x="2003108" y="514350"/>
                  </a:cubicBezTo>
                  <a:cubicBezTo>
                    <a:pt x="2104073" y="525780"/>
                    <a:pt x="2182178" y="611505"/>
                    <a:pt x="2182178" y="715328"/>
                  </a:cubicBezTo>
                  <a:cubicBezTo>
                    <a:pt x="2182178" y="827723"/>
                    <a:pt x="2091690" y="918210"/>
                    <a:pt x="1979295" y="918210"/>
                  </a:cubicBezTo>
                  <a:cubicBezTo>
                    <a:pt x="1919288" y="918210"/>
                    <a:pt x="1864995" y="892493"/>
                    <a:pt x="1827848" y="850582"/>
                  </a:cubicBezTo>
                  <a:cubicBezTo>
                    <a:pt x="1804988" y="962978"/>
                    <a:pt x="1705928" y="1046798"/>
                    <a:pt x="1586865" y="1046798"/>
                  </a:cubicBezTo>
                  <a:cubicBezTo>
                    <a:pt x="1485900" y="1046798"/>
                    <a:pt x="1399223" y="985837"/>
                    <a:pt x="1361123" y="899160"/>
                  </a:cubicBezTo>
                  <a:cubicBezTo>
                    <a:pt x="1317308" y="972503"/>
                    <a:pt x="1237298" y="1022032"/>
                    <a:pt x="1144905" y="1022032"/>
                  </a:cubicBezTo>
                  <a:cubicBezTo>
                    <a:pt x="1030605" y="1022032"/>
                    <a:pt x="933450" y="945832"/>
                    <a:pt x="902970" y="841057"/>
                  </a:cubicBezTo>
                  <a:cubicBezTo>
                    <a:pt x="861060" y="885825"/>
                    <a:pt x="802005" y="913448"/>
                    <a:pt x="736283" y="913448"/>
                  </a:cubicBezTo>
                  <a:cubicBezTo>
                    <a:pt x="716280" y="913448"/>
                    <a:pt x="697230" y="910590"/>
                    <a:pt x="679133" y="905828"/>
                  </a:cubicBezTo>
                  <a:cubicBezTo>
                    <a:pt x="656272" y="981075"/>
                    <a:pt x="585788" y="1035368"/>
                    <a:pt x="502920" y="1035368"/>
                  </a:cubicBezTo>
                  <a:cubicBezTo>
                    <a:pt x="401003" y="1035368"/>
                    <a:pt x="319088" y="953453"/>
                    <a:pt x="319088" y="851535"/>
                  </a:cubicBezTo>
                  <a:cubicBezTo>
                    <a:pt x="319088" y="824865"/>
                    <a:pt x="324803" y="800100"/>
                    <a:pt x="334328" y="777240"/>
                  </a:cubicBezTo>
                  <a:cubicBezTo>
                    <a:pt x="301943" y="797243"/>
                    <a:pt x="262890" y="808673"/>
                    <a:pt x="221933" y="808673"/>
                  </a:cubicBezTo>
                  <a:cubicBezTo>
                    <a:pt x="103823" y="808673"/>
                    <a:pt x="7620" y="712470"/>
                    <a:pt x="7620" y="594360"/>
                  </a:cubicBezTo>
                  <a:cubicBezTo>
                    <a:pt x="7620" y="563880"/>
                    <a:pt x="14288" y="534353"/>
                    <a:pt x="25718" y="507682"/>
                  </a:cubicBezTo>
                  <a:cubicBezTo>
                    <a:pt x="9525" y="480060"/>
                    <a:pt x="0" y="447675"/>
                    <a:pt x="0" y="413385"/>
                  </a:cubicBezTo>
                  <a:cubicBezTo>
                    <a:pt x="0" y="318135"/>
                    <a:pt x="71438" y="239077"/>
                    <a:pt x="163830" y="226695"/>
                  </a:cubicBezTo>
                  <a:cubicBezTo>
                    <a:pt x="162878" y="220980"/>
                    <a:pt x="162878" y="214313"/>
                    <a:pt x="162878" y="208598"/>
                  </a:cubicBezTo>
                  <a:cubicBezTo>
                    <a:pt x="164783" y="98107"/>
                    <a:pt x="254318" y="8573"/>
                    <a:pt x="364808" y="8573"/>
                  </a:cubicBezTo>
                  <a:close/>
                </a:path>
              </a:pathLst>
            </a:custGeom>
            <a:solidFill>
              <a:srgbClr val="AFBE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1722474" y="3067493"/>
            <a:ext cx="638100" cy="351000"/>
          </a:xfrm>
          <a:prstGeom prst="triangle">
            <a:avLst>
              <a:gd fmla="val 50000" name="adj"/>
            </a:avLst>
          </a:prstGeom>
          <a:noFill/>
          <a:ln cap="flat" cmpd="sng" w="12700">
            <a:solidFill>
              <a:srgbClr val="0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00200" y="3138376"/>
            <a:ext cx="839972" cy="839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2"/>
          <p:cNvGrpSpPr/>
          <p:nvPr/>
        </p:nvGrpSpPr>
        <p:grpSpPr>
          <a:xfrm flipH="1">
            <a:off x="6784889" y="4196346"/>
            <a:ext cx="2749802" cy="2512878"/>
            <a:chOff x="967971" y="3430044"/>
            <a:chExt cx="3396075" cy="3103468"/>
          </a:xfrm>
        </p:grpSpPr>
        <p:sp>
          <p:nvSpPr>
            <p:cNvPr id="33" name="Google Shape;33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 flipH="1">
            <a:off x="5952188" y="4196346"/>
            <a:ext cx="2749802" cy="2512878"/>
            <a:chOff x="967971" y="3430044"/>
            <a:chExt cx="3396075" cy="3103468"/>
          </a:xfrm>
        </p:grpSpPr>
        <p:sp>
          <p:nvSpPr>
            <p:cNvPr id="47" name="Google Shape;47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 flipH="1">
            <a:off x="5119487" y="4196346"/>
            <a:ext cx="2749802" cy="2512878"/>
            <a:chOff x="967971" y="3430044"/>
            <a:chExt cx="3396075" cy="3103468"/>
          </a:xfrm>
        </p:grpSpPr>
        <p:sp>
          <p:nvSpPr>
            <p:cNvPr id="61" name="Google Shape;61;p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2666444" y="2124232"/>
            <a:ext cx="62093" cy="4243559"/>
          </a:xfrm>
          <a:custGeom>
            <a:rect b="b" l="l" r="r" t="t"/>
            <a:pathLst>
              <a:path extrusionOk="0" h="2668905" w="39052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 txBox="1"/>
          <p:nvPr>
            <p:ph type="title"/>
          </p:nvPr>
        </p:nvSpPr>
        <p:spPr>
          <a:xfrm>
            <a:off x="29125" y="10750"/>
            <a:ext cx="12187200" cy="97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2"/>
          <p:cNvSpPr txBox="1"/>
          <p:nvPr/>
        </p:nvSpPr>
        <p:spPr>
          <a:xfrm rot="5400000">
            <a:off x="-679350" y="5893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19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9" name="Google Shape;79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" name="Google Shape;80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82" name="Google Shape;82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83" name="Google Shape;83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">
  <p:cSld name="CUSTOM_2">
    <p:bg>
      <p:bgPr>
        <a:solidFill>
          <a:srgbClr val="FFF2CC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4"/>
          <p:cNvPicPr preferRelativeResize="0"/>
          <p:nvPr/>
        </p:nvPicPr>
        <p:blipFill rotWithShape="1">
          <a:blip r:embed="rId2">
            <a:alphaModFix/>
          </a:blip>
          <a:srcRect b="20575" l="0" r="17136" t="23696"/>
          <a:stretch/>
        </p:blipFill>
        <p:spPr>
          <a:xfrm>
            <a:off x="-66775" y="38100"/>
            <a:ext cx="12298680" cy="687845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 txBox="1"/>
          <p:nvPr>
            <p:ph type="title"/>
          </p:nvPr>
        </p:nvSpPr>
        <p:spPr>
          <a:xfrm>
            <a:off x="333600" y="32670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91" name="Google Shape;91;p4"/>
          <p:cNvSpPr/>
          <p:nvPr/>
        </p:nvSpPr>
        <p:spPr>
          <a:xfrm rot="10049919">
            <a:off x="423948" y="1610795"/>
            <a:ext cx="2643297" cy="3351193"/>
          </a:xfrm>
          <a:custGeom>
            <a:rect b="b" l="l" r="r" t="t"/>
            <a:pathLst>
              <a:path extrusionOk="0" h="6257494" w="4670817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 txBox="1"/>
          <p:nvPr>
            <p:ph idx="1" type="body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00" name="Google Shape;100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">
  <p:cSld name="CUSTOM_3">
    <p:bg>
      <p:bgPr>
        <a:solidFill>
          <a:srgbClr val="FFF2C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2400" y="76200"/>
            <a:ext cx="12344399" cy="7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5"/>
          <p:cNvSpPr/>
          <p:nvPr/>
        </p:nvSpPr>
        <p:spPr>
          <a:xfrm rot="-10282152">
            <a:off x="9169074" y="1711740"/>
            <a:ext cx="2645617" cy="3338572"/>
          </a:xfrm>
          <a:custGeom>
            <a:rect b="b" l="l" r="r" t="t"/>
            <a:pathLst>
              <a:path extrusionOk="0" h="6257494" w="4670817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4141382" y="971106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06303" y="252700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2484475" y="2514599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4203405" y="2537636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1405270" y="3801137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3083442" y="3788733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4802372" y="3811770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529856" y="4494027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4855535" y="4481622"/>
            <a:ext cx="723300" cy="326100"/>
          </a:xfrm>
          <a:prstGeom prst="roundRect">
            <a:avLst>
              <a:gd fmla="val 18964" name="adj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>
            <p:ph type="title"/>
          </p:nvPr>
        </p:nvSpPr>
        <p:spPr>
          <a:xfrm>
            <a:off x="6537625" y="28365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20" name="Google Shape;120;p5"/>
          <p:cNvSpPr txBox="1"/>
          <p:nvPr>
            <p:ph idx="1" type="body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">
  <p:cSld name="CUSTOM_4">
    <p:bg>
      <p:bgPr>
        <a:solidFill>
          <a:srgbClr val="FFF2CC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1"/>
            <a:ext cx="8583216" cy="4584080"/>
          </a:xfrm>
          <a:custGeom>
            <a:rect b="b" l="l" r="r" t="t"/>
            <a:pathLst>
              <a:path extrusionOk="0" h="4969192" w="5086350">
                <a:moveTo>
                  <a:pt x="0" y="0"/>
                </a:moveTo>
                <a:lnTo>
                  <a:pt x="5086350" y="0"/>
                </a:lnTo>
                <a:lnTo>
                  <a:pt x="5086350" y="4969193"/>
                </a:lnTo>
                <a:lnTo>
                  <a:pt x="0" y="4969193"/>
                </a:lnTo>
                <a:close/>
              </a:path>
            </a:pathLst>
          </a:custGeom>
          <a:solidFill>
            <a:srgbClr val="949B9B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1538525" y="872577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1527548" y="346081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1070610"/>
                </a:moveTo>
                <a:cubicBezTo>
                  <a:pt x="469582" y="1070610"/>
                  <a:pt x="939165" y="1070610"/>
                  <a:pt x="1408748" y="1070610"/>
                </a:cubicBezTo>
                <a:cubicBezTo>
                  <a:pt x="1408748" y="713422"/>
                  <a:pt x="1408748" y="357188"/>
                  <a:pt x="1408748" y="0"/>
                </a:cubicBezTo>
                <a:cubicBezTo>
                  <a:pt x="939165" y="0"/>
                  <a:pt x="469582" y="0"/>
                  <a:pt x="0" y="0"/>
                </a:cubicBezTo>
                <a:cubicBezTo>
                  <a:pt x="0" y="357188"/>
                  <a:pt x="0" y="714375"/>
                  <a:pt x="0" y="107061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2935220" y="3461634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2935220" y="868915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119878" y="3461634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119878" y="868915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214269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8" y="3430905"/>
                </a:lnTo>
                <a:lnTo>
                  <a:pt x="1187768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8" y="2297430"/>
                </a:lnTo>
                <a:lnTo>
                  <a:pt x="1187768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1621941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3030433" y="118079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5733381" y="847942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5722406" y="3440962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1070610"/>
                </a:moveTo>
                <a:cubicBezTo>
                  <a:pt x="469582" y="1070610"/>
                  <a:pt x="939165" y="1070610"/>
                  <a:pt x="1408748" y="1070610"/>
                </a:cubicBezTo>
                <a:cubicBezTo>
                  <a:pt x="1408748" y="713422"/>
                  <a:pt x="1408748" y="357188"/>
                  <a:pt x="1408748" y="0"/>
                </a:cubicBezTo>
                <a:cubicBezTo>
                  <a:pt x="939165" y="0"/>
                  <a:pt x="469582" y="0"/>
                  <a:pt x="0" y="0"/>
                </a:cubicBezTo>
                <a:cubicBezTo>
                  <a:pt x="0" y="357188"/>
                  <a:pt x="0" y="714375"/>
                  <a:pt x="0" y="107061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7130077" y="344178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7130077" y="849063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4314735" y="3441783"/>
            <a:ext cx="1215044" cy="923400"/>
          </a:xfrm>
          <a:custGeom>
            <a:rect b="b" l="l" r="r" t="t"/>
            <a:pathLst>
              <a:path extrusionOk="0" h="1070609" w="1408747">
                <a:moveTo>
                  <a:pt x="0" y="0"/>
                </a:moveTo>
                <a:lnTo>
                  <a:pt x="1408748" y="0"/>
                </a:lnTo>
                <a:lnTo>
                  <a:pt x="1408748" y="1070610"/>
                </a:lnTo>
                <a:lnTo>
                  <a:pt x="0" y="10706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4314735" y="849063"/>
            <a:ext cx="1215044" cy="2293714"/>
          </a:xfrm>
          <a:custGeom>
            <a:rect b="b" l="l" r="r" t="t"/>
            <a:pathLst>
              <a:path extrusionOk="0" h="2659379" w="1408747">
                <a:moveTo>
                  <a:pt x="0" y="0"/>
                </a:moveTo>
                <a:lnTo>
                  <a:pt x="1408748" y="0"/>
                </a:lnTo>
                <a:lnTo>
                  <a:pt x="1408748" y="2659380"/>
                </a:lnTo>
                <a:lnTo>
                  <a:pt x="0" y="26593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4409127" y="1160944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8" y="3430905"/>
                </a:lnTo>
                <a:lnTo>
                  <a:pt x="1187768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8" y="2297430"/>
                </a:lnTo>
                <a:lnTo>
                  <a:pt x="1187768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5816798" y="1156160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7225290" y="1151376"/>
            <a:ext cx="1024449" cy="2959155"/>
          </a:xfrm>
          <a:custGeom>
            <a:rect b="b" l="l" r="r" t="t"/>
            <a:pathLst>
              <a:path extrusionOk="0" h="3430904" w="1187767">
                <a:moveTo>
                  <a:pt x="0" y="3430905"/>
                </a:moveTo>
                <a:lnTo>
                  <a:pt x="1187767" y="3430905"/>
                </a:lnTo>
                <a:lnTo>
                  <a:pt x="1187767" y="2646998"/>
                </a:lnTo>
                <a:lnTo>
                  <a:pt x="0" y="2646998"/>
                </a:lnTo>
                <a:lnTo>
                  <a:pt x="0" y="3430905"/>
                </a:lnTo>
                <a:lnTo>
                  <a:pt x="0" y="3430905"/>
                </a:lnTo>
                <a:close/>
                <a:moveTo>
                  <a:pt x="0" y="2297430"/>
                </a:moveTo>
                <a:lnTo>
                  <a:pt x="1187767" y="2297430"/>
                </a:lnTo>
                <a:lnTo>
                  <a:pt x="1187767" y="0"/>
                </a:lnTo>
                <a:lnTo>
                  <a:pt x="0" y="0"/>
                </a:lnTo>
                <a:lnTo>
                  <a:pt x="0" y="2297430"/>
                </a:lnTo>
                <a:close/>
              </a:path>
            </a:pathLst>
          </a:custGeom>
          <a:solidFill>
            <a:srgbClr val="2D2D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 txBox="1"/>
          <p:nvPr>
            <p:ph type="title"/>
          </p:nvPr>
        </p:nvSpPr>
        <p:spPr>
          <a:xfrm>
            <a:off x="133200" y="76200"/>
            <a:ext cx="9138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ldrich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bril Fatface"/>
              <a:buNone/>
              <a:defRPr sz="4000">
                <a:solidFill>
                  <a:schemeClr val="lt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">
  <p:cSld name="CUSTOM_4_1">
    <p:bg>
      <p:bgPr>
        <a:solidFill>
          <a:srgbClr val="FFF2CC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6602032">
            <a:off x="-170774" y="4816820"/>
            <a:ext cx="1772912" cy="764951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71903" y="475463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567145">
            <a:off x="568011" y="475462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146" name="Google Shape;146;p7"/>
          <p:cNvSpPr txBox="1"/>
          <p:nvPr>
            <p:ph type="title"/>
          </p:nvPr>
        </p:nvSpPr>
        <p:spPr>
          <a:xfrm>
            <a:off x="5304900" y="276275"/>
            <a:ext cx="6473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47" name="Google Shape;147;p7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fmla="val 0" name="adj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" name="Google Shape;148;p7"/>
          <p:cNvGrpSpPr/>
          <p:nvPr/>
        </p:nvGrpSpPr>
        <p:grpSpPr>
          <a:xfrm>
            <a:off x="7285294" y="2860199"/>
            <a:ext cx="4665262" cy="2711245"/>
            <a:chOff x="3086100" y="1681162"/>
            <a:chExt cx="6015036" cy="3495674"/>
          </a:xfrm>
        </p:grpSpPr>
        <p:sp>
          <p:nvSpPr>
            <p:cNvPr id="149" name="Google Shape;149;p7"/>
            <p:cNvSpPr/>
            <p:nvPr/>
          </p:nvSpPr>
          <p:spPr>
            <a:xfrm>
              <a:off x="6973252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4892992" y="3364229"/>
              <a:ext cx="3750945" cy="818197"/>
            </a:xfrm>
            <a:custGeom>
              <a:rect b="b" l="l" r="r" t="t"/>
              <a:pathLst>
                <a:path extrusionOk="0" h="818197" w="3750945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6808469" y="3364229"/>
              <a:ext cx="1996440" cy="818197"/>
            </a:xfrm>
            <a:custGeom>
              <a:rect b="b" l="l" r="r" t="t"/>
              <a:pathLst>
                <a:path extrusionOk="0" h="818197" w="199644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" name="Google Shape;152;p7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153" name="Google Shape;153;p7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rect b="b" l="l" r="r" t="t"/>
                <a:pathLst>
                  <a:path extrusionOk="0" h="995362" w="2588894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7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rect b="b" l="l" r="r" t="t"/>
                <a:pathLst>
                  <a:path extrusionOk="0" h="995362" w="2606992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7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rect b="b" l="l" r="r" t="t"/>
                <a:pathLst>
                  <a:path extrusionOk="0" h="725804" w="2337435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7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rect b="b" l="l" r="r" t="t"/>
                <a:pathLst>
                  <a:path extrusionOk="0" h="454342" w="1955482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7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rect b="b" l="l" r="r" t="t"/>
                <a:pathLst>
                  <a:path extrusionOk="0" h="454342" w="690562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7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7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7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rect b="b" l="l" r="r" t="t"/>
                <a:pathLst>
                  <a:path extrusionOk="0" h="322897" w="321945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7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rect b="b" l="l" r="r" t="t"/>
                <a:pathLst>
                  <a:path extrusionOk="0" h="323850" w="322906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7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rect b="b" l="l" r="r" t="t"/>
                <a:pathLst>
                  <a:path extrusionOk="0" h="180975" w="184298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rect b="b" l="l" r="r" t="t"/>
                <a:pathLst>
                  <a:path extrusionOk="0" h="133350" w="1469707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rect b="b" l="l" r="r" t="t"/>
                <a:pathLst>
                  <a:path extrusionOk="0" h="132397" w="204787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7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rect b="b" l="l" r="r" t="t"/>
                <a:pathLst>
                  <a:path extrusionOk="0" h="83819" w="935355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rect b="b" l="l" r="r" t="t"/>
                <a:pathLst>
                  <a:path extrusionOk="0" h="109537" w="992505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7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168" name="Google Shape;168;p7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rect b="b" l="l" r="r" t="t"/>
                <a:pathLst>
                  <a:path extrusionOk="0" h="356234" w="9144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rect b="b" l="l" r="r" t="t"/>
                <a:pathLst>
                  <a:path extrusionOk="0" h="272414" w="41909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7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171" name="Google Shape;171;p7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172" name="Google Shape;172;p7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7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4" name="Google Shape;174;p7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175" name="Google Shape;175;p7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7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" name="Google Shape;177;p7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178" name="Google Shape;178;p7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7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" name="Google Shape;180;p7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181" name="Google Shape;181;p7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rect b="b" l="l" r="r" t="t"/>
                  <a:pathLst>
                    <a:path extrusionOk="0" h="356234" w="91439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7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" name="Google Shape;183;p7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184" name="Google Shape;184;p7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85;p7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" name="Google Shape;186;p7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187" name="Google Shape;187;p7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rect b="b" l="l" r="r" t="t"/>
                  <a:pathLst>
                    <a:path extrusionOk="0" h="356234" w="91471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7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9" name="Google Shape;189;p7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190" name="Google Shape;190;p7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rect b="b" l="l" r="r" t="t"/>
                <a:pathLst>
                  <a:path extrusionOk="0" h="356234" w="91439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rect b="b" l="l" r="r" t="t"/>
                <a:pathLst>
                  <a:path extrusionOk="0" h="272414" w="4191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7"/>
            <p:cNvSpPr/>
            <p:nvPr/>
          </p:nvSpPr>
          <p:spPr>
            <a:xfrm>
              <a:off x="6682740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6771322" y="2884169"/>
              <a:ext cx="1348740" cy="480059"/>
            </a:xfrm>
            <a:custGeom>
              <a:rect b="b" l="l" r="r" t="t"/>
              <a:pathLst>
                <a:path extrusionOk="0" h="480059" w="134874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6873240" y="2884169"/>
              <a:ext cx="1110615" cy="480059"/>
            </a:xfrm>
            <a:custGeom>
              <a:rect b="b" l="l" r="r" t="t"/>
              <a:pathLst>
                <a:path extrusionOk="0" h="480059" w="1110615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6184106" y="3478529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" name="Google Shape;196;p7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197" name="Google Shape;197;p7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rect b="b" l="l" r="r" t="t"/>
                <a:pathLst>
                  <a:path extrusionOk="0" h="36195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rect b="b" l="l" r="r" t="t"/>
                <a:pathLst>
                  <a:path extrusionOk="0" h="36195" w="1270634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1" name="Google Shape;201;p7"/>
            <p:cNvSpPr/>
            <p:nvPr/>
          </p:nvSpPr>
          <p:spPr>
            <a:xfrm>
              <a:off x="5564028" y="3727132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" name="Google Shape;202;p7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03" name="Google Shape;203;p7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rect b="b" l="l" r="r" t="t"/>
                <a:pathLst>
                  <a:path extrusionOk="0" h="355282" w="807719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rect b="b" l="l" r="r" t="t"/>
                <a:pathLst>
                  <a:path extrusionOk="0" h="355282" w="80772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rect b="b" l="l" r="r" t="t"/>
                <a:pathLst>
                  <a:path extrusionOk="0" h="250507" w="702945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rect b="b" l="l" r="r" t="t"/>
                <a:pathLst>
                  <a:path extrusionOk="0" h="250507" w="580072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207;p7"/>
            <p:cNvSpPr/>
            <p:nvPr/>
          </p:nvSpPr>
          <p:spPr>
            <a:xfrm>
              <a:off x="7614285" y="2036444"/>
              <a:ext cx="165734" cy="758190"/>
            </a:xfrm>
            <a:custGeom>
              <a:rect b="b" l="l" r="r" t="t"/>
              <a:pathLst>
                <a:path extrusionOk="0" h="758190" w="165734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7613332" y="2036444"/>
              <a:ext cx="166687" cy="136207"/>
            </a:xfrm>
            <a:custGeom>
              <a:rect b="b" l="l" r="r" t="t"/>
              <a:pathLst>
                <a:path extrusionOk="0" h="136207" w="166687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7"/>
          <p:cNvGrpSpPr/>
          <p:nvPr/>
        </p:nvGrpSpPr>
        <p:grpSpPr>
          <a:xfrm>
            <a:off x="167117" y="4912060"/>
            <a:ext cx="1893297" cy="1318364"/>
            <a:chOff x="769230" y="3203062"/>
            <a:chExt cx="2311718" cy="1609724"/>
          </a:xfrm>
        </p:grpSpPr>
        <p:sp>
          <p:nvSpPr>
            <p:cNvPr id="210" name="Google Shape;210;p7"/>
            <p:cNvSpPr/>
            <p:nvPr/>
          </p:nvSpPr>
          <p:spPr>
            <a:xfrm>
              <a:off x="1056885" y="3203062"/>
              <a:ext cx="1978342" cy="1609724"/>
            </a:xfrm>
            <a:custGeom>
              <a:rect b="b" l="l" r="r" t="t"/>
              <a:pathLst>
                <a:path extrusionOk="0" h="1609724" w="1978342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8231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769230" y="3203062"/>
              <a:ext cx="1978342" cy="1609724"/>
            </a:xfrm>
            <a:custGeom>
              <a:rect b="b" l="l" r="r" t="t"/>
              <a:pathLst>
                <a:path extrusionOk="0" h="1609724" w="1978342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098920" y="3807899"/>
              <a:ext cx="982027" cy="400050"/>
            </a:xfrm>
            <a:custGeom>
              <a:rect b="b" l="l" r="r" t="t"/>
              <a:pathLst>
                <a:path extrusionOk="0" h="400050" w="982027">
                  <a:moveTo>
                    <a:pt x="200025" y="0"/>
                  </a:moveTo>
                  <a:lnTo>
                    <a:pt x="982028" y="0"/>
                  </a:lnTo>
                  <a:lnTo>
                    <a:pt x="982028" y="400050"/>
                  </a:lnTo>
                  <a:lnTo>
                    <a:pt x="200025" y="400050"/>
                  </a:lnTo>
                  <a:cubicBezTo>
                    <a:pt x="90488" y="400050"/>
                    <a:pt x="0" y="310515"/>
                    <a:pt x="0" y="200025"/>
                  </a:cubicBezTo>
                  <a:lnTo>
                    <a:pt x="0" y="200025"/>
                  </a:lnTo>
                  <a:cubicBezTo>
                    <a:pt x="0" y="90488"/>
                    <a:pt x="89535" y="0"/>
                    <a:pt x="200025" y="0"/>
                  </a:cubicBezTo>
                  <a:close/>
                </a:path>
              </a:pathLst>
            </a:custGeom>
            <a:solidFill>
              <a:srgbClr val="BD591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2699948" y="3807900"/>
              <a:ext cx="381000" cy="400050"/>
            </a:xfrm>
            <a:custGeom>
              <a:rect b="b" l="l" r="r" t="t"/>
              <a:pathLst>
                <a:path extrusionOk="0" h="40005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400050"/>
                  </a:lnTo>
                  <a:lnTo>
                    <a:pt x="0" y="400050"/>
                  </a:ln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186550" y="3885052"/>
              <a:ext cx="245744" cy="245745"/>
            </a:xfrm>
            <a:custGeom>
              <a:rect b="b" l="l" r="r" t="t"/>
              <a:pathLst>
                <a:path extrusionOk="0" h="245745" w="245744">
                  <a:moveTo>
                    <a:pt x="122872" y="245745"/>
                  </a:moveTo>
                  <a:cubicBezTo>
                    <a:pt x="190500" y="245745"/>
                    <a:pt x="245745" y="190500"/>
                    <a:pt x="245745" y="122872"/>
                  </a:cubicBezTo>
                  <a:cubicBezTo>
                    <a:pt x="245745" y="55245"/>
                    <a:pt x="190500" y="0"/>
                    <a:pt x="122872" y="0"/>
                  </a:cubicBezTo>
                  <a:cubicBezTo>
                    <a:pt x="55245" y="0"/>
                    <a:pt x="0" y="55245"/>
                    <a:pt x="0" y="122872"/>
                  </a:cubicBezTo>
                  <a:cubicBezTo>
                    <a:pt x="0" y="190500"/>
                    <a:pt x="55245" y="245745"/>
                    <a:pt x="122872" y="245745"/>
                  </a:cubicBezTo>
                  <a:close/>
                </a:path>
              </a:pathLst>
            </a:custGeom>
            <a:solidFill>
              <a:srgbClr val="FFBB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2238938" y="3899339"/>
              <a:ext cx="140969" cy="116205"/>
            </a:xfrm>
            <a:custGeom>
              <a:rect b="b" l="l" r="r" t="t"/>
              <a:pathLst>
                <a:path extrusionOk="0" h="116205" w="140969">
                  <a:moveTo>
                    <a:pt x="70485" y="116205"/>
                  </a:moveTo>
                  <a:cubicBezTo>
                    <a:pt x="109538" y="116205"/>
                    <a:pt x="140970" y="90488"/>
                    <a:pt x="140970" y="58103"/>
                  </a:cubicBezTo>
                  <a:cubicBezTo>
                    <a:pt x="140970" y="25718"/>
                    <a:pt x="109538" y="0"/>
                    <a:pt x="70485" y="0"/>
                  </a:cubicBezTo>
                  <a:cubicBezTo>
                    <a:pt x="31432" y="0"/>
                    <a:pt x="0" y="26670"/>
                    <a:pt x="0" y="58103"/>
                  </a:cubicBezTo>
                  <a:cubicBezTo>
                    <a:pt x="0" y="89535"/>
                    <a:pt x="31432" y="116205"/>
                    <a:pt x="70485" y="116205"/>
                  </a:cubicBezTo>
                  <a:close/>
                </a:path>
              </a:pathLst>
            </a:custGeom>
            <a:solidFill>
              <a:srgbClr val="FFDD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7"/>
          <p:cNvSpPr txBox="1"/>
          <p:nvPr/>
        </p:nvSpPr>
        <p:spPr>
          <a:xfrm>
            <a:off x="10253125" y="37856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7" name="Google Shape;217;p7"/>
          <p:cNvSpPr txBox="1"/>
          <p:nvPr/>
        </p:nvSpPr>
        <p:spPr>
          <a:xfrm>
            <a:off x="10467925" y="27343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8" name="Google Shape;218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">
  <p:cSld name="CUSTOM_5">
    <p:bg>
      <p:bgPr>
        <a:solidFill>
          <a:srgbClr val="FFF2CC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8"/>
          <p:cNvGrpSpPr/>
          <p:nvPr/>
        </p:nvGrpSpPr>
        <p:grpSpPr>
          <a:xfrm>
            <a:off x="5266068" y="2484134"/>
            <a:ext cx="6817524" cy="4283919"/>
            <a:chOff x="5374476" y="2729229"/>
            <a:chExt cx="6817524" cy="4283919"/>
          </a:xfrm>
        </p:grpSpPr>
        <p:sp>
          <p:nvSpPr>
            <p:cNvPr id="221" name="Google Shape;221;p8"/>
            <p:cNvSpPr/>
            <p:nvPr/>
          </p:nvSpPr>
          <p:spPr>
            <a:xfrm flipH="1">
              <a:off x="11579442" y="2729229"/>
              <a:ext cx="612558" cy="607287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flipH="1">
              <a:off x="11699639" y="2823766"/>
              <a:ext cx="394349" cy="418992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 flipH="1">
              <a:off x="5374476" y="2903948"/>
              <a:ext cx="6641772" cy="4109200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8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fmla="val 0" name="adj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>
            <a:off x="212519" y="2870274"/>
            <a:ext cx="4665262" cy="2711245"/>
            <a:chOff x="3086100" y="1681162"/>
            <a:chExt cx="6015036" cy="3495674"/>
          </a:xfrm>
        </p:grpSpPr>
        <p:sp>
          <p:nvSpPr>
            <p:cNvPr id="226" name="Google Shape;226;p8"/>
            <p:cNvSpPr/>
            <p:nvPr/>
          </p:nvSpPr>
          <p:spPr>
            <a:xfrm>
              <a:off x="6973252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4892992" y="3364229"/>
              <a:ext cx="3750945" cy="818197"/>
            </a:xfrm>
            <a:custGeom>
              <a:rect b="b" l="l" r="r" t="t"/>
              <a:pathLst>
                <a:path extrusionOk="0" h="818197" w="3750945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6808469" y="3364229"/>
              <a:ext cx="1996440" cy="818197"/>
            </a:xfrm>
            <a:custGeom>
              <a:rect b="b" l="l" r="r" t="t"/>
              <a:pathLst>
                <a:path extrusionOk="0" h="818197" w="199644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" name="Google Shape;229;p8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230" name="Google Shape;230;p8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rect b="b" l="l" r="r" t="t"/>
                <a:pathLst>
                  <a:path extrusionOk="0" h="995362" w="2588894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rect b="b" l="l" r="r" t="t"/>
                <a:pathLst>
                  <a:path extrusionOk="0" h="995362" w="2606992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rect b="b" l="l" r="r" t="t"/>
                <a:pathLst>
                  <a:path extrusionOk="0" h="725804" w="2337435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rect b="b" l="l" r="r" t="t"/>
                <a:pathLst>
                  <a:path extrusionOk="0" h="454342" w="1955482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rect b="b" l="l" r="r" t="t"/>
                <a:pathLst>
                  <a:path extrusionOk="0" h="454342" w="690562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rect b="b" l="l" r="r" t="t"/>
                <a:pathLst>
                  <a:path extrusionOk="0" h="725804" w="2337434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rect b="b" l="l" r="r" t="t"/>
                <a:pathLst>
                  <a:path extrusionOk="0" h="322897" w="321945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rect b="b" l="l" r="r" t="t"/>
                <a:pathLst>
                  <a:path extrusionOk="0" h="323850" w="322906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rect b="b" l="l" r="r" t="t"/>
                <a:pathLst>
                  <a:path extrusionOk="0" h="180975" w="184298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rect b="b" l="l" r="r" t="t"/>
                <a:pathLst>
                  <a:path extrusionOk="0" h="133350" w="1469707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rect b="b" l="l" r="r" t="t"/>
                <a:pathLst>
                  <a:path extrusionOk="0" h="132397" w="204787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rect b="b" l="l" r="r" t="t"/>
                <a:pathLst>
                  <a:path extrusionOk="0" h="83819" w="935355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rect b="b" l="l" r="r" t="t"/>
                <a:pathLst>
                  <a:path extrusionOk="0" h="109537" w="992505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8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245" name="Google Shape;245;p8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rect b="b" l="l" r="r" t="t"/>
                <a:pathLst>
                  <a:path extrusionOk="0" h="356234" w="9144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rect b="b" l="l" r="r" t="t"/>
                <a:pathLst>
                  <a:path extrusionOk="0" h="272414" w="41909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8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248" name="Google Shape;248;p8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249" name="Google Shape;249;p8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8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" name="Google Shape;251;p8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252" name="Google Shape;252;p8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8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" name="Google Shape;254;p8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255" name="Google Shape;255;p8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p8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257;p8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258" name="Google Shape;258;p8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rect b="b" l="l" r="r" t="t"/>
                  <a:pathLst>
                    <a:path extrusionOk="0" h="356234" w="91439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p8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rect b="b" l="l" r="r" t="t"/>
                  <a:pathLst>
                    <a:path extrusionOk="0" h="272414" w="41909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260;p8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261" name="Google Shape;261;p8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rect b="b" l="l" r="r" t="t"/>
                  <a:pathLst>
                    <a:path extrusionOk="0" h="356234" w="9144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8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263;p8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264" name="Google Shape;264;p8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rect b="b" l="l" r="r" t="t"/>
                  <a:pathLst>
                    <a:path extrusionOk="0" h="356234" w="91471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8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rect b="b" l="l" r="r" t="t"/>
                  <a:pathLst>
                    <a:path extrusionOk="0" h="272414" w="4191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6" name="Google Shape;266;p8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267" name="Google Shape;267;p8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rect b="b" l="l" r="r" t="t"/>
                <a:pathLst>
                  <a:path extrusionOk="0" h="356234" w="91439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rect b="b" l="l" r="r" t="t"/>
                <a:pathLst>
                  <a:path extrusionOk="0" h="272414" w="4191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9" name="Google Shape;269;p8"/>
            <p:cNvSpPr/>
            <p:nvPr/>
          </p:nvSpPr>
          <p:spPr>
            <a:xfrm>
              <a:off x="6682740" y="2794634"/>
              <a:ext cx="1525904" cy="568642"/>
            </a:xfrm>
            <a:custGeom>
              <a:rect b="b" l="l" r="r" t="t"/>
              <a:pathLst>
                <a:path extrusionOk="0" h="568642" w="1525904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6771322" y="2884169"/>
              <a:ext cx="1348740" cy="480059"/>
            </a:xfrm>
            <a:custGeom>
              <a:rect b="b" l="l" r="r" t="t"/>
              <a:pathLst>
                <a:path extrusionOk="0" h="480059" w="134874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6873240" y="2884169"/>
              <a:ext cx="1110615" cy="480059"/>
            </a:xfrm>
            <a:custGeom>
              <a:rect b="b" l="l" r="r" t="t"/>
              <a:pathLst>
                <a:path extrusionOk="0" h="480059" w="1110615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6184106" y="3478529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8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274" name="Google Shape;274;p8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rect b="b" l="l" r="r" t="t"/>
                <a:pathLst>
                  <a:path extrusionOk="0" h="36195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8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8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rect b="b" l="l" r="r" t="t"/>
                <a:pathLst>
                  <a:path extrusionOk="0" h="36195" w="1270634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8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rect b="b" l="l" r="r" t="t"/>
                <a:pathLst>
                  <a:path extrusionOk="0" h="36194" w="1271587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8"/>
            <p:cNvSpPr/>
            <p:nvPr/>
          </p:nvSpPr>
          <p:spPr>
            <a:xfrm>
              <a:off x="5564028" y="3727132"/>
              <a:ext cx="1271587" cy="36195"/>
            </a:xfrm>
            <a:custGeom>
              <a:rect b="b" l="l" r="r" t="t"/>
              <a:pathLst>
                <a:path extrusionOk="0" h="36195" w="1271587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9" name="Google Shape;279;p8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80" name="Google Shape;280;p8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rect b="b" l="l" r="r" t="t"/>
                <a:pathLst>
                  <a:path extrusionOk="0" h="355282" w="807719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8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rect b="b" l="l" r="r" t="t"/>
                <a:pathLst>
                  <a:path extrusionOk="0" h="355282" w="80772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8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rect b="b" l="l" r="r" t="t"/>
                <a:pathLst>
                  <a:path extrusionOk="0" h="250507" w="702945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8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rect b="b" l="l" r="r" t="t"/>
                <a:pathLst>
                  <a:path extrusionOk="0" h="250507" w="580072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4" name="Google Shape;284;p8"/>
            <p:cNvSpPr/>
            <p:nvPr/>
          </p:nvSpPr>
          <p:spPr>
            <a:xfrm>
              <a:off x="7614285" y="2036444"/>
              <a:ext cx="165734" cy="758190"/>
            </a:xfrm>
            <a:custGeom>
              <a:rect b="b" l="l" r="r" t="t"/>
              <a:pathLst>
                <a:path extrusionOk="0" h="758190" w="165734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7613332" y="2036444"/>
              <a:ext cx="166687" cy="136207"/>
            </a:xfrm>
            <a:custGeom>
              <a:rect b="b" l="l" r="r" t="t"/>
              <a:pathLst>
                <a:path extrusionOk="0" h="136207" w="166687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8"/>
          <p:cNvSpPr txBox="1"/>
          <p:nvPr/>
        </p:nvSpPr>
        <p:spPr>
          <a:xfrm>
            <a:off x="3136725" y="37915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3301825" y="27394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8" name="Google Shape;288;p8"/>
          <p:cNvSpPr txBox="1"/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89" name="Google Shape;289;p8"/>
          <p:cNvSpPr txBox="1"/>
          <p:nvPr>
            <p:ph idx="1" type="body"/>
          </p:nvPr>
        </p:nvSpPr>
        <p:spPr>
          <a:xfrm>
            <a:off x="415600" y="1578125"/>
            <a:ext cx="5581500" cy="107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90" name="Google Shape;29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Background image">
  <p:cSld name="CUSTOM_10">
    <p:bg>
      <p:bgPr>
        <a:solidFill>
          <a:srgbClr val="FFF2CC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9.png"/><Relationship Id="rId8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9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Relationship Id="rId7" Type="http://schemas.openxmlformats.org/officeDocument/2006/relationships/image" Target="../media/image33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5.png"/><Relationship Id="rId10" Type="http://schemas.openxmlformats.org/officeDocument/2006/relationships/image" Target="../media/image31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2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5.png"/><Relationship Id="rId8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5.png"/><Relationship Id="rId10" Type="http://schemas.openxmlformats.org/officeDocument/2006/relationships/image" Target="../media/image31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2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5.png"/><Relationship Id="rId8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"/>
          <p:cNvSpPr txBox="1"/>
          <p:nvPr>
            <p:ph type="title"/>
          </p:nvPr>
        </p:nvSpPr>
        <p:spPr>
          <a:xfrm>
            <a:off x="29125" y="10750"/>
            <a:ext cx="12187200" cy="965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· MARKET ·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 txBox="1"/>
          <p:nvPr>
            <p:ph type="title"/>
          </p:nvPr>
        </p:nvSpPr>
        <p:spPr>
          <a:xfrm>
            <a:off x="333600" y="25050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Drag the items into the cart.</a:t>
            </a:r>
            <a:endParaRPr/>
          </a:p>
        </p:txBody>
      </p:sp>
      <p:sp>
        <p:nvSpPr>
          <p:cNvPr id="302" name="Google Shape;302;p11"/>
          <p:cNvSpPr txBox="1"/>
          <p:nvPr>
            <p:ph idx="1" type="body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Bread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Milk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Jam</a:t>
            </a:r>
            <a:endParaRPr sz="3000"/>
          </a:p>
        </p:txBody>
      </p:sp>
      <p:pic>
        <p:nvPicPr>
          <p:cNvPr id="303" name="Google Shape;30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7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2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2564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702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754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8">
            <a:alphaModFix/>
          </a:blip>
          <a:srcRect b="46599" l="40152" r="41065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>
            <a:off x="8475274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0659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2374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0469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3136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5">
            <a:alphaModFix/>
          </a:blip>
          <a:srcRect b="46878" l="42798" r="42632" t="43947"/>
          <a:stretch/>
        </p:blipFill>
        <p:spPr>
          <a:xfrm>
            <a:off x="91231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2705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1"/>
          <p:cNvPicPr preferRelativeResize="0"/>
          <p:nvPr/>
        </p:nvPicPr>
        <p:blipFill rotWithShape="1">
          <a:blip r:embed="rId8">
            <a:alphaModFix/>
          </a:blip>
          <a:srcRect b="46599" l="40152" r="41065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1"/>
          <p:cNvPicPr preferRelativeResize="0"/>
          <p:nvPr/>
        </p:nvPicPr>
        <p:blipFill rotWithShape="1">
          <a:blip r:embed="rId8">
            <a:alphaModFix/>
          </a:blip>
          <a:srcRect b="46599" l="40152" r="41065" t="41317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1"/>
          <p:cNvPicPr preferRelativeResize="0"/>
          <p:nvPr/>
        </p:nvPicPr>
        <p:blipFill rotWithShape="1">
          <a:blip r:embed="rId8">
            <a:alphaModFix/>
          </a:blip>
          <a:srcRect b="46599" l="40152" r="41065" t="41317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1"/>
          <p:cNvPicPr preferRelativeResize="0"/>
          <p:nvPr/>
        </p:nvPicPr>
        <p:blipFill rotWithShape="1">
          <a:blip r:embed="rId8">
            <a:alphaModFix/>
          </a:blip>
          <a:srcRect b="46599" l="40152" r="41065" t="41317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>
            <a:off x="6299899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 rot="-6254460">
            <a:off x="6772219" y="333050"/>
            <a:ext cx="2076822" cy="218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 rot="-1871624">
            <a:off x="8341969" y="419034"/>
            <a:ext cx="2076522" cy="21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>
            <a:off x="7511924" y="2763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1"/>
          <p:cNvPicPr preferRelativeResize="0"/>
          <p:nvPr/>
        </p:nvPicPr>
        <p:blipFill rotWithShape="1">
          <a:blip r:embed="rId9">
            <a:alphaModFix/>
          </a:blip>
          <a:srcRect b="32501" l="40077" r="40504" t="35694"/>
          <a:stretch/>
        </p:blipFill>
        <p:spPr>
          <a:xfrm>
            <a:off x="7115199" y="419075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387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3875" y="36253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7025" y="360925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000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4685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46850" y="36296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0000" y="36134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47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4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29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8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7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48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11"/>
          <p:cNvGrpSpPr/>
          <p:nvPr/>
        </p:nvGrpSpPr>
        <p:grpSpPr>
          <a:xfrm>
            <a:off x="2263896" y="3625369"/>
            <a:ext cx="3396075" cy="3103468"/>
            <a:chOff x="967971" y="3430044"/>
            <a:chExt cx="3396075" cy="3103468"/>
          </a:xfrm>
        </p:grpSpPr>
        <p:sp>
          <p:nvSpPr>
            <p:cNvPr id="341" name="Google Shape;341;p11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429325" y="5907750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"/>
          <p:cNvSpPr txBox="1"/>
          <p:nvPr>
            <p:ph type="title"/>
          </p:nvPr>
        </p:nvSpPr>
        <p:spPr>
          <a:xfrm>
            <a:off x="6537625" y="283650"/>
            <a:ext cx="5077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Drag the items into the cart.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2"/>
          <p:cNvSpPr txBox="1"/>
          <p:nvPr>
            <p:ph idx="1" type="body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3 apples</a:t>
            </a:r>
            <a:endParaRPr sz="30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2 oranges</a:t>
            </a:r>
            <a:endParaRPr sz="30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 carrot</a:t>
            </a:r>
            <a:endParaRPr sz="3000"/>
          </a:p>
        </p:txBody>
      </p:sp>
      <p:pic>
        <p:nvPicPr>
          <p:cNvPr id="361" name="Google Shape;36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936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0744" y="5112003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214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9398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999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1976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36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636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293151" y="5112000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473076" y="5021037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969" y="5097228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303892" y="52841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09291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1192" y="5348260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98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5974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6326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0001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7351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6339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0189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21522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44497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22152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1798" y="34441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8373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9573" y="3146853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3748" y="30789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6148" y="32313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0774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3998074" y="14385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4407749" y="132952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705576" y="1641561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326452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950001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197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86026" y="19391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568851" y="212599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6480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89726" y="1533873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684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732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78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59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2500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40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544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58803" y="541522"/>
            <a:ext cx="410001" cy="480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12"/>
          <p:cNvGrpSpPr/>
          <p:nvPr/>
        </p:nvGrpSpPr>
        <p:grpSpPr>
          <a:xfrm flipH="1">
            <a:off x="6102437" y="3428472"/>
            <a:ext cx="3396075" cy="3103468"/>
            <a:chOff x="967971" y="3430044"/>
            <a:chExt cx="3396075" cy="3103468"/>
          </a:xfrm>
        </p:grpSpPr>
        <p:sp>
          <p:nvSpPr>
            <p:cNvPr id="412" name="Google Shape;412;p12"/>
            <p:cNvSpPr/>
            <p:nvPr/>
          </p:nvSpPr>
          <p:spPr>
            <a:xfrm>
              <a:off x="2190109" y="5443209"/>
              <a:ext cx="1372223" cy="594206"/>
            </a:xfrm>
            <a:custGeom>
              <a:rect b="b" l="l" r="r" t="t"/>
              <a:pathLst>
                <a:path extrusionOk="0" h="620581" w="1433131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cap="flat" cmpd="sng" w="9525">
              <a:solidFill>
                <a:srgbClr val="D3D2D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2"/>
            <p:cNvSpPr/>
            <p:nvPr/>
          </p:nvSpPr>
          <p:spPr>
            <a:xfrm>
              <a:off x="967971" y="3430044"/>
              <a:ext cx="305084" cy="302459"/>
            </a:xfrm>
            <a:custGeom>
              <a:rect b="b" l="l" r="r" t="t"/>
              <a:pathLst>
                <a:path extrusionOk="0" h="315884" w="318626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cap="flat" cmpd="sng" w="9525">
              <a:solidFill>
                <a:srgbClr val="C8242B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2"/>
            <p:cNvSpPr/>
            <p:nvPr/>
          </p:nvSpPr>
          <p:spPr>
            <a:xfrm>
              <a:off x="1016821" y="3477162"/>
              <a:ext cx="196405" cy="208679"/>
            </a:xfrm>
            <a:custGeom>
              <a:rect b="b" l="l" r="r" t="t"/>
              <a:pathLst>
                <a:path extrusionOk="0" h="217941" w="205123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cap="flat" cmpd="sng" w="9525">
              <a:solidFill>
                <a:srgbClr val="AB1E24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/>
            <p:nvPr/>
          </p:nvSpPr>
          <p:spPr>
            <a:xfrm>
              <a:off x="1984160" y="5283328"/>
              <a:ext cx="2333391" cy="888833"/>
            </a:xfrm>
            <a:custGeom>
              <a:rect b="b" l="l" r="r" t="t"/>
              <a:pathLst>
                <a:path extrusionOk="0" h="928285" w="2436962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cap="flat" cmpd="sng" w="9525">
              <a:solidFill>
                <a:srgbClr val="B6B8B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2"/>
            <p:cNvSpPr/>
            <p:nvPr/>
          </p:nvSpPr>
          <p:spPr>
            <a:xfrm>
              <a:off x="2411330" y="6107536"/>
              <a:ext cx="235380" cy="302508"/>
            </a:xfrm>
            <a:custGeom>
              <a:rect b="b" l="l" r="r" t="t"/>
              <a:pathLst>
                <a:path extrusionOk="0" h="315935" w="245828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2"/>
            <p:cNvSpPr/>
            <p:nvPr/>
          </p:nvSpPr>
          <p:spPr>
            <a:xfrm>
              <a:off x="3876614" y="6107766"/>
              <a:ext cx="235872" cy="302720"/>
            </a:xfrm>
            <a:custGeom>
              <a:rect b="b" l="l" r="r" t="t"/>
              <a:pathLst>
                <a:path extrusionOk="0" h="316157" w="246342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cap="flat" cmpd="sng" w="9525">
              <a:solidFill>
                <a:srgbClr val="939192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2"/>
            <p:cNvSpPr/>
            <p:nvPr/>
          </p:nvSpPr>
          <p:spPr>
            <a:xfrm>
              <a:off x="2282586" y="6177821"/>
              <a:ext cx="374982" cy="355447"/>
            </a:xfrm>
            <a:custGeom>
              <a:rect b="b" l="l" r="r" t="t"/>
              <a:pathLst>
                <a:path extrusionOk="0" h="371224" w="391626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/>
            <p:nvPr/>
          </p:nvSpPr>
          <p:spPr>
            <a:xfrm>
              <a:off x="3748891" y="6177821"/>
              <a:ext cx="374882" cy="355691"/>
            </a:xfrm>
            <a:custGeom>
              <a:rect b="b" l="l" r="r" t="t"/>
              <a:pathLst>
                <a:path extrusionOk="0" h="371479" w="391522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cap="flat" cmpd="sng" w="9525">
              <a:solidFill>
                <a:srgbClr val="232323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2382823" y="6288924"/>
              <a:ext cx="174566" cy="147258"/>
            </a:xfrm>
            <a:custGeom>
              <a:rect b="b" l="l" r="r" t="t"/>
              <a:pathLst>
                <a:path extrusionOk="0" h="153794" w="182314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3848612" y="6288924"/>
              <a:ext cx="174867" cy="147001"/>
            </a:xfrm>
            <a:custGeom>
              <a:rect b="b" l="l" r="r" t="t"/>
              <a:pathLst>
                <a:path extrusionOk="0" h="153526" w="182629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cap="flat" cmpd="sng" w="9525">
              <a:solidFill>
                <a:srgbClr val="A7A5A6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2437425" y="6317262"/>
              <a:ext cx="65639" cy="63617"/>
            </a:xfrm>
            <a:custGeom>
              <a:rect b="b" l="l" r="r" t="t"/>
              <a:pathLst>
                <a:path extrusionOk="0" h="66441" w="68553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>
              <a:off x="3903216" y="6317486"/>
              <a:ext cx="65429" cy="63578"/>
            </a:xfrm>
            <a:custGeom>
              <a:rect b="b" l="l" r="r" t="t"/>
              <a:pathLst>
                <a:path extrusionOk="0" h="66400" w="68333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cap="flat" cmpd="sng" w="9525">
              <a:solidFill>
                <a:srgbClr val="636060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2"/>
            <p:cNvSpPr/>
            <p:nvPr/>
          </p:nvSpPr>
          <p:spPr>
            <a:xfrm>
              <a:off x="1055567" y="3517125"/>
              <a:ext cx="3308479" cy="2046924"/>
            </a:xfrm>
            <a:custGeom>
              <a:rect b="b" l="l" r="r" t="t"/>
              <a:pathLst>
                <a:path extrusionOk="0" h="2046924" w="3308479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cap="flat" cmpd="sng" w="9525">
              <a:solidFill>
                <a:srgbClr val="CBCCCA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50800" rotWithShape="0" algn="bl" dir="189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12"/>
          <p:cNvSpPr txBox="1"/>
          <p:nvPr/>
        </p:nvSpPr>
        <p:spPr>
          <a:xfrm>
            <a:off x="9156775" y="5784375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/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MUCH IS IT?</a:t>
            </a:r>
            <a:endParaRPr/>
          </a:p>
        </p:txBody>
      </p:sp>
      <p:sp>
        <p:nvSpPr>
          <p:cNvPr id="431" name="Google Shape;431;p13"/>
          <p:cNvSpPr txBox="1"/>
          <p:nvPr>
            <p:ph idx="1" type="body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3000"/>
              <a:t>Can you calculate the total?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/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PAY!</a:t>
            </a:r>
            <a:endParaRPr/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45" name="Google Shape;445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47" name="Google Shape;447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48" name="Google Shape;448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57" name="Google Shape;457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59" name="Google Shape;459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60" name="Google Shape;460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69" name="Google Shape;469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71" name="Google Shape;471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72" name="Google Shape;472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3" name="Google Shape;47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81" name="Google Shape;481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83" name="Google Shape;483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84" name="Google Shape;484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5" name="Google Shape;4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8" name="Google Shape;48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93" name="Google Shape;493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495" name="Google Shape;495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496" name="Google Shape;496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7" name="Google Shape;4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0" name="Google Shape;5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505" name="Google Shape;505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text, coin&#10;&#10;Description automatically generated" id="507" name="Google Shape;507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  <p:pic>
        <p:nvPicPr>
          <p:cNvPr descr="A picture containing coin&#10;&#10;Description automatically generated" id="508" name="Google Shape;508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16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"/>
          <p:cNvSpPr txBox="1"/>
          <p:nvPr>
            <p:ph type="title"/>
          </p:nvPr>
        </p:nvSpPr>
        <p:spPr>
          <a:xfrm>
            <a:off x="133200" y="76200"/>
            <a:ext cx="9138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PAY WITH…</a:t>
            </a:r>
            <a:endParaRPr/>
          </a:p>
        </p:txBody>
      </p:sp>
      <p:pic>
        <p:nvPicPr>
          <p:cNvPr id="514" name="Google Shape;51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21842" y="17439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5" name="Google Shape;51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21668" y="17561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6" name="Google Shape;51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63144" y="17485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7" name="Google Shape;51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45411" y="17089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8" name="Google Shape;51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19104" y="16670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19" name="Google Shape;51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1074" y="16733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0" name="Google Shape;5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0240" y="38187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1" name="Google Shape;521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005445" y="37271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22" name="Google Shape;522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10301" y="38163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3" name="Google Shape;523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905418" y="38218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24" name="Google Shape;524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56918" y="37732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25" name="Google Shape;525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82054" y="36335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6" name="Google Shape;52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7" name="Google Shape;5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8" name="Google Shape;52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29" name="Google Shape;52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0" name="Google Shape;53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1" name="Google Shape;53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2" name="Google Shape;53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3" name="Google Shape;53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4" name="Google Shape;53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5" name="Google Shape;53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6" name="Google Shape;53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7" name="Google Shape;53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8" name="Google Shape;53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39" name="Google Shape;53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0" name="Google Shape;54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1" name="Google Shape;54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2" name="Google Shape;54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3" name="Google Shape;543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4" name="Google Shape;54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5" name="Google Shape;54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6" name="Google Shape;54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7" name="Google Shape;54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8" name="Google Shape;54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49" name="Google Shape;54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0" name="Google Shape;55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13417" y="1769103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1" name="Google Shape;55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30093" y="1781310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2" name="Google Shape;55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2571569" y="177374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3" name="Google Shape;55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3953836" y="1734128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4" name="Google Shape;55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5327529" y="169228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5" name="Google Shape;55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6739499" y="1698579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6" name="Google Shape;556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8840" y="36663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7" name="Google Shape;557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34045" y="35747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58" name="Google Shape;558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38901" y="36639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59" name="Google Shape;559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134018" y="36694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0" name="Google Shape;560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285518" y="36208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61" name="Google Shape;561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710654" y="34811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2" name="Google Shape;562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0840" y="3652866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3" name="Google Shape;563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76845" y="35747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4" name="Google Shape;564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81701" y="36639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5" name="Google Shape;565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76818" y="36694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66" name="Google Shape;566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828318" y="36208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67" name="Google Shape;567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253454" y="34811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8" name="Google Shape;56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31240" y="37425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69" name="Google Shape;569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86445" y="36509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0" name="Google Shape;570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91301" y="37401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1" name="Google Shape;571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66480" y="3455300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2" name="Google Shape;572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437918" y="36970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73" name="Google Shape;573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863054" y="35573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4" name="Google Shape;574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83640" y="3590179"/>
            <a:ext cx="313255" cy="30245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5" name="Google Shape;575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76845" y="3803399"/>
            <a:ext cx="330702" cy="33429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6" name="Google Shape;576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10301" y="3587759"/>
            <a:ext cx="294455" cy="28653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id="577" name="Google Shape;577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448218" y="3745625"/>
            <a:ext cx="381112" cy="38523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coin&#10;&#10;Description automatically generated" id="578" name="Google Shape;578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56918" y="3544663"/>
            <a:ext cx="482023" cy="48711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A picture containing coin&#10;&#10;Description automatically generated" id="579" name="Google Shape;579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82054" y="3709719"/>
            <a:ext cx="421234" cy="49352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580" name="Google Shape;580;p15"/>
          <p:cNvSpPr txBox="1"/>
          <p:nvPr>
            <p:ph idx="4294967295" type="body"/>
          </p:nvPr>
        </p:nvSpPr>
        <p:spPr>
          <a:xfrm>
            <a:off x="350250" y="600702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3000"/>
              <a:t>Calculating change.</a:t>
            </a:r>
            <a:endParaRPr sz="3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3C78D8"/>
      </a:accent5>
      <a:accent6>
        <a:srgbClr val="A64D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