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073618e6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073618e6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a073618e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a073618e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903f57fd6_0_2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a903f57fd6_0_2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a073618e6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a073618e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a0744a8d9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a0744a8d9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1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bg>
      <p:bgPr>
        <a:solidFill>
          <a:srgbClr val="F3F3F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-57"/>
            <a:ext cx="12192000" cy="1020000"/>
          </a:xfrm>
          <a:prstGeom prst="rect">
            <a:avLst/>
          </a:prstGeom>
          <a:solidFill>
            <a:srgbClr val="C92F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-47075" y="5244633"/>
            <a:ext cx="12262800" cy="1659216"/>
            <a:chOff x="0" y="4441712"/>
            <a:chExt cx="12187240" cy="2391145"/>
          </a:xfrm>
        </p:grpSpPr>
        <p:sp>
          <p:nvSpPr>
            <p:cNvPr id="13" name="Google Shape;13;p2"/>
            <p:cNvSpPr/>
            <p:nvPr/>
          </p:nvSpPr>
          <p:spPr>
            <a:xfrm>
              <a:off x="0" y="4441712"/>
              <a:ext cx="12187238" cy="1941860"/>
            </a:xfrm>
            <a:custGeom>
              <a:rect b="b" l="l" r="r" t="t"/>
              <a:pathLst>
                <a:path extrusionOk="0" h="669607" w="5715000">
                  <a:moveTo>
                    <a:pt x="0" y="0"/>
                  </a:moveTo>
                  <a:lnTo>
                    <a:pt x="5715000" y="0"/>
                  </a:lnTo>
                  <a:lnTo>
                    <a:pt x="5715000" y="669607"/>
                  </a:lnTo>
                  <a:lnTo>
                    <a:pt x="0" y="669607"/>
                  </a:lnTo>
                  <a:close/>
                </a:path>
              </a:pathLst>
            </a:custGeom>
            <a:solidFill>
              <a:srgbClr val="C92F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" y="6222722"/>
              <a:ext cx="12187238" cy="610135"/>
            </a:xfrm>
            <a:custGeom>
              <a:rect b="b" l="l" r="r" t="t"/>
              <a:pathLst>
                <a:path extrusionOk="0" h="881062" w="5715000">
                  <a:moveTo>
                    <a:pt x="0" y="0"/>
                  </a:moveTo>
                  <a:lnTo>
                    <a:pt x="5715000" y="0"/>
                  </a:lnTo>
                  <a:lnTo>
                    <a:pt x="5715000" y="881062"/>
                  </a:lnTo>
                  <a:lnTo>
                    <a:pt x="0" y="88106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323482" y="2087413"/>
            <a:ext cx="8240258" cy="4349571"/>
          </a:xfrm>
          <a:custGeom>
            <a:rect b="b" l="l" r="r" t="t"/>
            <a:pathLst>
              <a:path extrusionOk="0" h="2735579" w="5182552">
                <a:moveTo>
                  <a:pt x="3692843" y="0"/>
                </a:moveTo>
                <a:lnTo>
                  <a:pt x="5182553" y="0"/>
                </a:lnTo>
                <a:lnTo>
                  <a:pt x="5182553" y="1809750"/>
                </a:lnTo>
                <a:lnTo>
                  <a:pt x="3692843" y="1809750"/>
                </a:lnTo>
                <a:lnTo>
                  <a:pt x="3692843" y="0"/>
                </a:lnTo>
                <a:lnTo>
                  <a:pt x="3692843" y="0"/>
                </a:lnTo>
                <a:close/>
                <a:moveTo>
                  <a:pt x="0" y="0"/>
                </a:moveTo>
                <a:lnTo>
                  <a:pt x="1684973" y="0"/>
                </a:lnTo>
                <a:lnTo>
                  <a:pt x="1684973" y="2735580"/>
                </a:lnTo>
                <a:lnTo>
                  <a:pt x="0" y="273558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927860" y="0"/>
                </a:moveTo>
                <a:lnTo>
                  <a:pt x="3417570" y="0"/>
                </a:lnTo>
                <a:lnTo>
                  <a:pt x="3417570" y="1809750"/>
                </a:lnTo>
                <a:lnTo>
                  <a:pt x="1927860" y="1809750"/>
                </a:lnTo>
                <a:lnTo>
                  <a:pt x="19278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46226" y="2210156"/>
            <a:ext cx="7994913" cy="4104227"/>
          </a:xfrm>
          <a:custGeom>
            <a:rect b="b" l="l" r="r" t="t"/>
            <a:pathLst>
              <a:path extrusionOk="0" h="2581275" w="5028247">
                <a:moveTo>
                  <a:pt x="3692843" y="0"/>
                </a:moveTo>
                <a:lnTo>
                  <a:pt x="3692843" y="1655445"/>
                </a:lnTo>
                <a:lnTo>
                  <a:pt x="5028248" y="1655445"/>
                </a:lnTo>
                <a:lnTo>
                  <a:pt x="5028248" y="0"/>
                </a:lnTo>
                <a:lnTo>
                  <a:pt x="3692843" y="0"/>
                </a:lnTo>
                <a:lnTo>
                  <a:pt x="3692843" y="0"/>
                </a:lnTo>
                <a:close/>
                <a:moveTo>
                  <a:pt x="0" y="0"/>
                </a:moveTo>
                <a:lnTo>
                  <a:pt x="0" y="2581275"/>
                </a:lnTo>
                <a:lnTo>
                  <a:pt x="1530667" y="2581275"/>
                </a:lnTo>
                <a:lnTo>
                  <a:pt x="1530667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927860" y="0"/>
                </a:moveTo>
                <a:lnTo>
                  <a:pt x="1927860" y="1655445"/>
                </a:lnTo>
                <a:lnTo>
                  <a:pt x="3263265" y="1655445"/>
                </a:lnTo>
                <a:lnTo>
                  <a:pt x="3263265" y="0"/>
                </a:lnTo>
                <a:lnTo>
                  <a:pt x="1927860" y="0"/>
                </a:lnTo>
                <a:close/>
              </a:path>
            </a:pathLst>
          </a:custGeom>
          <a:solidFill>
            <a:srgbClr val="7CC7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455851" y="2200531"/>
            <a:ext cx="7994913" cy="4104227"/>
          </a:xfrm>
          <a:custGeom>
            <a:rect b="b" l="l" r="r" t="t"/>
            <a:pathLst>
              <a:path extrusionOk="0" h="2581275" w="5028247">
                <a:moveTo>
                  <a:pt x="3692843" y="240983"/>
                </a:moveTo>
                <a:lnTo>
                  <a:pt x="3692843" y="937260"/>
                </a:lnTo>
                <a:lnTo>
                  <a:pt x="4478655" y="0"/>
                </a:lnTo>
                <a:lnTo>
                  <a:pt x="3894773" y="0"/>
                </a:lnTo>
                <a:lnTo>
                  <a:pt x="3692843" y="240983"/>
                </a:lnTo>
                <a:lnTo>
                  <a:pt x="3692843" y="240983"/>
                </a:lnTo>
                <a:close/>
                <a:moveTo>
                  <a:pt x="3692843" y="1632585"/>
                </a:moveTo>
                <a:lnTo>
                  <a:pt x="5028248" y="40005"/>
                </a:lnTo>
                <a:lnTo>
                  <a:pt x="5028248" y="792480"/>
                </a:lnTo>
                <a:lnTo>
                  <a:pt x="4305300" y="1655445"/>
                </a:lnTo>
                <a:lnTo>
                  <a:pt x="3692843" y="1655445"/>
                </a:lnTo>
                <a:lnTo>
                  <a:pt x="3692843" y="1632585"/>
                </a:lnTo>
                <a:lnTo>
                  <a:pt x="3692843" y="1632585"/>
                </a:lnTo>
                <a:close/>
                <a:moveTo>
                  <a:pt x="1419225" y="0"/>
                </a:moveTo>
                <a:lnTo>
                  <a:pt x="0" y="1692593"/>
                </a:lnTo>
                <a:lnTo>
                  <a:pt x="0" y="625793"/>
                </a:lnTo>
                <a:lnTo>
                  <a:pt x="524828" y="0"/>
                </a:lnTo>
                <a:lnTo>
                  <a:pt x="1419225" y="0"/>
                </a:lnTo>
                <a:lnTo>
                  <a:pt x="1419225" y="0"/>
                </a:lnTo>
                <a:close/>
                <a:moveTo>
                  <a:pt x="3262313" y="1450658"/>
                </a:moveTo>
                <a:lnTo>
                  <a:pt x="3090863" y="1655445"/>
                </a:lnTo>
                <a:lnTo>
                  <a:pt x="2506980" y="1655445"/>
                </a:lnTo>
                <a:lnTo>
                  <a:pt x="3262313" y="754380"/>
                </a:lnTo>
                <a:lnTo>
                  <a:pt x="3262313" y="1450658"/>
                </a:lnTo>
                <a:lnTo>
                  <a:pt x="3262313" y="1450658"/>
                </a:lnTo>
                <a:close/>
                <a:moveTo>
                  <a:pt x="3262313" y="215265"/>
                </a:moveTo>
                <a:lnTo>
                  <a:pt x="3262313" y="0"/>
                </a:lnTo>
                <a:lnTo>
                  <a:pt x="3066098" y="0"/>
                </a:lnTo>
                <a:lnTo>
                  <a:pt x="1927860" y="1358265"/>
                </a:lnTo>
                <a:lnTo>
                  <a:pt x="1927860" y="1655445"/>
                </a:lnTo>
                <a:lnTo>
                  <a:pt x="2055495" y="1655445"/>
                </a:lnTo>
                <a:lnTo>
                  <a:pt x="3262313" y="215265"/>
                </a:lnTo>
                <a:lnTo>
                  <a:pt x="3262313" y="215265"/>
                </a:lnTo>
                <a:close/>
                <a:moveTo>
                  <a:pt x="1530667" y="2281238"/>
                </a:moveTo>
                <a:lnTo>
                  <a:pt x="1279208" y="2581275"/>
                </a:lnTo>
                <a:lnTo>
                  <a:pt x="902970" y="2581275"/>
                </a:lnTo>
                <a:lnTo>
                  <a:pt x="1530667" y="1832610"/>
                </a:lnTo>
                <a:lnTo>
                  <a:pt x="1530667" y="2281238"/>
                </a:lnTo>
                <a:lnTo>
                  <a:pt x="1530667" y="2281238"/>
                </a:lnTo>
                <a:close/>
                <a:moveTo>
                  <a:pt x="2350770" y="0"/>
                </a:moveTo>
                <a:lnTo>
                  <a:pt x="1926908" y="504825"/>
                </a:lnTo>
                <a:lnTo>
                  <a:pt x="1926908" y="22860"/>
                </a:lnTo>
                <a:lnTo>
                  <a:pt x="1945958" y="0"/>
                </a:lnTo>
                <a:lnTo>
                  <a:pt x="2350770" y="0"/>
                </a:lnTo>
                <a:lnTo>
                  <a:pt x="2350770" y="0"/>
                </a:lnTo>
                <a:close/>
                <a:moveTo>
                  <a:pt x="1530667" y="979170"/>
                </a:moveTo>
                <a:lnTo>
                  <a:pt x="1530667" y="496253"/>
                </a:lnTo>
                <a:lnTo>
                  <a:pt x="0" y="2321243"/>
                </a:lnTo>
                <a:lnTo>
                  <a:pt x="0" y="2581275"/>
                </a:lnTo>
                <a:lnTo>
                  <a:pt x="186690" y="2581275"/>
                </a:lnTo>
                <a:lnTo>
                  <a:pt x="1530667" y="979170"/>
                </a:lnTo>
                <a:close/>
              </a:path>
            </a:pathLst>
          </a:custGeom>
          <a:solidFill>
            <a:srgbClr val="E8FFFF">
              <a:alpha val="1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609895" y="2109186"/>
            <a:ext cx="62093" cy="4243559"/>
          </a:xfrm>
          <a:custGeom>
            <a:rect b="b" l="l" r="r" t="t"/>
            <a:pathLst>
              <a:path extrusionOk="0" h="2668905" w="39052">
                <a:moveTo>
                  <a:pt x="0" y="0"/>
                </a:moveTo>
                <a:lnTo>
                  <a:pt x="39052" y="0"/>
                </a:lnTo>
                <a:lnTo>
                  <a:pt x="39052" y="2668905"/>
                </a:lnTo>
                <a:lnTo>
                  <a:pt x="0" y="26689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38" y="983837"/>
            <a:ext cx="12196190" cy="1295309"/>
            <a:chOff x="1284974" y="6873"/>
            <a:chExt cx="8872538" cy="1295309"/>
          </a:xfrm>
        </p:grpSpPr>
        <p:sp>
          <p:nvSpPr>
            <p:cNvPr id="20" name="Google Shape;20;p2"/>
            <p:cNvSpPr/>
            <p:nvPr/>
          </p:nvSpPr>
          <p:spPr>
            <a:xfrm>
              <a:off x="1284974" y="249309"/>
              <a:ext cx="8872538" cy="1052873"/>
            </a:xfrm>
            <a:custGeom>
              <a:rect b="b" l="l" r="r" t="t"/>
              <a:pathLst>
                <a:path extrusionOk="0" h="678179" w="5715000">
                  <a:moveTo>
                    <a:pt x="5715000" y="0"/>
                  </a:moveTo>
                  <a:lnTo>
                    <a:pt x="5715000" y="668655"/>
                  </a:lnTo>
                  <a:cubicBezTo>
                    <a:pt x="5694998" y="674370"/>
                    <a:pt x="5674043" y="678180"/>
                    <a:pt x="5652135" y="678180"/>
                  </a:cubicBezTo>
                  <a:cubicBezTo>
                    <a:pt x="5531168" y="678180"/>
                    <a:pt x="5432108" y="579120"/>
                    <a:pt x="5432108" y="458153"/>
                  </a:cubicBezTo>
                  <a:cubicBezTo>
                    <a:pt x="5432108" y="579120"/>
                    <a:pt x="5333048" y="678180"/>
                    <a:pt x="5212080" y="678180"/>
                  </a:cubicBezTo>
                  <a:cubicBezTo>
                    <a:pt x="5091113" y="678180"/>
                    <a:pt x="4992053" y="579120"/>
                    <a:pt x="4992053" y="458153"/>
                  </a:cubicBezTo>
                  <a:cubicBezTo>
                    <a:pt x="4992053" y="579120"/>
                    <a:pt x="4892993" y="678180"/>
                    <a:pt x="4772025" y="678180"/>
                  </a:cubicBezTo>
                  <a:cubicBezTo>
                    <a:pt x="4651058" y="678180"/>
                    <a:pt x="4551998" y="579120"/>
                    <a:pt x="4551998" y="458153"/>
                  </a:cubicBezTo>
                  <a:cubicBezTo>
                    <a:pt x="4551998" y="579120"/>
                    <a:pt x="4452938" y="678180"/>
                    <a:pt x="4331970" y="678180"/>
                  </a:cubicBezTo>
                  <a:cubicBezTo>
                    <a:pt x="4211003" y="678180"/>
                    <a:pt x="4111943" y="579120"/>
                    <a:pt x="4111943" y="458153"/>
                  </a:cubicBezTo>
                  <a:cubicBezTo>
                    <a:pt x="4111943" y="579120"/>
                    <a:pt x="4012883" y="678180"/>
                    <a:pt x="3891915" y="678180"/>
                  </a:cubicBezTo>
                  <a:cubicBezTo>
                    <a:pt x="3770948" y="678180"/>
                    <a:pt x="3671888" y="579120"/>
                    <a:pt x="3671888" y="458153"/>
                  </a:cubicBezTo>
                  <a:cubicBezTo>
                    <a:pt x="3671888" y="579120"/>
                    <a:pt x="3572828" y="678180"/>
                    <a:pt x="3451860" y="678180"/>
                  </a:cubicBezTo>
                  <a:cubicBezTo>
                    <a:pt x="3330893" y="678180"/>
                    <a:pt x="3231833" y="579120"/>
                    <a:pt x="3231833" y="458153"/>
                  </a:cubicBezTo>
                  <a:cubicBezTo>
                    <a:pt x="3231833" y="579120"/>
                    <a:pt x="3132773" y="678180"/>
                    <a:pt x="3011805" y="678180"/>
                  </a:cubicBezTo>
                  <a:cubicBezTo>
                    <a:pt x="2890838" y="678180"/>
                    <a:pt x="2791778" y="579120"/>
                    <a:pt x="2791778" y="458153"/>
                  </a:cubicBezTo>
                  <a:cubicBezTo>
                    <a:pt x="2791778" y="579120"/>
                    <a:pt x="2692718" y="678180"/>
                    <a:pt x="2571750" y="678180"/>
                  </a:cubicBezTo>
                  <a:cubicBezTo>
                    <a:pt x="2450783" y="678180"/>
                    <a:pt x="2351723" y="579120"/>
                    <a:pt x="2351723" y="458153"/>
                  </a:cubicBezTo>
                  <a:cubicBezTo>
                    <a:pt x="2351723" y="579120"/>
                    <a:pt x="2252663" y="678180"/>
                    <a:pt x="2131695" y="678180"/>
                  </a:cubicBezTo>
                  <a:cubicBezTo>
                    <a:pt x="2010728" y="678180"/>
                    <a:pt x="1911668" y="579120"/>
                    <a:pt x="1911668" y="458153"/>
                  </a:cubicBezTo>
                  <a:cubicBezTo>
                    <a:pt x="1911668" y="579120"/>
                    <a:pt x="1812608" y="678180"/>
                    <a:pt x="1691640" y="678180"/>
                  </a:cubicBezTo>
                  <a:cubicBezTo>
                    <a:pt x="1570673" y="678180"/>
                    <a:pt x="1471613" y="579120"/>
                    <a:pt x="1471613" y="458153"/>
                  </a:cubicBezTo>
                  <a:cubicBezTo>
                    <a:pt x="1471613" y="579120"/>
                    <a:pt x="1372553" y="678180"/>
                    <a:pt x="1251585" y="678180"/>
                  </a:cubicBezTo>
                  <a:cubicBezTo>
                    <a:pt x="1130618" y="678180"/>
                    <a:pt x="1031558" y="579120"/>
                    <a:pt x="1031558" y="458153"/>
                  </a:cubicBezTo>
                  <a:cubicBezTo>
                    <a:pt x="1031558" y="579120"/>
                    <a:pt x="932498" y="678180"/>
                    <a:pt x="811530" y="678180"/>
                  </a:cubicBezTo>
                  <a:cubicBezTo>
                    <a:pt x="690563" y="678180"/>
                    <a:pt x="591503" y="579120"/>
                    <a:pt x="591503" y="458153"/>
                  </a:cubicBezTo>
                  <a:cubicBezTo>
                    <a:pt x="591503" y="579120"/>
                    <a:pt x="492443" y="678180"/>
                    <a:pt x="371475" y="678180"/>
                  </a:cubicBezTo>
                  <a:cubicBezTo>
                    <a:pt x="250508" y="678180"/>
                    <a:pt x="156210" y="579120"/>
                    <a:pt x="156210" y="459105"/>
                  </a:cubicBezTo>
                  <a:cubicBezTo>
                    <a:pt x="156210" y="558165"/>
                    <a:pt x="89535" y="641985"/>
                    <a:pt x="0" y="669608"/>
                  </a:cubicBezTo>
                  <a:lnTo>
                    <a:pt x="0" y="0"/>
                  </a:lnTo>
                  <a:lnTo>
                    <a:pt x="156210" y="0"/>
                  </a:lnTo>
                  <a:lnTo>
                    <a:pt x="596265" y="0"/>
                  </a:lnTo>
                  <a:lnTo>
                    <a:pt x="1036320" y="0"/>
                  </a:lnTo>
                  <a:lnTo>
                    <a:pt x="1476375" y="0"/>
                  </a:lnTo>
                  <a:lnTo>
                    <a:pt x="1916430" y="0"/>
                  </a:lnTo>
                  <a:lnTo>
                    <a:pt x="2356485" y="0"/>
                  </a:lnTo>
                  <a:lnTo>
                    <a:pt x="2796540" y="0"/>
                  </a:lnTo>
                  <a:lnTo>
                    <a:pt x="3236595" y="0"/>
                  </a:lnTo>
                  <a:lnTo>
                    <a:pt x="3676650" y="0"/>
                  </a:lnTo>
                  <a:lnTo>
                    <a:pt x="4116705" y="0"/>
                  </a:lnTo>
                  <a:lnTo>
                    <a:pt x="4552950" y="0"/>
                  </a:lnTo>
                  <a:lnTo>
                    <a:pt x="4993005" y="0"/>
                  </a:lnTo>
                  <a:lnTo>
                    <a:pt x="5433060" y="0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000000">
                <a:alpha val="7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67939" y="6873"/>
              <a:ext cx="7507645" cy="554533"/>
            </a:xfrm>
            <a:custGeom>
              <a:rect b="b" l="l" r="r" t="t"/>
              <a:pathLst>
                <a:path extrusionOk="0" h="357187" w="4835842">
                  <a:moveTo>
                    <a:pt x="0" y="0"/>
                  </a:moveTo>
                  <a:lnTo>
                    <a:pt x="440055" y="0"/>
                  </a:lnTo>
                  <a:lnTo>
                    <a:pt x="440055" y="357188"/>
                  </a:lnTo>
                  <a:lnTo>
                    <a:pt x="0" y="35718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95788" y="0"/>
                  </a:moveTo>
                  <a:lnTo>
                    <a:pt x="4835843" y="0"/>
                  </a:lnTo>
                  <a:lnTo>
                    <a:pt x="4835843" y="357188"/>
                  </a:lnTo>
                  <a:lnTo>
                    <a:pt x="4395788" y="357188"/>
                  </a:lnTo>
                  <a:lnTo>
                    <a:pt x="4395788" y="0"/>
                  </a:lnTo>
                  <a:lnTo>
                    <a:pt x="4395788" y="0"/>
                  </a:lnTo>
                  <a:close/>
                  <a:moveTo>
                    <a:pt x="3516630" y="0"/>
                  </a:moveTo>
                  <a:lnTo>
                    <a:pt x="3956685" y="0"/>
                  </a:lnTo>
                  <a:lnTo>
                    <a:pt x="3956685" y="357188"/>
                  </a:lnTo>
                  <a:lnTo>
                    <a:pt x="3516630" y="357188"/>
                  </a:lnTo>
                  <a:lnTo>
                    <a:pt x="3516630" y="0"/>
                  </a:lnTo>
                  <a:lnTo>
                    <a:pt x="3516630" y="0"/>
                  </a:lnTo>
                  <a:close/>
                  <a:moveTo>
                    <a:pt x="2637473" y="0"/>
                  </a:moveTo>
                  <a:lnTo>
                    <a:pt x="3077528" y="0"/>
                  </a:lnTo>
                  <a:lnTo>
                    <a:pt x="3077528" y="357188"/>
                  </a:lnTo>
                  <a:lnTo>
                    <a:pt x="2637473" y="357188"/>
                  </a:lnTo>
                  <a:lnTo>
                    <a:pt x="2637473" y="0"/>
                  </a:lnTo>
                  <a:lnTo>
                    <a:pt x="2637473" y="0"/>
                  </a:lnTo>
                  <a:close/>
                  <a:moveTo>
                    <a:pt x="1758315" y="0"/>
                  </a:moveTo>
                  <a:lnTo>
                    <a:pt x="2198370" y="0"/>
                  </a:lnTo>
                  <a:lnTo>
                    <a:pt x="2198370" y="357188"/>
                  </a:lnTo>
                  <a:lnTo>
                    <a:pt x="1758315" y="357188"/>
                  </a:lnTo>
                  <a:lnTo>
                    <a:pt x="1758315" y="0"/>
                  </a:lnTo>
                  <a:lnTo>
                    <a:pt x="1758315" y="0"/>
                  </a:lnTo>
                  <a:close/>
                  <a:moveTo>
                    <a:pt x="879158" y="0"/>
                  </a:moveTo>
                  <a:lnTo>
                    <a:pt x="1319213" y="0"/>
                  </a:lnTo>
                  <a:lnTo>
                    <a:pt x="1319213" y="357188"/>
                  </a:lnTo>
                  <a:lnTo>
                    <a:pt x="879158" y="357188"/>
                  </a:lnTo>
                  <a:lnTo>
                    <a:pt x="879158" y="0"/>
                  </a:lnTo>
                  <a:close/>
                </a:path>
              </a:pathLst>
            </a:custGeom>
            <a:solidFill>
              <a:srgbClr val="FEF7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967939" y="561227"/>
              <a:ext cx="7507645" cy="498340"/>
            </a:xfrm>
            <a:custGeom>
              <a:rect b="b" l="l" r="r" t="t"/>
              <a:pathLst>
                <a:path extrusionOk="0" h="320992" w="4835842">
                  <a:moveTo>
                    <a:pt x="0" y="0"/>
                  </a:moveTo>
                  <a:lnTo>
                    <a:pt x="440055" y="0"/>
                  </a:lnTo>
                  <a:lnTo>
                    <a:pt x="440055" y="100965"/>
                  </a:lnTo>
                  <a:cubicBezTo>
                    <a:pt x="440055" y="221933"/>
                    <a:pt x="340995" y="320992"/>
                    <a:pt x="220028" y="320992"/>
                  </a:cubicBezTo>
                  <a:cubicBezTo>
                    <a:pt x="99060" y="320992"/>
                    <a:pt x="0" y="221933"/>
                    <a:pt x="0" y="100965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95788" y="0"/>
                  </a:moveTo>
                  <a:lnTo>
                    <a:pt x="4835843" y="0"/>
                  </a:lnTo>
                  <a:lnTo>
                    <a:pt x="4835843" y="100965"/>
                  </a:lnTo>
                  <a:cubicBezTo>
                    <a:pt x="4835843" y="221933"/>
                    <a:pt x="4736783" y="320992"/>
                    <a:pt x="4615815" y="320992"/>
                  </a:cubicBezTo>
                  <a:cubicBezTo>
                    <a:pt x="4494848" y="320992"/>
                    <a:pt x="4395788" y="221933"/>
                    <a:pt x="4395788" y="100965"/>
                  </a:cubicBezTo>
                  <a:lnTo>
                    <a:pt x="4395788" y="0"/>
                  </a:lnTo>
                  <a:lnTo>
                    <a:pt x="4395788" y="0"/>
                  </a:lnTo>
                  <a:close/>
                  <a:moveTo>
                    <a:pt x="3516630" y="0"/>
                  </a:moveTo>
                  <a:lnTo>
                    <a:pt x="3956685" y="0"/>
                  </a:lnTo>
                  <a:lnTo>
                    <a:pt x="3956685" y="100965"/>
                  </a:lnTo>
                  <a:cubicBezTo>
                    <a:pt x="3956685" y="221933"/>
                    <a:pt x="3857625" y="320992"/>
                    <a:pt x="3736658" y="320992"/>
                  </a:cubicBezTo>
                  <a:cubicBezTo>
                    <a:pt x="3615690" y="320992"/>
                    <a:pt x="3516630" y="221933"/>
                    <a:pt x="3516630" y="100965"/>
                  </a:cubicBezTo>
                  <a:lnTo>
                    <a:pt x="3516630" y="0"/>
                  </a:lnTo>
                  <a:lnTo>
                    <a:pt x="3516630" y="0"/>
                  </a:lnTo>
                  <a:close/>
                  <a:moveTo>
                    <a:pt x="2637473" y="0"/>
                  </a:moveTo>
                  <a:lnTo>
                    <a:pt x="3077528" y="0"/>
                  </a:lnTo>
                  <a:lnTo>
                    <a:pt x="3077528" y="100965"/>
                  </a:lnTo>
                  <a:cubicBezTo>
                    <a:pt x="3077528" y="221933"/>
                    <a:pt x="2978468" y="320992"/>
                    <a:pt x="2857500" y="320992"/>
                  </a:cubicBezTo>
                  <a:cubicBezTo>
                    <a:pt x="2736533" y="320992"/>
                    <a:pt x="2637473" y="221933"/>
                    <a:pt x="2637473" y="100965"/>
                  </a:cubicBezTo>
                  <a:lnTo>
                    <a:pt x="2637473" y="0"/>
                  </a:lnTo>
                  <a:lnTo>
                    <a:pt x="2637473" y="0"/>
                  </a:lnTo>
                  <a:close/>
                  <a:moveTo>
                    <a:pt x="1758315" y="0"/>
                  </a:moveTo>
                  <a:lnTo>
                    <a:pt x="2198370" y="0"/>
                  </a:lnTo>
                  <a:lnTo>
                    <a:pt x="2198370" y="100965"/>
                  </a:lnTo>
                  <a:cubicBezTo>
                    <a:pt x="2198370" y="221933"/>
                    <a:pt x="2099310" y="320992"/>
                    <a:pt x="1978342" y="320992"/>
                  </a:cubicBezTo>
                  <a:cubicBezTo>
                    <a:pt x="1857375" y="320992"/>
                    <a:pt x="1758315" y="221933"/>
                    <a:pt x="1758315" y="100965"/>
                  </a:cubicBezTo>
                  <a:lnTo>
                    <a:pt x="1758315" y="0"/>
                  </a:lnTo>
                  <a:lnTo>
                    <a:pt x="1758315" y="0"/>
                  </a:lnTo>
                  <a:close/>
                  <a:moveTo>
                    <a:pt x="879158" y="0"/>
                  </a:moveTo>
                  <a:lnTo>
                    <a:pt x="1319213" y="0"/>
                  </a:lnTo>
                  <a:lnTo>
                    <a:pt x="1319213" y="100965"/>
                  </a:lnTo>
                  <a:cubicBezTo>
                    <a:pt x="1319213" y="221933"/>
                    <a:pt x="1220153" y="320992"/>
                    <a:pt x="1099185" y="320992"/>
                  </a:cubicBezTo>
                  <a:cubicBezTo>
                    <a:pt x="978217" y="320992"/>
                    <a:pt x="879158" y="221933"/>
                    <a:pt x="879158" y="100965"/>
                  </a:cubicBezTo>
                  <a:lnTo>
                    <a:pt x="87915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84974" y="6873"/>
              <a:ext cx="8872538" cy="554533"/>
            </a:xfrm>
            <a:custGeom>
              <a:rect b="b" l="l" r="r" t="t"/>
              <a:pathLst>
                <a:path extrusionOk="0" h="357187" w="5715000">
                  <a:moveTo>
                    <a:pt x="5274945" y="0"/>
                  </a:moveTo>
                  <a:lnTo>
                    <a:pt x="5715000" y="0"/>
                  </a:lnTo>
                  <a:lnTo>
                    <a:pt x="5715000" y="357188"/>
                  </a:lnTo>
                  <a:lnTo>
                    <a:pt x="5274945" y="357188"/>
                  </a:lnTo>
                  <a:lnTo>
                    <a:pt x="5274945" y="0"/>
                  </a:lnTo>
                  <a:lnTo>
                    <a:pt x="5274945" y="0"/>
                  </a:lnTo>
                  <a:close/>
                  <a:moveTo>
                    <a:pt x="0" y="0"/>
                  </a:moveTo>
                  <a:lnTo>
                    <a:pt x="440055" y="0"/>
                  </a:lnTo>
                  <a:lnTo>
                    <a:pt x="440055" y="357188"/>
                  </a:lnTo>
                  <a:lnTo>
                    <a:pt x="0" y="35718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79158" y="0"/>
                  </a:moveTo>
                  <a:lnTo>
                    <a:pt x="1319213" y="0"/>
                  </a:lnTo>
                  <a:lnTo>
                    <a:pt x="1319213" y="357188"/>
                  </a:lnTo>
                  <a:lnTo>
                    <a:pt x="879158" y="357188"/>
                  </a:lnTo>
                  <a:lnTo>
                    <a:pt x="879158" y="0"/>
                  </a:lnTo>
                  <a:lnTo>
                    <a:pt x="879158" y="0"/>
                  </a:lnTo>
                  <a:close/>
                  <a:moveTo>
                    <a:pt x="1758315" y="0"/>
                  </a:moveTo>
                  <a:lnTo>
                    <a:pt x="2198370" y="0"/>
                  </a:lnTo>
                  <a:lnTo>
                    <a:pt x="2198370" y="357188"/>
                  </a:lnTo>
                  <a:lnTo>
                    <a:pt x="1758315" y="357188"/>
                  </a:lnTo>
                  <a:lnTo>
                    <a:pt x="1758315" y="0"/>
                  </a:lnTo>
                  <a:lnTo>
                    <a:pt x="1758315" y="0"/>
                  </a:lnTo>
                  <a:close/>
                  <a:moveTo>
                    <a:pt x="2637473" y="0"/>
                  </a:moveTo>
                  <a:lnTo>
                    <a:pt x="3077528" y="0"/>
                  </a:lnTo>
                  <a:lnTo>
                    <a:pt x="3077528" y="357188"/>
                  </a:lnTo>
                  <a:lnTo>
                    <a:pt x="2637473" y="357188"/>
                  </a:lnTo>
                  <a:lnTo>
                    <a:pt x="2637473" y="0"/>
                  </a:lnTo>
                  <a:lnTo>
                    <a:pt x="2637473" y="0"/>
                  </a:lnTo>
                  <a:close/>
                  <a:moveTo>
                    <a:pt x="3516630" y="0"/>
                  </a:moveTo>
                  <a:lnTo>
                    <a:pt x="3956685" y="0"/>
                  </a:lnTo>
                  <a:lnTo>
                    <a:pt x="3956685" y="357188"/>
                  </a:lnTo>
                  <a:lnTo>
                    <a:pt x="3516630" y="357188"/>
                  </a:lnTo>
                  <a:lnTo>
                    <a:pt x="3516630" y="0"/>
                  </a:lnTo>
                  <a:lnTo>
                    <a:pt x="3516630" y="0"/>
                  </a:lnTo>
                  <a:close/>
                  <a:moveTo>
                    <a:pt x="4395788" y="0"/>
                  </a:moveTo>
                  <a:lnTo>
                    <a:pt x="4835843" y="0"/>
                  </a:lnTo>
                  <a:lnTo>
                    <a:pt x="4835843" y="357188"/>
                  </a:lnTo>
                  <a:lnTo>
                    <a:pt x="4395788" y="357188"/>
                  </a:lnTo>
                  <a:lnTo>
                    <a:pt x="4395788" y="0"/>
                  </a:lnTo>
                  <a:close/>
                </a:path>
              </a:pathLst>
            </a:custGeom>
            <a:solidFill>
              <a:srgbClr val="E34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84974" y="561227"/>
              <a:ext cx="8872538" cy="498340"/>
            </a:xfrm>
            <a:custGeom>
              <a:rect b="b" l="l" r="r" t="t"/>
              <a:pathLst>
                <a:path extrusionOk="0" h="320992" w="5715000">
                  <a:moveTo>
                    <a:pt x="5274945" y="0"/>
                  </a:moveTo>
                  <a:lnTo>
                    <a:pt x="5715000" y="0"/>
                  </a:lnTo>
                  <a:lnTo>
                    <a:pt x="5715000" y="100965"/>
                  </a:lnTo>
                  <a:cubicBezTo>
                    <a:pt x="5715000" y="221933"/>
                    <a:pt x="5615940" y="320992"/>
                    <a:pt x="5494973" y="320992"/>
                  </a:cubicBezTo>
                  <a:cubicBezTo>
                    <a:pt x="5374005" y="320992"/>
                    <a:pt x="5274945" y="221933"/>
                    <a:pt x="5274945" y="100965"/>
                  </a:cubicBezTo>
                  <a:lnTo>
                    <a:pt x="5274945" y="0"/>
                  </a:lnTo>
                  <a:lnTo>
                    <a:pt x="5274945" y="0"/>
                  </a:lnTo>
                  <a:close/>
                  <a:moveTo>
                    <a:pt x="0" y="0"/>
                  </a:moveTo>
                  <a:lnTo>
                    <a:pt x="440055" y="0"/>
                  </a:lnTo>
                  <a:lnTo>
                    <a:pt x="440055" y="100965"/>
                  </a:lnTo>
                  <a:cubicBezTo>
                    <a:pt x="440055" y="221933"/>
                    <a:pt x="340995" y="320992"/>
                    <a:pt x="220028" y="320992"/>
                  </a:cubicBezTo>
                  <a:cubicBezTo>
                    <a:pt x="99060" y="320992"/>
                    <a:pt x="0" y="221933"/>
                    <a:pt x="0" y="100965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79158" y="0"/>
                  </a:moveTo>
                  <a:lnTo>
                    <a:pt x="1319213" y="0"/>
                  </a:lnTo>
                  <a:lnTo>
                    <a:pt x="1319213" y="100965"/>
                  </a:lnTo>
                  <a:cubicBezTo>
                    <a:pt x="1319213" y="221933"/>
                    <a:pt x="1220153" y="320992"/>
                    <a:pt x="1099185" y="320992"/>
                  </a:cubicBezTo>
                  <a:cubicBezTo>
                    <a:pt x="978218" y="320992"/>
                    <a:pt x="879158" y="221933"/>
                    <a:pt x="879158" y="100965"/>
                  </a:cubicBezTo>
                  <a:lnTo>
                    <a:pt x="879158" y="0"/>
                  </a:lnTo>
                  <a:lnTo>
                    <a:pt x="879158" y="0"/>
                  </a:lnTo>
                  <a:close/>
                  <a:moveTo>
                    <a:pt x="1758315" y="0"/>
                  </a:moveTo>
                  <a:lnTo>
                    <a:pt x="2198370" y="0"/>
                  </a:lnTo>
                  <a:lnTo>
                    <a:pt x="2198370" y="100965"/>
                  </a:lnTo>
                  <a:cubicBezTo>
                    <a:pt x="2198370" y="221933"/>
                    <a:pt x="2099310" y="320992"/>
                    <a:pt x="1978343" y="320992"/>
                  </a:cubicBezTo>
                  <a:cubicBezTo>
                    <a:pt x="1857375" y="320992"/>
                    <a:pt x="1758315" y="221933"/>
                    <a:pt x="1758315" y="100965"/>
                  </a:cubicBezTo>
                  <a:lnTo>
                    <a:pt x="1758315" y="0"/>
                  </a:lnTo>
                  <a:lnTo>
                    <a:pt x="1758315" y="0"/>
                  </a:lnTo>
                  <a:close/>
                  <a:moveTo>
                    <a:pt x="2637473" y="0"/>
                  </a:moveTo>
                  <a:lnTo>
                    <a:pt x="3077528" y="0"/>
                  </a:lnTo>
                  <a:lnTo>
                    <a:pt x="3077528" y="100965"/>
                  </a:lnTo>
                  <a:cubicBezTo>
                    <a:pt x="3077528" y="221933"/>
                    <a:pt x="2978468" y="320992"/>
                    <a:pt x="2857500" y="320992"/>
                  </a:cubicBezTo>
                  <a:cubicBezTo>
                    <a:pt x="2736533" y="320992"/>
                    <a:pt x="2637473" y="221933"/>
                    <a:pt x="2637473" y="100965"/>
                  </a:cubicBezTo>
                  <a:lnTo>
                    <a:pt x="2637473" y="0"/>
                  </a:lnTo>
                  <a:lnTo>
                    <a:pt x="2637473" y="0"/>
                  </a:lnTo>
                  <a:close/>
                  <a:moveTo>
                    <a:pt x="3516630" y="0"/>
                  </a:moveTo>
                  <a:lnTo>
                    <a:pt x="3956685" y="0"/>
                  </a:lnTo>
                  <a:lnTo>
                    <a:pt x="3956685" y="100965"/>
                  </a:lnTo>
                  <a:cubicBezTo>
                    <a:pt x="3956685" y="221933"/>
                    <a:pt x="3857625" y="320992"/>
                    <a:pt x="3736658" y="320992"/>
                  </a:cubicBezTo>
                  <a:cubicBezTo>
                    <a:pt x="3615690" y="320992"/>
                    <a:pt x="3516630" y="221933"/>
                    <a:pt x="3516630" y="100965"/>
                  </a:cubicBezTo>
                  <a:lnTo>
                    <a:pt x="3516630" y="0"/>
                  </a:lnTo>
                  <a:lnTo>
                    <a:pt x="3516630" y="0"/>
                  </a:lnTo>
                  <a:close/>
                  <a:moveTo>
                    <a:pt x="4395788" y="0"/>
                  </a:moveTo>
                  <a:lnTo>
                    <a:pt x="4835843" y="0"/>
                  </a:lnTo>
                  <a:lnTo>
                    <a:pt x="4835843" y="100965"/>
                  </a:lnTo>
                  <a:cubicBezTo>
                    <a:pt x="4835843" y="221933"/>
                    <a:pt x="4736783" y="320992"/>
                    <a:pt x="4615815" y="320992"/>
                  </a:cubicBezTo>
                  <a:cubicBezTo>
                    <a:pt x="4494848" y="320992"/>
                    <a:pt x="4395788" y="221933"/>
                    <a:pt x="4395788" y="100965"/>
                  </a:cubicBezTo>
                  <a:lnTo>
                    <a:pt x="4395788" y="0"/>
                  </a:lnTo>
                  <a:close/>
                </a:path>
              </a:pathLst>
            </a:custGeom>
            <a:solidFill>
              <a:srgbClr val="C92F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7724021" y="365059"/>
            <a:ext cx="4977791" cy="6582975"/>
            <a:chOff x="12707669" y="-160343"/>
            <a:chExt cx="2525516" cy="2931760"/>
          </a:xfrm>
        </p:grpSpPr>
        <p:sp>
          <p:nvSpPr>
            <p:cNvPr id="26" name="Google Shape;26;p2"/>
            <p:cNvSpPr/>
            <p:nvPr/>
          </p:nvSpPr>
          <p:spPr>
            <a:xfrm>
              <a:off x="13387714" y="926201"/>
              <a:ext cx="1191671" cy="1845216"/>
            </a:xfrm>
            <a:custGeom>
              <a:rect b="b" l="l" r="r" t="t"/>
              <a:pathLst>
                <a:path extrusionOk="0" h="2299335" w="1484948">
                  <a:moveTo>
                    <a:pt x="908685" y="1009650"/>
                  </a:moveTo>
                  <a:cubicBezTo>
                    <a:pt x="1037273" y="762952"/>
                    <a:pt x="1210627" y="555307"/>
                    <a:pt x="1399223" y="360997"/>
                  </a:cubicBezTo>
                  <a:cubicBezTo>
                    <a:pt x="1418273" y="416242"/>
                    <a:pt x="1465898" y="381952"/>
                    <a:pt x="1484948" y="436245"/>
                  </a:cubicBezTo>
                  <a:cubicBezTo>
                    <a:pt x="1183958" y="603885"/>
                    <a:pt x="1027748" y="951547"/>
                    <a:pt x="948690" y="1308735"/>
                  </a:cubicBezTo>
                  <a:cubicBezTo>
                    <a:pt x="905986" y="1616551"/>
                    <a:pt x="1087237" y="2080770"/>
                    <a:pt x="1228725" y="2283142"/>
                  </a:cubicBezTo>
                  <a:lnTo>
                    <a:pt x="437198" y="2299335"/>
                  </a:lnTo>
                  <a:cubicBezTo>
                    <a:pt x="539115" y="2025967"/>
                    <a:pt x="602933" y="1723073"/>
                    <a:pt x="626745" y="1385888"/>
                  </a:cubicBezTo>
                  <a:cubicBezTo>
                    <a:pt x="524827" y="988695"/>
                    <a:pt x="338138" y="613410"/>
                    <a:pt x="0" y="425767"/>
                  </a:cubicBezTo>
                  <a:cubicBezTo>
                    <a:pt x="22860" y="359092"/>
                    <a:pt x="80963" y="401002"/>
                    <a:pt x="103823" y="334327"/>
                  </a:cubicBezTo>
                  <a:cubicBezTo>
                    <a:pt x="302895" y="540068"/>
                    <a:pt x="488633" y="758190"/>
                    <a:pt x="636270" y="1009650"/>
                  </a:cubicBezTo>
                  <a:cubicBezTo>
                    <a:pt x="631508" y="725805"/>
                    <a:pt x="600075" y="420052"/>
                    <a:pt x="541020" y="92392"/>
                  </a:cubicBezTo>
                  <a:lnTo>
                    <a:pt x="863918" y="0"/>
                  </a:lnTo>
                  <a:cubicBezTo>
                    <a:pt x="862013" y="378142"/>
                    <a:pt x="877252" y="714375"/>
                    <a:pt x="908685" y="1009650"/>
                  </a:cubicBezTo>
                  <a:close/>
                </a:path>
              </a:pathLst>
            </a:custGeom>
            <a:solidFill>
              <a:srgbClr val="6F401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707669" y="-160343"/>
              <a:ext cx="2525516" cy="1754255"/>
            </a:xfrm>
            <a:custGeom>
              <a:rect b="b" l="l" r="r" t="t"/>
              <a:pathLst>
                <a:path extrusionOk="0" h="2185987" w="3147060">
                  <a:moveTo>
                    <a:pt x="377190" y="962025"/>
                  </a:moveTo>
                  <a:cubicBezTo>
                    <a:pt x="363855" y="926783"/>
                    <a:pt x="356235" y="888683"/>
                    <a:pt x="356235" y="848678"/>
                  </a:cubicBezTo>
                  <a:cubicBezTo>
                    <a:pt x="356235" y="677228"/>
                    <a:pt x="495300" y="538163"/>
                    <a:pt x="666750" y="538163"/>
                  </a:cubicBezTo>
                  <a:cubicBezTo>
                    <a:pt x="698183" y="538163"/>
                    <a:pt x="728663" y="542925"/>
                    <a:pt x="757238" y="551498"/>
                  </a:cubicBezTo>
                  <a:cubicBezTo>
                    <a:pt x="778193" y="414338"/>
                    <a:pt x="896303" y="308610"/>
                    <a:pt x="1040130" y="308610"/>
                  </a:cubicBezTo>
                  <a:cubicBezTo>
                    <a:pt x="1043940" y="308610"/>
                    <a:pt x="1047750" y="308610"/>
                    <a:pt x="1051560" y="308610"/>
                  </a:cubicBezTo>
                  <a:cubicBezTo>
                    <a:pt x="1059180" y="137160"/>
                    <a:pt x="1200150" y="0"/>
                    <a:pt x="1374458" y="0"/>
                  </a:cubicBezTo>
                  <a:cubicBezTo>
                    <a:pt x="1502093" y="0"/>
                    <a:pt x="1611630" y="73343"/>
                    <a:pt x="1664018" y="180975"/>
                  </a:cubicBezTo>
                  <a:cubicBezTo>
                    <a:pt x="1730693" y="138113"/>
                    <a:pt x="1809750" y="112395"/>
                    <a:pt x="1894523" y="112395"/>
                  </a:cubicBezTo>
                  <a:cubicBezTo>
                    <a:pt x="2127885" y="112395"/>
                    <a:pt x="2317433" y="301943"/>
                    <a:pt x="2317433" y="535305"/>
                  </a:cubicBezTo>
                  <a:cubicBezTo>
                    <a:pt x="2317433" y="559118"/>
                    <a:pt x="2315528" y="582930"/>
                    <a:pt x="2311718" y="605790"/>
                  </a:cubicBezTo>
                  <a:cubicBezTo>
                    <a:pt x="2317433" y="605790"/>
                    <a:pt x="2323148" y="605790"/>
                    <a:pt x="2328863" y="605790"/>
                  </a:cubicBezTo>
                  <a:cubicBezTo>
                    <a:pt x="2539365" y="605790"/>
                    <a:pt x="2709863" y="776288"/>
                    <a:pt x="2709863" y="986790"/>
                  </a:cubicBezTo>
                  <a:cubicBezTo>
                    <a:pt x="2709863" y="1017270"/>
                    <a:pt x="2706053" y="1047750"/>
                    <a:pt x="2699385" y="1076325"/>
                  </a:cubicBezTo>
                  <a:cubicBezTo>
                    <a:pt x="2701290" y="1076325"/>
                    <a:pt x="2703195" y="1076325"/>
                    <a:pt x="2704148" y="1076325"/>
                  </a:cubicBezTo>
                  <a:cubicBezTo>
                    <a:pt x="2948940" y="1076325"/>
                    <a:pt x="3147060" y="1274445"/>
                    <a:pt x="3147060" y="1519238"/>
                  </a:cubicBezTo>
                  <a:cubicBezTo>
                    <a:pt x="3147060" y="1764030"/>
                    <a:pt x="2948940" y="1962150"/>
                    <a:pt x="2704148" y="1962150"/>
                  </a:cubicBezTo>
                  <a:cubicBezTo>
                    <a:pt x="2566988" y="1962150"/>
                    <a:pt x="2444115" y="1899285"/>
                    <a:pt x="2362200" y="1801178"/>
                  </a:cubicBezTo>
                  <a:cubicBezTo>
                    <a:pt x="2315528" y="1858328"/>
                    <a:pt x="2245043" y="1895475"/>
                    <a:pt x="2165985" y="1895475"/>
                  </a:cubicBezTo>
                  <a:cubicBezTo>
                    <a:pt x="2106930" y="1895475"/>
                    <a:pt x="2052638" y="1875473"/>
                    <a:pt x="2009775" y="1841183"/>
                  </a:cubicBezTo>
                  <a:cubicBezTo>
                    <a:pt x="1949768" y="1915478"/>
                    <a:pt x="1859280" y="1962150"/>
                    <a:pt x="1756410" y="1962150"/>
                  </a:cubicBezTo>
                  <a:cubicBezTo>
                    <a:pt x="1716405" y="1962150"/>
                    <a:pt x="1679258" y="1955483"/>
                    <a:pt x="1644015" y="1942148"/>
                  </a:cubicBezTo>
                  <a:cubicBezTo>
                    <a:pt x="1591627" y="2085023"/>
                    <a:pt x="1454468" y="2185988"/>
                    <a:pt x="1294448" y="2185988"/>
                  </a:cubicBezTo>
                  <a:cubicBezTo>
                    <a:pt x="1110615" y="2185988"/>
                    <a:pt x="957263" y="2052638"/>
                    <a:pt x="926783" y="1876425"/>
                  </a:cubicBezTo>
                  <a:cubicBezTo>
                    <a:pt x="876300" y="1904048"/>
                    <a:pt x="818198" y="1919288"/>
                    <a:pt x="757238" y="1919288"/>
                  </a:cubicBezTo>
                  <a:cubicBezTo>
                    <a:pt x="637223" y="1919288"/>
                    <a:pt x="531495" y="1860233"/>
                    <a:pt x="467678" y="1768793"/>
                  </a:cubicBezTo>
                  <a:cubicBezTo>
                    <a:pt x="447675" y="1771650"/>
                    <a:pt x="426720" y="1773555"/>
                    <a:pt x="406717" y="1773555"/>
                  </a:cubicBezTo>
                  <a:cubicBezTo>
                    <a:pt x="181928" y="1773555"/>
                    <a:pt x="0" y="1591628"/>
                    <a:pt x="0" y="1366838"/>
                  </a:cubicBezTo>
                  <a:cubicBezTo>
                    <a:pt x="0" y="1152525"/>
                    <a:pt x="165735" y="976313"/>
                    <a:pt x="377190" y="962025"/>
                  </a:cubicBezTo>
                  <a:close/>
                </a:path>
              </a:pathLst>
            </a:custGeom>
            <a:solidFill>
              <a:srgbClr val="89992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836021" y="78055"/>
              <a:ext cx="2186146" cy="1270402"/>
            </a:xfrm>
            <a:custGeom>
              <a:rect b="b" l="l" r="r" t="t"/>
              <a:pathLst>
                <a:path extrusionOk="0" h="1583055" w="2724170">
                  <a:moveTo>
                    <a:pt x="286723" y="507683"/>
                  </a:moveTo>
                  <a:cubicBezTo>
                    <a:pt x="358161" y="507683"/>
                    <a:pt x="423883" y="534353"/>
                    <a:pt x="474366" y="577215"/>
                  </a:cubicBezTo>
                  <a:cubicBezTo>
                    <a:pt x="525801" y="515303"/>
                    <a:pt x="603906" y="475298"/>
                    <a:pt x="691536" y="475298"/>
                  </a:cubicBezTo>
                  <a:cubicBezTo>
                    <a:pt x="725826" y="475298"/>
                    <a:pt x="759163" y="481965"/>
                    <a:pt x="790596" y="493395"/>
                  </a:cubicBezTo>
                  <a:cubicBezTo>
                    <a:pt x="836316" y="449580"/>
                    <a:pt x="898228" y="421958"/>
                    <a:pt x="966808" y="421958"/>
                  </a:cubicBezTo>
                  <a:cubicBezTo>
                    <a:pt x="968713" y="421958"/>
                    <a:pt x="971571" y="421958"/>
                    <a:pt x="973476" y="421958"/>
                  </a:cubicBezTo>
                  <a:cubicBezTo>
                    <a:pt x="1007766" y="280988"/>
                    <a:pt x="1135401" y="176213"/>
                    <a:pt x="1286848" y="176213"/>
                  </a:cubicBezTo>
                  <a:cubicBezTo>
                    <a:pt x="1343998" y="176213"/>
                    <a:pt x="1398291" y="191452"/>
                    <a:pt x="1444963" y="217170"/>
                  </a:cubicBezTo>
                  <a:cubicBezTo>
                    <a:pt x="1484968" y="105728"/>
                    <a:pt x="1590696" y="26670"/>
                    <a:pt x="1715473" y="26670"/>
                  </a:cubicBezTo>
                  <a:cubicBezTo>
                    <a:pt x="1817391" y="26670"/>
                    <a:pt x="1905973" y="79058"/>
                    <a:pt x="1957408" y="158115"/>
                  </a:cubicBezTo>
                  <a:cubicBezTo>
                    <a:pt x="1992651" y="65723"/>
                    <a:pt x="2083138" y="0"/>
                    <a:pt x="2187913" y="0"/>
                  </a:cubicBezTo>
                  <a:cubicBezTo>
                    <a:pt x="2324121" y="0"/>
                    <a:pt x="2434611" y="110490"/>
                    <a:pt x="2434611" y="246698"/>
                  </a:cubicBezTo>
                  <a:cubicBezTo>
                    <a:pt x="2434611" y="319088"/>
                    <a:pt x="2403178" y="383858"/>
                    <a:pt x="2353648" y="428625"/>
                  </a:cubicBezTo>
                  <a:cubicBezTo>
                    <a:pt x="2462233" y="456248"/>
                    <a:pt x="2542243" y="554355"/>
                    <a:pt x="2542243" y="671513"/>
                  </a:cubicBezTo>
                  <a:cubicBezTo>
                    <a:pt x="2542243" y="712470"/>
                    <a:pt x="2532718" y="751523"/>
                    <a:pt x="2514621" y="785813"/>
                  </a:cubicBezTo>
                  <a:cubicBezTo>
                    <a:pt x="2637493" y="835343"/>
                    <a:pt x="2724171" y="955357"/>
                    <a:pt x="2724171" y="1095375"/>
                  </a:cubicBezTo>
                  <a:cubicBezTo>
                    <a:pt x="2724171" y="1279208"/>
                    <a:pt x="2574628" y="1428750"/>
                    <a:pt x="2390796" y="1428750"/>
                  </a:cubicBezTo>
                  <a:cubicBezTo>
                    <a:pt x="2349838" y="1428750"/>
                    <a:pt x="2310786" y="1421130"/>
                    <a:pt x="2274591" y="1407795"/>
                  </a:cubicBezTo>
                  <a:cubicBezTo>
                    <a:pt x="2233633" y="1442085"/>
                    <a:pt x="2180293" y="1463040"/>
                    <a:pt x="2123143" y="1463040"/>
                  </a:cubicBezTo>
                  <a:cubicBezTo>
                    <a:pt x="2057421" y="1463040"/>
                    <a:pt x="1997413" y="1435418"/>
                    <a:pt x="1955503" y="1392555"/>
                  </a:cubicBezTo>
                  <a:cubicBezTo>
                    <a:pt x="1896448" y="1505903"/>
                    <a:pt x="1778338" y="1583055"/>
                    <a:pt x="1641178" y="1583055"/>
                  </a:cubicBezTo>
                  <a:cubicBezTo>
                    <a:pt x="1470681" y="1583055"/>
                    <a:pt x="1327806" y="1462088"/>
                    <a:pt x="1294468" y="1300163"/>
                  </a:cubicBezTo>
                  <a:cubicBezTo>
                    <a:pt x="1234461" y="1371600"/>
                    <a:pt x="1144926" y="1417320"/>
                    <a:pt x="1043961" y="1417320"/>
                  </a:cubicBezTo>
                  <a:cubicBezTo>
                    <a:pt x="980143" y="1417320"/>
                    <a:pt x="921088" y="1399223"/>
                    <a:pt x="871558" y="1367790"/>
                  </a:cubicBezTo>
                  <a:cubicBezTo>
                    <a:pt x="822028" y="1475423"/>
                    <a:pt x="712491" y="1550670"/>
                    <a:pt x="585808" y="1550670"/>
                  </a:cubicBezTo>
                  <a:cubicBezTo>
                    <a:pt x="412453" y="1550670"/>
                    <a:pt x="271483" y="1409700"/>
                    <a:pt x="271483" y="1236345"/>
                  </a:cubicBezTo>
                  <a:cubicBezTo>
                    <a:pt x="271483" y="1180148"/>
                    <a:pt x="286723" y="1126808"/>
                    <a:pt x="312441" y="1080135"/>
                  </a:cubicBezTo>
                  <a:cubicBezTo>
                    <a:pt x="303868" y="1081088"/>
                    <a:pt x="295296" y="1081088"/>
                    <a:pt x="287676" y="1081088"/>
                  </a:cubicBezTo>
                  <a:cubicBezTo>
                    <a:pt x="128608" y="1081088"/>
                    <a:pt x="21" y="952500"/>
                    <a:pt x="21" y="793432"/>
                  </a:cubicBezTo>
                  <a:cubicBezTo>
                    <a:pt x="-1884" y="636270"/>
                    <a:pt x="127656" y="507683"/>
                    <a:pt x="286723" y="50768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095066" y="324858"/>
              <a:ext cx="1751197" cy="840055"/>
            </a:xfrm>
            <a:custGeom>
              <a:rect b="b" l="l" r="r" t="t"/>
              <a:pathLst>
                <a:path extrusionOk="0" h="1046797" w="2182177">
                  <a:moveTo>
                    <a:pt x="364808" y="8573"/>
                  </a:moveTo>
                  <a:cubicBezTo>
                    <a:pt x="475298" y="8573"/>
                    <a:pt x="564833" y="98107"/>
                    <a:pt x="564833" y="208598"/>
                  </a:cubicBezTo>
                  <a:cubicBezTo>
                    <a:pt x="564833" y="218123"/>
                    <a:pt x="563880" y="228600"/>
                    <a:pt x="562928" y="238125"/>
                  </a:cubicBezTo>
                  <a:cubicBezTo>
                    <a:pt x="605790" y="204788"/>
                    <a:pt x="659130" y="184785"/>
                    <a:pt x="717233" y="184785"/>
                  </a:cubicBezTo>
                  <a:cubicBezTo>
                    <a:pt x="781050" y="184785"/>
                    <a:pt x="839153" y="208598"/>
                    <a:pt x="882968" y="247650"/>
                  </a:cubicBezTo>
                  <a:cubicBezTo>
                    <a:pt x="911543" y="227648"/>
                    <a:pt x="946785" y="216217"/>
                    <a:pt x="984885" y="216217"/>
                  </a:cubicBezTo>
                  <a:cubicBezTo>
                    <a:pt x="999172" y="216217"/>
                    <a:pt x="1012508" y="218123"/>
                    <a:pt x="1025843" y="220980"/>
                  </a:cubicBezTo>
                  <a:cubicBezTo>
                    <a:pt x="1062990" y="140017"/>
                    <a:pt x="1144905" y="84773"/>
                    <a:pt x="1240155" y="84773"/>
                  </a:cubicBezTo>
                  <a:cubicBezTo>
                    <a:pt x="1284923" y="84773"/>
                    <a:pt x="1325880" y="97155"/>
                    <a:pt x="1361123" y="118110"/>
                  </a:cubicBezTo>
                  <a:cubicBezTo>
                    <a:pt x="1392555" y="48577"/>
                    <a:pt x="1462088" y="0"/>
                    <a:pt x="1544003" y="0"/>
                  </a:cubicBezTo>
                  <a:cubicBezTo>
                    <a:pt x="1654493" y="0"/>
                    <a:pt x="1744028" y="89535"/>
                    <a:pt x="1744028" y="200025"/>
                  </a:cubicBezTo>
                  <a:cubicBezTo>
                    <a:pt x="1744028" y="212407"/>
                    <a:pt x="1743075" y="224790"/>
                    <a:pt x="1740218" y="236220"/>
                  </a:cubicBezTo>
                  <a:cubicBezTo>
                    <a:pt x="1885950" y="240982"/>
                    <a:pt x="2003108" y="360998"/>
                    <a:pt x="2003108" y="507682"/>
                  </a:cubicBezTo>
                  <a:cubicBezTo>
                    <a:pt x="2003108" y="509587"/>
                    <a:pt x="2003108" y="512445"/>
                    <a:pt x="2003108" y="514350"/>
                  </a:cubicBezTo>
                  <a:cubicBezTo>
                    <a:pt x="2104073" y="525780"/>
                    <a:pt x="2182178" y="611505"/>
                    <a:pt x="2182178" y="715328"/>
                  </a:cubicBezTo>
                  <a:cubicBezTo>
                    <a:pt x="2182178" y="827723"/>
                    <a:pt x="2091690" y="918210"/>
                    <a:pt x="1979295" y="918210"/>
                  </a:cubicBezTo>
                  <a:cubicBezTo>
                    <a:pt x="1919288" y="918210"/>
                    <a:pt x="1864995" y="892493"/>
                    <a:pt x="1827848" y="850582"/>
                  </a:cubicBezTo>
                  <a:cubicBezTo>
                    <a:pt x="1804988" y="962978"/>
                    <a:pt x="1705928" y="1046798"/>
                    <a:pt x="1586865" y="1046798"/>
                  </a:cubicBezTo>
                  <a:cubicBezTo>
                    <a:pt x="1485900" y="1046798"/>
                    <a:pt x="1399223" y="985837"/>
                    <a:pt x="1361123" y="899160"/>
                  </a:cubicBezTo>
                  <a:cubicBezTo>
                    <a:pt x="1317308" y="972503"/>
                    <a:pt x="1237298" y="1022032"/>
                    <a:pt x="1144905" y="1022032"/>
                  </a:cubicBezTo>
                  <a:cubicBezTo>
                    <a:pt x="1030605" y="1022032"/>
                    <a:pt x="933450" y="945832"/>
                    <a:pt x="902970" y="841057"/>
                  </a:cubicBezTo>
                  <a:cubicBezTo>
                    <a:pt x="861060" y="885825"/>
                    <a:pt x="802005" y="913448"/>
                    <a:pt x="736283" y="913448"/>
                  </a:cubicBezTo>
                  <a:cubicBezTo>
                    <a:pt x="716280" y="913448"/>
                    <a:pt x="697230" y="910590"/>
                    <a:pt x="679133" y="905828"/>
                  </a:cubicBezTo>
                  <a:cubicBezTo>
                    <a:pt x="656272" y="981075"/>
                    <a:pt x="585788" y="1035368"/>
                    <a:pt x="502920" y="1035368"/>
                  </a:cubicBezTo>
                  <a:cubicBezTo>
                    <a:pt x="401003" y="1035368"/>
                    <a:pt x="319088" y="953453"/>
                    <a:pt x="319088" y="851535"/>
                  </a:cubicBezTo>
                  <a:cubicBezTo>
                    <a:pt x="319088" y="824865"/>
                    <a:pt x="324803" y="800100"/>
                    <a:pt x="334328" y="777240"/>
                  </a:cubicBezTo>
                  <a:cubicBezTo>
                    <a:pt x="301943" y="797243"/>
                    <a:pt x="262890" y="808673"/>
                    <a:pt x="221933" y="808673"/>
                  </a:cubicBezTo>
                  <a:cubicBezTo>
                    <a:pt x="103823" y="808673"/>
                    <a:pt x="7620" y="712470"/>
                    <a:pt x="7620" y="594360"/>
                  </a:cubicBezTo>
                  <a:cubicBezTo>
                    <a:pt x="7620" y="563880"/>
                    <a:pt x="14288" y="534353"/>
                    <a:pt x="25718" y="507682"/>
                  </a:cubicBezTo>
                  <a:cubicBezTo>
                    <a:pt x="9525" y="480060"/>
                    <a:pt x="0" y="447675"/>
                    <a:pt x="0" y="413385"/>
                  </a:cubicBezTo>
                  <a:cubicBezTo>
                    <a:pt x="0" y="318135"/>
                    <a:pt x="71438" y="239077"/>
                    <a:pt x="163830" y="226695"/>
                  </a:cubicBezTo>
                  <a:cubicBezTo>
                    <a:pt x="162878" y="220980"/>
                    <a:pt x="162878" y="214313"/>
                    <a:pt x="162878" y="208598"/>
                  </a:cubicBezTo>
                  <a:cubicBezTo>
                    <a:pt x="164783" y="98107"/>
                    <a:pt x="254318" y="8573"/>
                    <a:pt x="364808" y="857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1722474" y="3067493"/>
            <a:ext cx="638100" cy="351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0200" y="3138376"/>
            <a:ext cx="839972" cy="8399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2"/>
          <p:cNvGrpSpPr/>
          <p:nvPr/>
        </p:nvGrpSpPr>
        <p:grpSpPr>
          <a:xfrm flipH="1">
            <a:off x="6784889" y="4196346"/>
            <a:ext cx="2749802" cy="2512878"/>
            <a:chOff x="967971" y="3430044"/>
            <a:chExt cx="3396075" cy="3103468"/>
          </a:xfrm>
        </p:grpSpPr>
        <p:sp>
          <p:nvSpPr>
            <p:cNvPr id="33" name="Google Shape;33;p2"/>
            <p:cNvSpPr/>
            <p:nvPr/>
          </p:nvSpPr>
          <p:spPr>
            <a:xfrm>
              <a:off x="1984160" y="5283328"/>
              <a:ext cx="2333391" cy="888833"/>
            </a:xfrm>
            <a:custGeom>
              <a:rect b="b" l="l" r="r" t="t"/>
              <a:pathLst>
                <a:path extrusionOk="0" h="928285" w="2436962">
                  <a:moveTo>
                    <a:pt x="706018" y="200087"/>
                  </a:moveTo>
                  <a:cubicBezTo>
                    <a:pt x="1185075" y="134259"/>
                    <a:pt x="1664133" y="68687"/>
                    <a:pt x="2142675" y="30"/>
                  </a:cubicBezTo>
                  <a:cubicBezTo>
                    <a:pt x="2146790" y="10830"/>
                    <a:pt x="2151418" y="21887"/>
                    <a:pt x="2151418" y="33716"/>
                  </a:cubicBezTo>
                  <a:cubicBezTo>
                    <a:pt x="2152704" y="57116"/>
                    <a:pt x="2139847" y="80259"/>
                    <a:pt x="2120304" y="92602"/>
                  </a:cubicBezTo>
                  <a:cubicBezTo>
                    <a:pt x="2104361" y="103144"/>
                    <a:pt x="2084561" y="103144"/>
                    <a:pt x="2066046" y="106487"/>
                  </a:cubicBezTo>
                  <a:cubicBezTo>
                    <a:pt x="1995589" y="116516"/>
                    <a:pt x="1925389" y="126801"/>
                    <a:pt x="1855189" y="137087"/>
                  </a:cubicBezTo>
                  <a:cubicBezTo>
                    <a:pt x="1829990" y="140944"/>
                    <a:pt x="1804532" y="143516"/>
                    <a:pt x="1779332" y="148916"/>
                  </a:cubicBezTo>
                  <a:cubicBezTo>
                    <a:pt x="1772647" y="149173"/>
                    <a:pt x="1765961" y="150202"/>
                    <a:pt x="1759532" y="151230"/>
                  </a:cubicBezTo>
                  <a:cubicBezTo>
                    <a:pt x="1721990" y="156116"/>
                    <a:pt x="1684447" y="162030"/>
                    <a:pt x="1646904" y="167430"/>
                  </a:cubicBezTo>
                  <a:cubicBezTo>
                    <a:pt x="1619389" y="171287"/>
                    <a:pt x="1591875" y="175401"/>
                    <a:pt x="1564361" y="179516"/>
                  </a:cubicBezTo>
                  <a:cubicBezTo>
                    <a:pt x="1379475" y="206002"/>
                    <a:pt x="1194332" y="233002"/>
                    <a:pt x="1009447" y="259744"/>
                  </a:cubicBezTo>
                  <a:cubicBezTo>
                    <a:pt x="975761" y="264887"/>
                    <a:pt x="941818" y="268744"/>
                    <a:pt x="908389" y="274916"/>
                  </a:cubicBezTo>
                  <a:cubicBezTo>
                    <a:pt x="851818" y="281602"/>
                    <a:pt x="795761" y="291116"/>
                    <a:pt x="739189" y="298573"/>
                  </a:cubicBezTo>
                  <a:cubicBezTo>
                    <a:pt x="672075" y="308345"/>
                    <a:pt x="604961" y="318373"/>
                    <a:pt x="537847" y="327630"/>
                  </a:cubicBezTo>
                  <a:cubicBezTo>
                    <a:pt x="528590" y="327373"/>
                    <a:pt x="519590" y="330202"/>
                    <a:pt x="510590" y="331744"/>
                  </a:cubicBezTo>
                  <a:cubicBezTo>
                    <a:pt x="446046" y="341002"/>
                    <a:pt x="381761" y="350259"/>
                    <a:pt x="317218" y="359516"/>
                  </a:cubicBezTo>
                  <a:cubicBezTo>
                    <a:pt x="288675" y="364144"/>
                    <a:pt x="260133" y="367230"/>
                    <a:pt x="231847" y="372887"/>
                  </a:cubicBezTo>
                  <a:cubicBezTo>
                    <a:pt x="204590" y="375458"/>
                    <a:pt x="177332" y="379830"/>
                    <a:pt x="150332" y="383688"/>
                  </a:cubicBezTo>
                  <a:cubicBezTo>
                    <a:pt x="144675" y="383688"/>
                    <a:pt x="148018" y="390116"/>
                    <a:pt x="148275" y="393202"/>
                  </a:cubicBezTo>
                  <a:cubicBezTo>
                    <a:pt x="150847" y="404516"/>
                    <a:pt x="153675" y="415830"/>
                    <a:pt x="156247" y="426887"/>
                  </a:cubicBezTo>
                  <a:cubicBezTo>
                    <a:pt x="159847" y="442316"/>
                    <a:pt x="163961" y="457487"/>
                    <a:pt x="168332" y="472659"/>
                  </a:cubicBezTo>
                  <a:cubicBezTo>
                    <a:pt x="173218" y="490402"/>
                    <a:pt x="178104" y="507887"/>
                    <a:pt x="183761" y="525373"/>
                  </a:cubicBezTo>
                  <a:cubicBezTo>
                    <a:pt x="193018" y="553659"/>
                    <a:pt x="202018" y="582202"/>
                    <a:pt x="213847" y="609458"/>
                  </a:cubicBezTo>
                  <a:cubicBezTo>
                    <a:pt x="226447" y="642630"/>
                    <a:pt x="242133" y="674773"/>
                    <a:pt x="260389" y="705373"/>
                  </a:cubicBezTo>
                  <a:cubicBezTo>
                    <a:pt x="273247" y="726973"/>
                    <a:pt x="287904" y="747545"/>
                    <a:pt x="305904" y="765030"/>
                  </a:cubicBezTo>
                  <a:cubicBezTo>
                    <a:pt x="317732" y="776087"/>
                    <a:pt x="330847" y="786373"/>
                    <a:pt x="346790" y="791002"/>
                  </a:cubicBezTo>
                  <a:cubicBezTo>
                    <a:pt x="359133" y="794345"/>
                    <a:pt x="371990" y="793059"/>
                    <a:pt x="384590" y="793059"/>
                  </a:cubicBezTo>
                  <a:cubicBezTo>
                    <a:pt x="1037732" y="793059"/>
                    <a:pt x="1690875" y="793059"/>
                    <a:pt x="2344018" y="793059"/>
                  </a:cubicBezTo>
                  <a:cubicBezTo>
                    <a:pt x="2355075" y="793059"/>
                    <a:pt x="2366133" y="792545"/>
                    <a:pt x="2377189" y="793573"/>
                  </a:cubicBezTo>
                  <a:cubicBezTo>
                    <a:pt x="2398532" y="796144"/>
                    <a:pt x="2418075" y="809516"/>
                    <a:pt x="2428104" y="828545"/>
                  </a:cubicBezTo>
                  <a:cubicBezTo>
                    <a:pt x="2438133" y="847316"/>
                    <a:pt x="2438904" y="870973"/>
                    <a:pt x="2429389" y="890002"/>
                  </a:cubicBezTo>
                  <a:cubicBezTo>
                    <a:pt x="2418590" y="912373"/>
                    <a:pt x="2394675" y="927801"/>
                    <a:pt x="2369990" y="927801"/>
                  </a:cubicBezTo>
                  <a:cubicBezTo>
                    <a:pt x="2309304" y="928059"/>
                    <a:pt x="2248361" y="927545"/>
                    <a:pt x="2187675" y="928059"/>
                  </a:cubicBezTo>
                  <a:cubicBezTo>
                    <a:pt x="2198475" y="905688"/>
                    <a:pt x="2210304" y="883573"/>
                    <a:pt x="2220847" y="861202"/>
                  </a:cubicBezTo>
                  <a:cubicBezTo>
                    <a:pt x="2157332" y="859916"/>
                    <a:pt x="2093818" y="860944"/>
                    <a:pt x="2030304" y="860688"/>
                  </a:cubicBezTo>
                  <a:cubicBezTo>
                    <a:pt x="2012046" y="860944"/>
                    <a:pt x="1994046" y="860173"/>
                    <a:pt x="1975790" y="860944"/>
                  </a:cubicBezTo>
                  <a:cubicBezTo>
                    <a:pt x="1975018" y="883316"/>
                    <a:pt x="1975790" y="905688"/>
                    <a:pt x="1975532" y="928059"/>
                  </a:cubicBezTo>
                  <a:cubicBezTo>
                    <a:pt x="1684447" y="927545"/>
                    <a:pt x="1393361" y="928059"/>
                    <a:pt x="1102275" y="927801"/>
                  </a:cubicBezTo>
                  <a:cubicBezTo>
                    <a:pt x="954161" y="927801"/>
                    <a:pt x="806046" y="927545"/>
                    <a:pt x="657932" y="928059"/>
                  </a:cubicBezTo>
                  <a:cubicBezTo>
                    <a:pt x="668475" y="905688"/>
                    <a:pt x="680561" y="883830"/>
                    <a:pt x="691104" y="861202"/>
                  </a:cubicBezTo>
                  <a:cubicBezTo>
                    <a:pt x="626818" y="859916"/>
                    <a:pt x="562275" y="860944"/>
                    <a:pt x="497990" y="860688"/>
                  </a:cubicBezTo>
                  <a:cubicBezTo>
                    <a:pt x="480761" y="860944"/>
                    <a:pt x="463275" y="860173"/>
                    <a:pt x="446046" y="861202"/>
                  </a:cubicBezTo>
                  <a:cubicBezTo>
                    <a:pt x="445018" y="883573"/>
                    <a:pt x="446046" y="905944"/>
                    <a:pt x="445532" y="928316"/>
                  </a:cubicBezTo>
                  <a:cubicBezTo>
                    <a:pt x="414161" y="927287"/>
                    <a:pt x="383046" y="928830"/>
                    <a:pt x="351675" y="927545"/>
                  </a:cubicBezTo>
                  <a:cubicBezTo>
                    <a:pt x="302561" y="925230"/>
                    <a:pt x="256275" y="901830"/>
                    <a:pt x="220532" y="869173"/>
                  </a:cubicBezTo>
                  <a:cubicBezTo>
                    <a:pt x="170647" y="824173"/>
                    <a:pt x="136704" y="764773"/>
                    <a:pt x="108161" y="704859"/>
                  </a:cubicBezTo>
                  <a:cubicBezTo>
                    <a:pt x="93761" y="673487"/>
                    <a:pt x="81418" y="641345"/>
                    <a:pt x="69590" y="608944"/>
                  </a:cubicBezTo>
                  <a:cubicBezTo>
                    <a:pt x="60075" y="581173"/>
                    <a:pt x="51332" y="553402"/>
                    <a:pt x="43361" y="525116"/>
                  </a:cubicBezTo>
                  <a:cubicBezTo>
                    <a:pt x="38218" y="507887"/>
                    <a:pt x="33590" y="490402"/>
                    <a:pt x="29218" y="472916"/>
                  </a:cubicBezTo>
                  <a:cubicBezTo>
                    <a:pt x="24332" y="456202"/>
                    <a:pt x="21504" y="438716"/>
                    <a:pt x="17389" y="421744"/>
                  </a:cubicBezTo>
                  <a:cubicBezTo>
                    <a:pt x="13275" y="405801"/>
                    <a:pt x="10189" y="389601"/>
                    <a:pt x="6847" y="373402"/>
                  </a:cubicBezTo>
                  <a:cubicBezTo>
                    <a:pt x="4275" y="358487"/>
                    <a:pt x="1189" y="343573"/>
                    <a:pt x="-867" y="328659"/>
                  </a:cubicBezTo>
                  <a:cubicBezTo>
                    <a:pt x="-611" y="315287"/>
                    <a:pt x="3761" y="302687"/>
                    <a:pt x="9932" y="291116"/>
                  </a:cubicBezTo>
                  <a:cubicBezTo>
                    <a:pt x="27675" y="294973"/>
                    <a:pt x="45675" y="290602"/>
                    <a:pt x="63418" y="288544"/>
                  </a:cubicBezTo>
                  <a:cubicBezTo>
                    <a:pt x="277361" y="258716"/>
                    <a:pt x="491818" y="229659"/>
                    <a:pt x="706018" y="200087"/>
                  </a:cubicBezTo>
                  <a:close/>
                </a:path>
              </a:pathLst>
            </a:custGeom>
            <a:solidFill>
              <a:srgbClr val="B6B8B6"/>
            </a:solidFill>
            <a:ln cap="flat" cmpd="sng" w="9525">
              <a:solidFill>
                <a:srgbClr val="B6B8B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90109" y="5443209"/>
              <a:ext cx="1372223" cy="594206"/>
            </a:xfrm>
            <a:custGeom>
              <a:rect b="b" l="l" r="r" t="t"/>
              <a:pathLst>
                <a:path extrusionOk="0" h="620581" w="1433131">
                  <a:moveTo>
                    <a:pt x="1349647" y="12116"/>
                  </a:moveTo>
                  <a:cubicBezTo>
                    <a:pt x="1377162" y="8002"/>
                    <a:pt x="1404676" y="3887"/>
                    <a:pt x="1432190" y="30"/>
                  </a:cubicBezTo>
                  <a:cubicBezTo>
                    <a:pt x="1431932" y="206773"/>
                    <a:pt x="1432447" y="413516"/>
                    <a:pt x="1432190" y="620259"/>
                  </a:cubicBezTo>
                  <a:cubicBezTo>
                    <a:pt x="1404676" y="621030"/>
                    <a:pt x="1377418" y="620259"/>
                    <a:pt x="1349904" y="620516"/>
                  </a:cubicBezTo>
                  <a:cubicBezTo>
                    <a:pt x="1349647" y="593001"/>
                    <a:pt x="1350162" y="565487"/>
                    <a:pt x="1349647" y="537973"/>
                  </a:cubicBezTo>
                  <a:cubicBezTo>
                    <a:pt x="1322133" y="537973"/>
                    <a:pt x="1294876" y="537973"/>
                    <a:pt x="1267361" y="537716"/>
                  </a:cubicBezTo>
                  <a:cubicBezTo>
                    <a:pt x="860047" y="537973"/>
                    <a:pt x="452733" y="537716"/>
                    <a:pt x="45676" y="537973"/>
                  </a:cubicBezTo>
                  <a:cubicBezTo>
                    <a:pt x="27418" y="507373"/>
                    <a:pt x="11990" y="475230"/>
                    <a:pt x="-867" y="442059"/>
                  </a:cubicBezTo>
                  <a:cubicBezTo>
                    <a:pt x="63676" y="440516"/>
                    <a:pt x="128218" y="441802"/>
                    <a:pt x="193019" y="441287"/>
                  </a:cubicBezTo>
                  <a:cubicBezTo>
                    <a:pt x="578476" y="441544"/>
                    <a:pt x="964190" y="440773"/>
                    <a:pt x="1349647" y="441802"/>
                  </a:cubicBezTo>
                  <a:cubicBezTo>
                    <a:pt x="1349904" y="298830"/>
                    <a:pt x="1349647" y="155602"/>
                    <a:pt x="1349647" y="12116"/>
                  </a:cubicBezTo>
                  <a:close/>
                </a:path>
              </a:pathLst>
            </a:custGeom>
            <a:solidFill>
              <a:srgbClr val="D3D2D2"/>
            </a:solidFill>
            <a:ln cap="flat" cmpd="sng" w="9525">
              <a:solidFill>
                <a:srgbClr val="D3D2D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67971" y="3430044"/>
              <a:ext cx="305084" cy="302459"/>
            </a:xfrm>
            <a:custGeom>
              <a:rect b="b" l="l" r="r" t="t"/>
              <a:pathLst>
                <a:path extrusionOk="0" h="315884" w="318626">
                  <a:moveTo>
                    <a:pt x="163704" y="30"/>
                  </a:moveTo>
                  <a:cubicBezTo>
                    <a:pt x="200476" y="545"/>
                    <a:pt x="236990" y="13144"/>
                    <a:pt x="265533" y="36287"/>
                  </a:cubicBezTo>
                  <a:cubicBezTo>
                    <a:pt x="284921" y="52179"/>
                    <a:pt x="318839" y="86379"/>
                    <a:pt x="317733" y="110087"/>
                  </a:cubicBezTo>
                  <a:cubicBezTo>
                    <a:pt x="316447" y="109830"/>
                    <a:pt x="313618" y="109573"/>
                    <a:pt x="312333" y="109316"/>
                  </a:cubicBezTo>
                  <a:lnTo>
                    <a:pt x="309504" y="108287"/>
                  </a:lnTo>
                  <a:cubicBezTo>
                    <a:pt x="302304" y="104945"/>
                    <a:pt x="294590" y="102887"/>
                    <a:pt x="286618" y="102373"/>
                  </a:cubicBezTo>
                  <a:cubicBezTo>
                    <a:pt x="275818" y="103402"/>
                    <a:pt x="265533" y="99030"/>
                    <a:pt x="254990" y="97744"/>
                  </a:cubicBezTo>
                  <a:cubicBezTo>
                    <a:pt x="228247" y="55573"/>
                    <a:pt x="170647" y="38602"/>
                    <a:pt x="124104" y="55573"/>
                  </a:cubicBezTo>
                  <a:cubicBezTo>
                    <a:pt x="84761" y="68688"/>
                    <a:pt x="53904" y="105716"/>
                    <a:pt x="50304" y="147373"/>
                  </a:cubicBezTo>
                  <a:cubicBezTo>
                    <a:pt x="46961" y="174116"/>
                    <a:pt x="55704" y="200859"/>
                    <a:pt x="71133" y="222716"/>
                  </a:cubicBezTo>
                  <a:cubicBezTo>
                    <a:pt x="79618" y="241744"/>
                    <a:pt x="98133" y="253830"/>
                    <a:pt x="117675" y="258202"/>
                  </a:cubicBezTo>
                  <a:cubicBezTo>
                    <a:pt x="159076" y="275430"/>
                    <a:pt x="212561" y="266945"/>
                    <a:pt x="242133" y="232230"/>
                  </a:cubicBezTo>
                  <a:cubicBezTo>
                    <a:pt x="260390" y="235830"/>
                    <a:pt x="278390" y="240716"/>
                    <a:pt x="295876" y="247402"/>
                  </a:cubicBezTo>
                  <a:cubicBezTo>
                    <a:pt x="288675" y="257173"/>
                    <a:pt x="280447" y="265916"/>
                    <a:pt x="271961" y="274659"/>
                  </a:cubicBezTo>
                  <a:cubicBezTo>
                    <a:pt x="262190" y="282373"/>
                    <a:pt x="252418" y="289830"/>
                    <a:pt x="241618" y="295744"/>
                  </a:cubicBezTo>
                  <a:cubicBezTo>
                    <a:pt x="237504" y="297802"/>
                    <a:pt x="233133" y="300116"/>
                    <a:pt x="229018" y="301916"/>
                  </a:cubicBezTo>
                  <a:cubicBezTo>
                    <a:pt x="194304" y="317345"/>
                    <a:pt x="154190" y="319916"/>
                    <a:pt x="117418" y="310144"/>
                  </a:cubicBezTo>
                  <a:cubicBezTo>
                    <a:pt x="102504" y="305773"/>
                    <a:pt x="88361" y="299345"/>
                    <a:pt x="74733" y="291630"/>
                  </a:cubicBezTo>
                  <a:cubicBezTo>
                    <a:pt x="63418" y="283916"/>
                    <a:pt x="52361" y="275430"/>
                    <a:pt x="42847" y="265402"/>
                  </a:cubicBezTo>
                  <a:cubicBezTo>
                    <a:pt x="26904" y="248430"/>
                    <a:pt x="14304" y="228116"/>
                    <a:pt x="7104" y="206002"/>
                  </a:cubicBezTo>
                  <a:cubicBezTo>
                    <a:pt x="5818" y="202402"/>
                    <a:pt x="4790" y="198802"/>
                    <a:pt x="3761" y="194945"/>
                  </a:cubicBezTo>
                  <a:lnTo>
                    <a:pt x="3247" y="193402"/>
                  </a:lnTo>
                  <a:cubicBezTo>
                    <a:pt x="2476" y="190059"/>
                    <a:pt x="1704" y="186716"/>
                    <a:pt x="1190" y="183373"/>
                  </a:cubicBezTo>
                  <a:cubicBezTo>
                    <a:pt x="418" y="178230"/>
                    <a:pt x="-96" y="173345"/>
                    <a:pt x="-610" y="168202"/>
                  </a:cubicBezTo>
                  <a:cubicBezTo>
                    <a:pt x="-867" y="164859"/>
                    <a:pt x="-867" y="161259"/>
                    <a:pt x="-867" y="157916"/>
                  </a:cubicBezTo>
                  <a:cubicBezTo>
                    <a:pt x="-867" y="153545"/>
                    <a:pt x="-867" y="149173"/>
                    <a:pt x="-353" y="145059"/>
                  </a:cubicBezTo>
                  <a:cubicBezTo>
                    <a:pt x="18393" y="56524"/>
                    <a:pt x="77356" y="622"/>
                    <a:pt x="163704" y="30"/>
                  </a:cubicBezTo>
                  <a:close/>
                </a:path>
              </a:pathLst>
            </a:custGeom>
            <a:solidFill>
              <a:srgbClr val="C8242B"/>
            </a:solidFill>
            <a:ln cap="flat" cmpd="sng" w="9525">
              <a:solidFill>
                <a:srgbClr val="C8242B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16821" y="3477162"/>
              <a:ext cx="196405" cy="208679"/>
            </a:xfrm>
            <a:custGeom>
              <a:rect b="b" l="l" r="r" t="t"/>
              <a:pathLst>
                <a:path extrusionOk="0" h="217941" w="205123">
                  <a:moveTo>
                    <a:pt x="73371" y="6391"/>
                  </a:moveTo>
                  <a:cubicBezTo>
                    <a:pt x="119657" y="-10324"/>
                    <a:pt x="177256" y="6648"/>
                    <a:pt x="204256" y="48562"/>
                  </a:cubicBezTo>
                  <a:cubicBezTo>
                    <a:pt x="170828" y="43419"/>
                    <a:pt x="137142" y="40334"/>
                    <a:pt x="103199" y="41876"/>
                  </a:cubicBezTo>
                  <a:cubicBezTo>
                    <a:pt x="90085" y="41105"/>
                    <a:pt x="77485" y="46248"/>
                    <a:pt x="67456" y="54476"/>
                  </a:cubicBezTo>
                  <a:cubicBezTo>
                    <a:pt x="55113" y="61676"/>
                    <a:pt x="50485" y="75819"/>
                    <a:pt x="45085" y="88162"/>
                  </a:cubicBezTo>
                  <a:cubicBezTo>
                    <a:pt x="40714" y="97676"/>
                    <a:pt x="40971" y="108219"/>
                    <a:pt x="41228" y="118505"/>
                  </a:cubicBezTo>
                  <a:cubicBezTo>
                    <a:pt x="41999" y="119791"/>
                    <a:pt x="43799" y="122105"/>
                    <a:pt x="44571" y="123391"/>
                  </a:cubicBezTo>
                  <a:cubicBezTo>
                    <a:pt x="44056" y="135991"/>
                    <a:pt x="52799" y="146019"/>
                    <a:pt x="58971" y="156305"/>
                  </a:cubicBezTo>
                  <a:cubicBezTo>
                    <a:pt x="71571" y="168391"/>
                    <a:pt x="87514" y="179448"/>
                    <a:pt x="106028" y="177648"/>
                  </a:cubicBezTo>
                  <a:cubicBezTo>
                    <a:pt x="134571" y="174562"/>
                    <a:pt x="163371" y="178162"/>
                    <a:pt x="191657" y="183305"/>
                  </a:cubicBezTo>
                  <a:cubicBezTo>
                    <a:pt x="162085" y="218276"/>
                    <a:pt x="108599" y="226505"/>
                    <a:pt x="67199" y="209276"/>
                  </a:cubicBezTo>
                  <a:cubicBezTo>
                    <a:pt x="47399" y="204648"/>
                    <a:pt x="28885" y="192562"/>
                    <a:pt x="20657" y="173791"/>
                  </a:cubicBezTo>
                  <a:cubicBezTo>
                    <a:pt x="5485" y="151934"/>
                    <a:pt x="-3515" y="125191"/>
                    <a:pt x="-172" y="98448"/>
                  </a:cubicBezTo>
                  <a:cubicBezTo>
                    <a:pt x="3171" y="56533"/>
                    <a:pt x="34028" y="19505"/>
                    <a:pt x="73371" y="6391"/>
                  </a:cubicBezTo>
                  <a:close/>
                </a:path>
              </a:pathLst>
            </a:custGeom>
            <a:solidFill>
              <a:srgbClr val="AB1E24"/>
            </a:solidFill>
            <a:ln cap="flat" cmpd="sng" w="9525">
              <a:solidFill>
                <a:srgbClr val="AB1E24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1330" y="6107536"/>
              <a:ext cx="235380" cy="302508"/>
            </a:xfrm>
            <a:custGeom>
              <a:rect b="b" l="l" r="r" t="t"/>
              <a:pathLst>
                <a:path extrusionOk="0" h="315935" w="245828">
                  <a:moveTo>
                    <a:pt x="-96" y="623"/>
                  </a:moveTo>
                  <a:cubicBezTo>
                    <a:pt x="17133" y="-149"/>
                    <a:pt x="34618" y="366"/>
                    <a:pt x="51847" y="109"/>
                  </a:cubicBezTo>
                  <a:cubicBezTo>
                    <a:pt x="116133" y="623"/>
                    <a:pt x="180418" y="-663"/>
                    <a:pt x="244961" y="623"/>
                  </a:cubicBezTo>
                  <a:cubicBezTo>
                    <a:pt x="234676" y="23252"/>
                    <a:pt x="222590" y="45109"/>
                    <a:pt x="211790" y="67480"/>
                  </a:cubicBezTo>
                  <a:cubicBezTo>
                    <a:pt x="206390" y="78537"/>
                    <a:pt x="200990" y="89595"/>
                    <a:pt x="195333" y="100652"/>
                  </a:cubicBezTo>
                  <a:cubicBezTo>
                    <a:pt x="193533" y="104766"/>
                    <a:pt x="190190" y="109137"/>
                    <a:pt x="192247" y="113766"/>
                  </a:cubicBezTo>
                  <a:lnTo>
                    <a:pt x="189932" y="112223"/>
                  </a:lnTo>
                  <a:cubicBezTo>
                    <a:pt x="173476" y="145652"/>
                    <a:pt x="157018" y="179080"/>
                    <a:pt x="141590" y="213023"/>
                  </a:cubicBezTo>
                  <a:cubicBezTo>
                    <a:pt x="128218" y="237966"/>
                    <a:pt x="120761" y="265994"/>
                    <a:pt x="102761" y="288109"/>
                  </a:cubicBezTo>
                  <a:cubicBezTo>
                    <a:pt x="89904" y="303795"/>
                    <a:pt x="71647" y="317166"/>
                    <a:pt x="50561" y="315880"/>
                  </a:cubicBezTo>
                  <a:cubicBezTo>
                    <a:pt x="21761" y="314337"/>
                    <a:pt x="-353" y="285795"/>
                    <a:pt x="-96" y="258023"/>
                  </a:cubicBezTo>
                  <a:cubicBezTo>
                    <a:pt x="-610" y="235137"/>
                    <a:pt x="676" y="211994"/>
                    <a:pt x="-867" y="189109"/>
                  </a:cubicBezTo>
                  <a:cubicBezTo>
                    <a:pt x="-96" y="150280"/>
                    <a:pt x="-610" y="111709"/>
                    <a:pt x="-610" y="72880"/>
                  </a:cubicBezTo>
                  <a:cubicBezTo>
                    <a:pt x="-610" y="71595"/>
                    <a:pt x="-610" y="68766"/>
                    <a:pt x="-610" y="67223"/>
                  </a:cubicBezTo>
                  <a:cubicBezTo>
                    <a:pt x="-96" y="45366"/>
                    <a:pt x="-1125" y="22994"/>
                    <a:pt x="-96" y="623"/>
                  </a:cubicBezTo>
                  <a:moveTo>
                    <a:pt x="50047" y="220737"/>
                  </a:moveTo>
                  <a:cubicBezTo>
                    <a:pt x="36161" y="224851"/>
                    <a:pt x="25875" y="238480"/>
                    <a:pt x="26647" y="253137"/>
                  </a:cubicBezTo>
                  <a:cubicBezTo>
                    <a:pt x="26390" y="271394"/>
                    <a:pt x="44133" y="286823"/>
                    <a:pt x="62133" y="285280"/>
                  </a:cubicBezTo>
                  <a:cubicBezTo>
                    <a:pt x="80390" y="285537"/>
                    <a:pt x="96590" y="268566"/>
                    <a:pt x="95047" y="250309"/>
                  </a:cubicBezTo>
                  <a:cubicBezTo>
                    <a:pt x="94275" y="229223"/>
                    <a:pt x="69847" y="213795"/>
                    <a:pt x="50047" y="220737"/>
                  </a:cubicBezTo>
                  <a:close/>
                </a:path>
              </a:pathLst>
            </a:custGeom>
            <a:solidFill>
              <a:srgbClr val="939192"/>
            </a:solidFill>
            <a:ln cap="flat" cmpd="sng" w="9525">
              <a:solidFill>
                <a:srgbClr val="93919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76614" y="6107766"/>
              <a:ext cx="235872" cy="302720"/>
            </a:xfrm>
            <a:custGeom>
              <a:rect b="b" l="l" r="r" t="t"/>
              <a:pathLst>
                <a:path extrusionOk="0" h="316157" w="246342">
                  <a:moveTo>
                    <a:pt x="418" y="384"/>
                  </a:moveTo>
                  <a:cubicBezTo>
                    <a:pt x="18675" y="-388"/>
                    <a:pt x="36675" y="384"/>
                    <a:pt x="54932" y="127"/>
                  </a:cubicBezTo>
                  <a:cubicBezTo>
                    <a:pt x="118447" y="641"/>
                    <a:pt x="181961" y="-645"/>
                    <a:pt x="245476" y="641"/>
                  </a:cubicBezTo>
                  <a:cubicBezTo>
                    <a:pt x="234932" y="23270"/>
                    <a:pt x="223104" y="45127"/>
                    <a:pt x="212304" y="67498"/>
                  </a:cubicBezTo>
                  <a:cubicBezTo>
                    <a:pt x="205361" y="81641"/>
                    <a:pt x="198675" y="95784"/>
                    <a:pt x="191218" y="109669"/>
                  </a:cubicBezTo>
                  <a:cubicBezTo>
                    <a:pt x="191732" y="110698"/>
                    <a:pt x="193018" y="112755"/>
                    <a:pt x="193532" y="113784"/>
                  </a:cubicBezTo>
                  <a:lnTo>
                    <a:pt x="190447" y="112241"/>
                  </a:lnTo>
                  <a:cubicBezTo>
                    <a:pt x="173732" y="145412"/>
                    <a:pt x="157532" y="179098"/>
                    <a:pt x="141847" y="213041"/>
                  </a:cubicBezTo>
                  <a:cubicBezTo>
                    <a:pt x="128218" y="238498"/>
                    <a:pt x="120504" y="267298"/>
                    <a:pt x="101732" y="289669"/>
                  </a:cubicBezTo>
                  <a:cubicBezTo>
                    <a:pt x="89389" y="304069"/>
                    <a:pt x="72161" y="316927"/>
                    <a:pt x="52104" y="316155"/>
                  </a:cubicBezTo>
                  <a:cubicBezTo>
                    <a:pt x="21761" y="315641"/>
                    <a:pt x="-1382" y="285041"/>
                    <a:pt x="-96" y="255726"/>
                  </a:cubicBezTo>
                  <a:cubicBezTo>
                    <a:pt x="-611" y="233612"/>
                    <a:pt x="675" y="211498"/>
                    <a:pt x="-867" y="189384"/>
                  </a:cubicBezTo>
                  <a:cubicBezTo>
                    <a:pt x="-96" y="150555"/>
                    <a:pt x="-611" y="111984"/>
                    <a:pt x="-611" y="73412"/>
                  </a:cubicBezTo>
                  <a:cubicBezTo>
                    <a:pt x="-611" y="72127"/>
                    <a:pt x="-611" y="69298"/>
                    <a:pt x="-353" y="67755"/>
                  </a:cubicBezTo>
                  <a:cubicBezTo>
                    <a:pt x="418" y="45127"/>
                    <a:pt x="-611" y="22755"/>
                    <a:pt x="418" y="384"/>
                  </a:cubicBezTo>
                  <a:moveTo>
                    <a:pt x="50561" y="220498"/>
                  </a:moveTo>
                  <a:cubicBezTo>
                    <a:pt x="32047" y="225641"/>
                    <a:pt x="21504" y="248012"/>
                    <a:pt x="29732" y="265498"/>
                  </a:cubicBezTo>
                  <a:cubicBezTo>
                    <a:pt x="37961" y="284784"/>
                    <a:pt x="64447" y="290955"/>
                    <a:pt x="81161" y="279127"/>
                  </a:cubicBezTo>
                  <a:cubicBezTo>
                    <a:pt x="95047" y="269869"/>
                    <a:pt x="99932" y="249041"/>
                    <a:pt x="90418" y="234898"/>
                  </a:cubicBezTo>
                  <a:cubicBezTo>
                    <a:pt x="82704" y="221784"/>
                    <a:pt x="64961" y="215869"/>
                    <a:pt x="50561" y="220498"/>
                  </a:cubicBezTo>
                  <a:close/>
                </a:path>
              </a:pathLst>
            </a:custGeom>
            <a:solidFill>
              <a:srgbClr val="939192"/>
            </a:solidFill>
            <a:ln cap="flat" cmpd="sng" w="9525">
              <a:solidFill>
                <a:srgbClr val="93919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82586" y="6177821"/>
              <a:ext cx="374982" cy="355447"/>
            </a:xfrm>
            <a:custGeom>
              <a:rect b="b" l="l" r="r" t="t"/>
              <a:pathLst>
                <a:path extrusionOk="0" h="371224" w="391626">
                  <a:moveTo>
                    <a:pt x="133517" y="30"/>
                  </a:moveTo>
                  <a:cubicBezTo>
                    <a:pt x="133260" y="38859"/>
                    <a:pt x="134031" y="77430"/>
                    <a:pt x="133260" y="116259"/>
                  </a:cubicBezTo>
                  <a:cubicBezTo>
                    <a:pt x="111403" y="135030"/>
                    <a:pt x="100346" y="165373"/>
                    <a:pt x="104717" y="193916"/>
                  </a:cubicBezTo>
                  <a:cubicBezTo>
                    <a:pt x="110117" y="233002"/>
                    <a:pt x="144317" y="264887"/>
                    <a:pt x="183146" y="269002"/>
                  </a:cubicBezTo>
                  <a:cubicBezTo>
                    <a:pt x="218888" y="273887"/>
                    <a:pt x="256688" y="255887"/>
                    <a:pt x="274432" y="224516"/>
                  </a:cubicBezTo>
                  <a:cubicBezTo>
                    <a:pt x="289603" y="199058"/>
                    <a:pt x="289860" y="165887"/>
                    <a:pt x="275717" y="139916"/>
                  </a:cubicBezTo>
                  <a:cubicBezTo>
                    <a:pt x="291146" y="105973"/>
                    <a:pt x="307603" y="72544"/>
                    <a:pt x="324060" y="39116"/>
                  </a:cubicBezTo>
                  <a:lnTo>
                    <a:pt x="326374" y="40659"/>
                  </a:lnTo>
                  <a:cubicBezTo>
                    <a:pt x="342317" y="53773"/>
                    <a:pt x="355174" y="70230"/>
                    <a:pt x="365717" y="87973"/>
                  </a:cubicBezTo>
                  <a:cubicBezTo>
                    <a:pt x="388860" y="127830"/>
                    <a:pt x="396574" y="176430"/>
                    <a:pt x="386289" y="221430"/>
                  </a:cubicBezTo>
                  <a:cubicBezTo>
                    <a:pt x="376260" y="266945"/>
                    <a:pt x="348231" y="308087"/>
                    <a:pt x="310174" y="334830"/>
                  </a:cubicBezTo>
                  <a:cubicBezTo>
                    <a:pt x="272374" y="361830"/>
                    <a:pt x="224803" y="374430"/>
                    <a:pt x="178517" y="370573"/>
                  </a:cubicBezTo>
                  <a:cubicBezTo>
                    <a:pt x="138917" y="367487"/>
                    <a:pt x="100346" y="352316"/>
                    <a:pt x="69746" y="327116"/>
                  </a:cubicBezTo>
                  <a:cubicBezTo>
                    <a:pt x="35803" y="299859"/>
                    <a:pt x="11374" y="260773"/>
                    <a:pt x="2888" y="218087"/>
                  </a:cubicBezTo>
                  <a:cubicBezTo>
                    <a:pt x="-6626" y="172058"/>
                    <a:pt x="2117" y="122687"/>
                    <a:pt x="27060" y="82830"/>
                  </a:cubicBezTo>
                  <a:cubicBezTo>
                    <a:pt x="51231" y="43744"/>
                    <a:pt x="90060" y="14687"/>
                    <a:pt x="133517" y="30"/>
                  </a:cubicBezTo>
                  <a:close/>
                </a:path>
              </a:pathLst>
            </a:custGeom>
            <a:solidFill>
              <a:srgbClr val="232323"/>
            </a:solidFill>
            <a:ln cap="flat" cmpd="sng" w="9525">
              <a:solidFill>
                <a:srgbClr val="232323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48891" y="6177821"/>
              <a:ext cx="374882" cy="355691"/>
            </a:xfrm>
            <a:custGeom>
              <a:rect b="b" l="l" r="r" t="t"/>
              <a:pathLst>
                <a:path extrusionOk="0" h="371479" w="391522">
                  <a:moveTo>
                    <a:pt x="133223" y="30"/>
                  </a:moveTo>
                  <a:cubicBezTo>
                    <a:pt x="132965" y="38859"/>
                    <a:pt x="133737" y="77430"/>
                    <a:pt x="132965" y="116002"/>
                  </a:cubicBezTo>
                  <a:cubicBezTo>
                    <a:pt x="111108" y="134773"/>
                    <a:pt x="100051" y="165116"/>
                    <a:pt x="104422" y="193659"/>
                  </a:cubicBezTo>
                  <a:cubicBezTo>
                    <a:pt x="109565" y="232744"/>
                    <a:pt x="144023" y="264630"/>
                    <a:pt x="183108" y="269002"/>
                  </a:cubicBezTo>
                  <a:cubicBezTo>
                    <a:pt x="220651" y="274401"/>
                    <a:pt x="260509" y="253830"/>
                    <a:pt x="276965" y="219373"/>
                  </a:cubicBezTo>
                  <a:cubicBezTo>
                    <a:pt x="289308" y="194687"/>
                    <a:pt x="288794" y="164087"/>
                    <a:pt x="275422" y="139916"/>
                  </a:cubicBezTo>
                  <a:cubicBezTo>
                    <a:pt x="291108" y="105973"/>
                    <a:pt x="307051" y="72288"/>
                    <a:pt x="324023" y="39116"/>
                  </a:cubicBezTo>
                  <a:lnTo>
                    <a:pt x="327108" y="40659"/>
                  </a:lnTo>
                  <a:cubicBezTo>
                    <a:pt x="365680" y="74859"/>
                    <a:pt x="389851" y="125259"/>
                    <a:pt x="390623" y="177201"/>
                  </a:cubicBezTo>
                  <a:cubicBezTo>
                    <a:pt x="391394" y="218087"/>
                    <a:pt x="378537" y="258973"/>
                    <a:pt x="354108" y="291887"/>
                  </a:cubicBezTo>
                  <a:cubicBezTo>
                    <a:pt x="329166" y="325830"/>
                    <a:pt x="292908" y="351030"/>
                    <a:pt x="252794" y="363116"/>
                  </a:cubicBezTo>
                  <a:cubicBezTo>
                    <a:pt x="206251" y="377002"/>
                    <a:pt x="154823" y="373659"/>
                    <a:pt x="110851" y="353087"/>
                  </a:cubicBezTo>
                  <a:cubicBezTo>
                    <a:pt x="68680" y="333802"/>
                    <a:pt x="33708" y="298830"/>
                    <a:pt x="14937" y="256401"/>
                  </a:cubicBezTo>
                  <a:cubicBezTo>
                    <a:pt x="-1263" y="219887"/>
                    <a:pt x="-5120" y="177973"/>
                    <a:pt x="3880" y="139145"/>
                  </a:cubicBezTo>
                  <a:cubicBezTo>
                    <a:pt x="18023" y="73573"/>
                    <a:pt x="70223" y="20344"/>
                    <a:pt x="133223" y="30"/>
                  </a:cubicBezTo>
                  <a:close/>
                </a:path>
              </a:pathLst>
            </a:custGeom>
            <a:solidFill>
              <a:srgbClr val="232323"/>
            </a:solidFill>
            <a:ln cap="flat" cmpd="sng" w="9525">
              <a:solidFill>
                <a:srgbClr val="232323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82823" y="6288924"/>
              <a:ext cx="174566" cy="147258"/>
            </a:xfrm>
            <a:custGeom>
              <a:rect b="b" l="l" r="r" t="t"/>
              <a:pathLst>
                <a:path extrusionOk="0" h="153794" w="182314">
                  <a:moveTo>
                    <a:pt x="89" y="77687"/>
                  </a:moveTo>
                  <a:cubicBezTo>
                    <a:pt x="-4282" y="49144"/>
                    <a:pt x="6518" y="18801"/>
                    <a:pt x="28632" y="30"/>
                  </a:cubicBezTo>
                  <a:cubicBezTo>
                    <a:pt x="30175" y="22916"/>
                    <a:pt x="28889" y="45801"/>
                    <a:pt x="29403" y="68944"/>
                  </a:cubicBezTo>
                  <a:cubicBezTo>
                    <a:pt x="29146" y="96716"/>
                    <a:pt x="51260" y="125259"/>
                    <a:pt x="80060" y="126801"/>
                  </a:cubicBezTo>
                  <a:cubicBezTo>
                    <a:pt x="101146" y="128087"/>
                    <a:pt x="119661" y="114459"/>
                    <a:pt x="132260" y="99030"/>
                  </a:cubicBezTo>
                  <a:cubicBezTo>
                    <a:pt x="150260" y="76916"/>
                    <a:pt x="157975" y="48630"/>
                    <a:pt x="171089" y="23944"/>
                  </a:cubicBezTo>
                  <a:cubicBezTo>
                    <a:pt x="185232" y="49916"/>
                    <a:pt x="184975" y="83087"/>
                    <a:pt x="169803" y="108544"/>
                  </a:cubicBezTo>
                  <a:cubicBezTo>
                    <a:pt x="152060" y="139916"/>
                    <a:pt x="114260" y="157916"/>
                    <a:pt x="78518" y="153030"/>
                  </a:cubicBezTo>
                  <a:cubicBezTo>
                    <a:pt x="39689" y="148658"/>
                    <a:pt x="5489" y="116773"/>
                    <a:pt x="89" y="77687"/>
                  </a:cubicBezTo>
                  <a:close/>
                </a:path>
              </a:pathLst>
            </a:custGeom>
            <a:solidFill>
              <a:srgbClr val="A7A5A6"/>
            </a:solidFill>
            <a:ln cap="flat" cmpd="sng" w="9525">
              <a:solidFill>
                <a:srgbClr val="A7A5A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48612" y="6288924"/>
              <a:ext cx="174867" cy="147001"/>
            </a:xfrm>
            <a:custGeom>
              <a:rect b="b" l="l" r="r" t="t"/>
              <a:pathLst>
                <a:path extrusionOk="0" h="153526" w="182629">
                  <a:moveTo>
                    <a:pt x="75" y="77687"/>
                  </a:moveTo>
                  <a:cubicBezTo>
                    <a:pt x="-4296" y="49144"/>
                    <a:pt x="6760" y="18801"/>
                    <a:pt x="28618" y="30"/>
                  </a:cubicBezTo>
                  <a:cubicBezTo>
                    <a:pt x="29903" y="22144"/>
                    <a:pt x="28875" y="44259"/>
                    <a:pt x="29389" y="66373"/>
                  </a:cubicBezTo>
                  <a:cubicBezTo>
                    <a:pt x="28103" y="95430"/>
                    <a:pt x="50990" y="126287"/>
                    <a:pt x="81589" y="126801"/>
                  </a:cubicBezTo>
                  <a:cubicBezTo>
                    <a:pt x="101647" y="127573"/>
                    <a:pt x="118618" y="114973"/>
                    <a:pt x="131218" y="100316"/>
                  </a:cubicBezTo>
                  <a:cubicBezTo>
                    <a:pt x="149990" y="77944"/>
                    <a:pt x="157704" y="49144"/>
                    <a:pt x="171332" y="23687"/>
                  </a:cubicBezTo>
                  <a:cubicBezTo>
                    <a:pt x="184704" y="47858"/>
                    <a:pt x="185218" y="78459"/>
                    <a:pt x="172875" y="103144"/>
                  </a:cubicBezTo>
                  <a:cubicBezTo>
                    <a:pt x="156418" y="137344"/>
                    <a:pt x="116561" y="157916"/>
                    <a:pt x="79018" y="152773"/>
                  </a:cubicBezTo>
                  <a:cubicBezTo>
                    <a:pt x="39675" y="148658"/>
                    <a:pt x="5475" y="116773"/>
                    <a:pt x="75" y="77687"/>
                  </a:cubicBezTo>
                  <a:close/>
                </a:path>
              </a:pathLst>
            </a:custGeom>
            <a:solidFill>
              <a:srgbClr val="A7A5A6"/>
            </a:solidFill>
            <a:ln cap="flat" cmpd="sng" w="9525">
              <a:solidFill>
                <a:srgbClr val="A7A5A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7425" y="6317262"/>
              <a:ext cx="65639" cy="63617"/>
            </a:xfrm>
            <a:custGeom>
              <a:rect b="b" l="l" r="r" t="t"/>
              <a:pathLst>
                <a:path extrusionOk="0" h="66441" w="68553">
                  <a:moveTo>
                    <a:pt x="22808" y="1822"/>
                  </a:moveTo>
                  <a:cubicBezTo>
                    <a:pt x="42608" y="-5378"/>
                    <a:pt x="67037" y="10051"/>
                    <a:pt x="67551" y="31394"/>
                  </a:cubicBezTo>
                  <a:cubicBezTo>
                    <a:pt x="69351" y="49651"/>
                    <a:pt x="52894" y="66622"/>
                    <a:pt x="34636" y="66365"/>
                  </a:cubicBezTo>
                  <a:cubicBezTo>
                    <a:pt x="16636" y="67908"/>
                    <a:pt x="-1106" y="52479"/>
                    <a:pt x="-849" y="34222"/>
                  </a:cubicBezTo>
                  <a:cubicBezTo>
                    <a:pt x="-1364" y="19822"/>
                    <a:pt x="8922" y="5936"/>
                    <a:pt x="22808" y="1822"/>
                  </a:cubicBezTo>
                  <a:close/>
                </a:path>
              </a:pathLst>
            </a:custGeom>
            <a:solidFill>
              <a:srgbClr val="636060"/>
            </a:solidFill>
            <a:ln cap="flat" cmpd="sng" w="9525">
              <a:solidFill>
                <a:srgbClr val="63606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903216" y="6317486"/>
              <a:ext cx="65429" cy="63578"/>
            </a:xfrm>
            <a:custGeom>
              <a:rect b="b" l="l" r="r" t="t"/>
              <a:pathLst>
                <a:path extrusionOk="0" h="66400" w="68333">
                  <a:moveTo>
                    <a:pt x="22793" y="1589"/>
                  </a:moveTo>
                  <a:cubicBezTo>
                    <a:pt x="37192" y="-3040"/>
                    <a:pt x="54678" y="2874"/>
                    <a:pt x="62650" y="16246"/>
                  </a:cubicBezTo>
                  <a:cubicBezTo>
                    <a:pt x="71907" y="30388"/>
                    <a:pt x="67279" y="51217"/>
                    <a:pt x="53392" y="60474"/>
                  </a:cubicBezTo>
                  <a:cubicBezTo>
                    <a:pt x="36678" y="72303"/>
                    <a:pt x="10192" y="65874"/>
                    <a:pt x="1964" y="46845"/>
                  </a:cubicBezTo>
                  <a:cubicBezTo>
                    <a:pt x="-6265" y="29360"/>
                    <a:pt x="4279" y="6731"/>
                    <a:pt x="22793" y="1589"/>
                  </a:cubicBezTo>
                  <a:close/>
                </a:path>
              </a:pathLst>
            </a:custGeom>
            <a:solidFill>
              <a:srgbClr val="636060"/>
            </a:solidFill>
            <a:ln cap="flat" cmpd="sng" w="9525">
              <a:solidFill>
                <a:srgbClr val="63606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55567" y="3517125"/>
              <a:ext cx="3308479" cy="2046924"/>
            </a:xfrm>
            <a:custGeom>
              <a:rect b="b" l="l" r="r" t="t"/>
              <a:pathLst>
                <a:path extrusionOk="0" h="2046924" w="3308479">
                  <a:moveTo>
                    <a:pt x="1156374" y="1642318"/>
                  </a:moveTo>
                  <a:cubicBezTo>
                    <a:pt x="1179286" y="1721396"/>
                    <a:pt x="1202688" y="1800474"/>
                    <a:pt x="1225599" y="1879552"/>
                  </a:cubicBezTo>
                  <a:cubicBezTo>
                    <a:pt x="1203674" y="1882508"/>
                    <a:pt x="1181502" y="1885710"/>
                    <a:pt x="1159577" y="1888667"/>
                  </a:cubicBezTo>
                  <a:cubicBezTo>
                    <a:pt x="1149230" y="1853439"/>
                    <a:pt x="1138884" y="1817965"/>
                    <a:pt x="1128538" y="1782491"/>
                  </a:cubicBezTo>
                  <a:cubicBezTo>
                    <a:pt x="1115481" y="1738641"/>
                    <a:pt x="1102424" y="1694297"/>
                    <a:pt x="1089860" y="1650202"/>
                  </a:cubicBezTo>
                  <a:cubicBezTo>
                    <a:pt x="1112031" y="1647491"/>
                    <a:pt x="1134203" y="1645028"/>
                    <a:pt x="1156374" y="1642318"/>
                  </a:cubicBezTo>
                  <a:close/>
                  <a:moveTo>
                    <a:pt x="2073532" y="1535648"/>
                  </a:moveTo>
                  <a:cubicBezTo>
                    <a:pt x="2074764" y="1540576"/>
                    <a:pt x="2075750" y="1545749"/>
                    <a:pt x="2076735" y="1550922"/>
                  </a:cubicBezTo>
                  <a:cubicBezTo>
                    <a:pt x="2087821" y="1615465"/>
                    <a:pt x="2099892" y="1679764"/>
                    <a:pt x="2111963" y="1744061"/>
                  </a:cubicBezTo>
                  <a:cubicBezTo>
                    <a:pt x="2112703" y="1748248"/>
                    <a:pt x="2113195" y="1752190"/>
                    <a:pt x="2113934" y="1756624"/>
                  </a:cubicBezTo>
                  <a:cubicBezTo>
                    <a:pt x="2116890" y="1756870"/>
                    <a:pt x="2119846" y="1757117"/>
                    <a:pt x="2123049" y="1757364"/>
                  </a:cubicBezTo>
                  <a:cubicBezTo>
                    <a:pt x="2112209" y="1760073"/>
                    <a:pt x="2101123" y="1759335"/>
                    <a:pt x="2090284" y="1761305"/>
                  </a:cubicBezTo>
                  <a:cubicBezTo>
                    <a:pt x="2076489" y="1763768"/>
                    <a:pt x="2062693" y="1764754"/>
                    <a:pt x="2048898" y="1766971"/>
                  </a:cubicBezTo>
                  <a:cubicBezTo>
                    <a:pt x="2048651" y="1765246"/>
                    <a:pt x="2047913" y="1762044"/>
                    <a:pt x="2047666" y="1760319"/>
                  </a:cubicBezTo>
                  <a:cubicBezTo>
                    <a:pt x="2038798" y="1712774"/>
                    <a:pt x="2030176" y="1665475"/>
                    <a:pt x="2021554" y="1617929"/>
                  </a:cubicBezTo>
                  <a:cubicBezTo>
                    <a:pt x="2016873" y="1592801"/>
                    <a:pt x="2012438" y="1567921"/>
                    <a:pt x="2008251" y="1543286"/>
                  </a:cubicBezTo>
                  <a:cubicBezTo>
                    <a:pt x="2029929" y="1540576"/>
                    <a:pt x="2051854" y="1537865"/>
                    <a:pt x="2073532" y="1535648"/>
                  </a:cubicBezTo>
                  <a:close/>
                  <a:moveTo>
                    <a:pt x="2335182" y="1505315"/>
                  </a:moveTo>
                  <a:lnTo>
                    <a:pt x="2334908" y="1505348"/>
                  </a:lnTo>
                  <a:cubicBezTo>
                    <a:pt x="2315446" y="1507072"/>
                    <a:pt x="2295985" y="1509782"/>
                    <a:pt x="2276524" y="1511999"/>
                  </a:cubicBezTo>
                  <a:cubicBezTo>
                    <a:pt x="2215922" y="1518897"/>
                    <a:pt x="2155566" y="1526287"/>
                    <a:pt x="2094965" y="1532939"/>
                  </a:cubicBezTo>
                  <a:lnTo>
                    <a:pt x="2094811" y="1532958"/>
                  </a:lnTo>
                  <a:lnTo>
                    <a:pt x="2084402" y="1539928"/>
                  </a:lnTo>
                  <a:cubicBezTo>
                    <a:pt x="2081661" y="1543408"/>
                    <a:pt x="2079444" y="1547473"/>
                    <a:pt x="2076734" y="1550675"/>
                  </a:cubicBezTo>
                  <a:lnTo>
                    <a:pt x="2073576" y="1535612"/>
                  </a:lnTo>
                  <a:lnTo>
                    <a:pt x="2073286" y="1535649"/>
                  </a:lnTo>
                  <a:cubicBezTo>
                    <a:pt x="2051607" y="1537866"/>
                    <a:pt x="2029682" y="1540576"/>
                    <a:pt x="2008004" y="1543285"/>
                  </a:cubicBezTo>
                  <a:lnTo>
                    <a:pt x="1772539" y="1570596"/>
                  </a:lnTo>
                  <a:lnTo>
                    <a:pt x="1810924" y="1749480"/>
                  </a:lnTo>
                  <a:cubicBezTo>
                    <a:pt x="1813880" y="1765492"/>
                    <a:pt x="1817821" y="1781505"/>
                    <a:pt x="1820285" y="1797764"/>
                  </a:cubicBezTo>
                  <a:cubicBezTo>
                    <a:pt x="1798606" y="1801213"/>
                    <a:pt x="1776681" y="1803430"/>
                    <a:pt x="1755002" y="1806879"/>
                  </a:cubicBezTo>
                  <a:cubicBezTo>
                    <a:pt x="1753032" y="1796532"/>
                    <a:pt x="1750814" y="1786186"/>
                    <a:pt x="1748597" y="1775839"/>
                  </a:cubicBezTo>
                  <a:lnTo>
                    <a:pt x="1707009" y="1578233"/>
                  </a:lnTo>
                  <a:lnTo>
                    <a:pt x="1706719" y="1578267"/>
                  </a:lnTo>
                  <a:cubicBezTo>
                    <a:pt x="1630596" y="1587382"/>
                    <a:pt x="1554228" y="1595511"/>
                    <a:pt x="1478106" y="1605365"/>
                  </a:cubicBezTo>
                  <a:lnTo>
                    <a:pt x="1478594" y="1607562"/>
                  </a:lnTo>
                  <a:lnTo>
                    <a:pt x="1478845" y="1607582"/>
                  </a:lnTo>
                  <a:cubicBezTo>
                    <a:pt x="1496335" y="1683212"/>
                    <a:pt x="1516044" y="1758102"/>
                    <a:pt x="1534273" y="1833731"/>
                  </a:cubicBezTo>
                  <a:cubicBezTo>
                    <a:pt x="1534273" y="1834717"/>
                    <a:pt x="1534520" y="1836441"/>
                    <a:pt x="1534520" y="1837427"/>
                  </a:cubicBezTo>
                  <a:cubicBezTo>
                    <a:pt x="1512841" y="1840629"/>
                    <a:pt x="1491162" y="1843339"/>
                    <a:pt x="1469484" y="1846542"/>
                  </a:cubicBezTo>
                  <a:cubicBezTo>
                    <a:pt x="1468991" y="1844324"/>
                    <a:pt x="1468498" y="1842107"/>
                    <a:pt x="1468006" y="1840137"/>
                  </a:cubicBezTo>
                  <a:cubicBezTo>
                    <a:pt x="1449037" y="1764261"/>
                    <a:pt x="1430314" y="1688632"/>
                    <a:pt x="1411839" y="1612756"/>
                  </a:cubicBezTo>
                  <a:cubicBezTo>
                    <a:pt x="1423662" y="1611031"/>
                    <a:pt x="1435734" y="1610047"/>
                    <a:pt x="1447559" y="1608322"/>
                  </a:cubicBezTo>
                  <a:lnTo>
                    <a:pt x="1452783" y="1607643"/>
                  </a:lnTo>
                  <a:lnTo>
                    <a:pt x="1447313" y="1608322"/>
                  </a:lnTo>
                  <a:cubicBezTo>
                    <a:pt x="1435488" y="1609800"/>
                    <a:pt x="1423417" y="1611032"/>
                    <a:pt x="1411593" y="1612509"/>
                  </a:cubicBezTo>
                  <a:cubicBezTo>
                    <a:pt x="1343354" y="1620639"/>
                    <a:pt x="1275361" y="1628029"/>
                    <a:pt x="1207123" y="1636405"/>
                  </a:cubicBezTo>
                  <a:cubicBezTo>
                    <a:pt x="1190124" y="1638130"/>
                    <a:pt x="1172880" y="1640347"/>
                    <a:pt x="1155882" y="1642071"/>
                  </a:cubicBezTo>
                  <a:cubicBezTo>
                    <a:pt x="1133710" y="1644782"/>
                    <a:pt x="1111539" y="1647245"/>
                    <a:pt x="1089368" y="1649955"/>
                  </a:cubicBezTo>
                  <a:cubicBezTo>
                    <a:pt x="1071384" y="1651926"/>
                    <a:pt x="1053401" y="1654143"/>
                    <a:pt x="1035417" y="1656360"/>
                  </a:cubicBezTo>
                  <a:cubicBezTo>
                    <a:pt x="1026794" y="1657592"/>
                    <a:pt x="1017680" y="1657345"/>
                    <a:pt x="1009550" y="1660794"/>
                  </a:cubicBezTo>
                  <a:cubicBezTo>
                    <a:pt x="977771" y="1661287"/>
                    <a:pt x="946239" y="1667446"/>
                    <a:pt x="914706" y="1670648"/>
                  </a:cubicBezTo>
                  <a:cubicBezTo>
                    <a:pt x="896723" y="1672619"/>
                    <a:pt x="878493" y="1674590"/>
                    <a:pt x="860509" y="1676807"/>
                  </a:cubicBezTo>
                  <a:cubicBezTo>
                    <a:pt x="848192" y="1678285"/>
                    <a:pt x="834889" y="1681980"/>
                    <a:pt x="823310" y="1675575"/>
                  </a:cubicBezTo>
                  <a:cubicBezTo>
                    <a:pt x="813580" y="1671511"/>
                    <a:pt x="807544" y="1662149"/>
                    <a:pt x="805789" y="1652018"/>
                  </a:cubicBezTo>
                  <a:lnTo>
                    <a:pt x="813613" y="1625002"/>
                  </a:lnTo>
                  <a:lnTo>
                    <a:pt x="813456" y="1625072"/>
                  </a:lnTo>
                  <a:cubicBezTo>
                    <a:pt x="798430" y="1639361"/>
                    <a:pt x="803109" y="1668677"/>
                    <a:pt x="822818" y="1676806"/>
                  </a:cubicBezTo>
                  <a:cubicBezTo>
                    <a:pt x="834396" y="1683211"/>
                    <a:pt x="847699" y="1679516"/>
                    <a:pt x="860016" y="1678038"/>
                  </a:cubicBezTo>
                  <a:cubicBezTo>
                    <a:pt x="877999" y="1675821"/>
                    <a:pt x="896229" y="1673851"/>
                    <a:pt x="914213" y="1671879"/>
                  </a:cubicBezTo>
                  <a:cubicBezTo>
                    <a:pt x="919633" y="1688877"/>
                    <a:pt x="926037" y="1705629"/>
                    <a:pt x="931704" y="1722874"/>
                  </a:cubicBezTo>
                  <a:cubicBezTo>
                    <a:pt x="942543" y="1755392"/>
                    <a:pt x="953630" y="1787664"/>
                    <a:pt x="964961" y="1820182"/>
                  </a:cubicBezTo>
                  <a:cubicBezTo>
                    <a:pt x="973829" y="1846787"/>
                    <a:pt x="983191" y="1873146"/>
                    <a:pt x="991813" y="1899753"/>
                  </a:cubicBezTo>
                  <a:cubicBezTo>
                    <a:pt x="994030" y="1903448"/>
                    <a:pt x="993783" y="1912809"/>
                    <a:pt x="1000189" y="1911824"/>
                  </a:cubicBezTo>
                  <a:cubicBezTo>
                    <a:pt x="1028765" y="1908128"/>
                    <a:pt x="1057341" y="1904186"/>
                    <a:pt x="1085918" y="1899999"/>
                  </a:cubicBezTo>
                  <a:cubicBezTo>
                    <a:pt x="1095280" y="1899259"/>
                    <a:pt x="1104641" y="1897535"/>
                    <a:pt x="1114002" y="1896303"/>
                  </a:cubicBezTo>
                  <a:cubicBezTo>
                    <a:pt x="1128783" y="1894332"/>
                    <a:pt x="1143564" y="1892361"/>
                    <a:pt x="1158591" y="1890391"/>
                  </a:cubicBezTo>
                  <a:cubicBezTo>
                    <a:pt x="1180517" y="1887188"/>
                    <a:pt x="1202688" y="1884233"/>
                    <a:pt x="1224613" y="1881276"/>
                  </a:cubicBezTo>
                  <a:cubicBezTo>
                    <a:pt x="1236191" y="1880044"/>
                    <a:pt x="1247770" y="1878320"/>
                    <a:pt x="1259348" y="1876595"/>
                  </a:cubicBezTo>
                  <a:cubicBezTo>
                    <a:pt x="1329065" y="1867234"/>
                    <a:pt x="1398782" y="1857380"/>
                    <a:pt x="1468745" y="1848019"/>
                  </a:cubicBezTo>
                  <a:cubicBezTo>
                    <a:pt x="1490424" y="1844817"/>
                    <a:pt x="1512102" y="1841860"/>
                    <a:pt x="1533781" y="1838904"/>
                  </a:cubicBezTo>
                  <a:cubicBezTo>
                    <a:pt x="1607440" y="1829297"/>
                    <a:pt x="1680851" y="1818703"/>
                    <a:pt x="1754510" y="1808850"/>
                  </a:cubicBezTo>
                  <a:cubicBezTo>
                    <a:pt x="1776188" y="1805401"/>
                    <a:pt x="1798113" y="1803184"/>
                    <a:pt x="1819792" y="1799735"/>
                  </a:cubicBezTo>
                  <a:cubicBezTo>
                    <a:pt x="1878176" y="1791605"/>
                    <a:pt x="1936807" y="1784707"/>
                    <a:pt x="1994946" y="1774853"/>
                  </a:cubicBezTo>
                  <a:cubicBezTo>
                    <a:pt x="2012930" y="1774114"/>
                    <a:pt x="2030421" y="1770419"/>
                    <a:pt x="2048158" y="1768202"/>
                  </a:cubicBezTo>
                  <a:cubicBezTo>
                    <a:pt x="2061953" y="1765985"/>
                    <a:pt x="2075749" y="1764753"/>
                    <a:pt x="2089544" y="1762536"/>
                  </a:cubicBezTo>
                  <a:cubicBezTo>
                    <a:pt x="2100384" y="1760565"/>
                    <a:pt x="2111469" y="1761304"/>
                    <a:pt x="2122309" y="1758594"/>
                  </a:cubicBezTo>
                  <a:cubicBezTo>
                    <a:pt x="2176998" y="1749725"/>
                    <a:pt x="2232180" y="1743075"/>
                    <a:pt x="2287115" y="1735191"/>
                  </a:cubicBezTo>
                  <a:cubicBezTo>
                    <a:pt x="2311259" y="1731988"/>
                    <a:pt x="2335401" y="1728047"/>
                    <a:pt x="2359789" y="1725584"/>
                  </a:cubicBezTo>
                  <a:cubicBezTo>
                    <a:pt x="2360528" y="1725584"/>
                    <a:pt x="2362006" y="1725338"/>
                    <a:pt x="2362746" y="1725338"/>
                  </a:cubicBezTo>
                  <a:lnTo>
                    <a:pt x="2362992" y="1723858"/>
                  </a:lnTo>
                  <a:cubicBezTo>
                    <a:pt x="2384178" y="1721395"/>
                    <a:pt x="2405610" y="1718439"/>
                    <a:pt x="2426796" y="1715236"/>
                  </a:cubicBezTo>
                  <a:lnTo>
                    <a:pt x="2426748" y="1714146"/>
                  </a:lnTo>
                  <a:lnTo>
                    <a:pt x="2363978" y="1722629"/>
                  </a:lnTo>
                  <a:cubicBezTo>
                    <a:pt x="2362746" y="1713761"/>
                    <a:pt x="2361267" y="1705138"/>
                    <a:pt x="2360282" y="1696516"/>
                  </a:cubicBezTo>
                  <a:cubicBezTo>
                    <a:pt x="2357572" y="1679518"/>
                    <a:pt x="2355848" y="1662520"/>
                    <a:pt x="2353385" y="1645521"/>
                  </a:cubicBezTo>
                  <a:close/>
                  <a:moveTo>
                    <a:pt x="3292674" y="1389887"/>
                  </a:moveTo>
                  <a:lnTo>
                    <a:pt x="3271035" y="1395723"/>
                  </a:lnTo>
                  <a:cubicBezTo>
                    <a:pt x="3239995" y="1399172"/>
                    <a:pt x="3209201" y="1402867"/>
                    <a:pt x="3178161" y="1406562"/>
                  </a:cubicBezTo>
                  <a:lnTo>
                    <a:pt x="2997848" y="1427717"/>
                  </a:lnTo>
                  <a:lnTo>
                    <a:pt x="3011630" y="1631232"/>
                  </a:lnTo>
                  <a:cubicBezTo>
                    <a:pt x="2989950" y="1634927"/>
                    <a:pt x="2967779" y="1637638"/>
                    <a:pt x="2946100" y="1641086"/>
                  </a:cubicBezTo>
                  <a:lnTo>
                    <a:pt x="2932073" y="1435354"/>
                  </a:lnTo>
                  <a:lnTo>
                    <a:pt x="2931812" y="1435385"/>
                  </a:lnTo>
                  <a:cubicBezTo>
                    <a:pt x="2884760" y="1441051"/>
                    <a:pt x="2837461" y="1446224"/>
                    <a:pt x="2790408" y="1452136"/>
                  </a:cubicBezTo>
                  <a:lnTo>
                    <a:pt x="2705709" y="1462202"/>
                  </a:lnTo>
                  <a:lnTo>
                    <a:pt x="2713054" y="1535648"/>
                  </a:lnTo>
                  <a:cubicBezTo>
                    <a:pt x="2717488" y="1581223"/>
                    <a:pt x="2722415" y="1626551"/>
                    <a:pt x="2727835" y="1672126"/>
                  </a:cubicBezTo>
                  <a:cubicBezTo>
                    <a:pt x="2705909" y="1675083"/>
                    <a:pt x="2683985" y="1678038"/>
                    <a:pt x="2662306" y="1681487"/>
                  </a:cubicBezTo>
                  <a:cubicBezTo>
                    <a:pt x="2658365" y="1644781"/>
                    <a:pt x="2653930" y="1608321"/>
                    <a:pt x="2650235" y="1571615"/>
                  </a:cubicBezTo>
                  <a:lnTo>
                    <a:pt x="2640426" y="1469840"/>
                  </a:lnTo>
                  <a:lnTo>
                    <a:pt x="2640135" y="1469874"/>
                  </a:lnTo>
                  <a:lnTo>
                    <a:pt x="2400464" y="1497433"/>
                  </a:lnTo>
                  <a:lnTo>
                    <a:pt x="2418912" y="1636899"/>
                  </a:lnTo>
                  <a:cubicBezTo>
                    <a:pt x="2421623" y="1657100"/>
                    <a:pt x="2423347" y="1677301"/>
                    <a:pt x="2427042" y="1697501"/>
                  </a:cubicBezTo>
                  <a:lnTo>
                    <a:pt x="2427097" y="1698726"/>
                  </a:lnTo>
                  <a:lnTo>
                    <a:pt x="2530509" y="1698239"/>
                  </a:lnTo>
                  <a:cubicBezTo>
                    <a:pt x="2552681" y="1698978"/>
                    <a:pt x="2574606" y="1694297"/>
                    <a:pt x="2596778" y="1691587"/>
                  </a:cubicBezTo>
                  <a:cubicBezTo>
                    <a:pt x="2618209" y="1688631"/>
                    <a:pt x="2639889" y="1685428"/>
                    <a:pt x="2661321" y="1682473"/>
                  </a:cubicBezTo>
                  <a:cubicBezTo>
                    <a:pt x="2683245" y="1679024"/>
                    <a:pt x="2704924" y="1676067"/>
                    <a:pt x="2726848" y="1673111"/>
                  </a:cubicBezTo>
                  <a:cubicBezTo>
                    <a:pt x="2799522" y="1663011"/>
                    <a:pt x="2872195" y="1652664"/>
                    <a:pt x="2944868" y="1642071"/>
                  </a:cubicBezTo>
                  <a:cubicBezTo>
                    <a:pt x="2966547" y="1638622"/>
                    <a:pt x="2988718" y="1635912"/>
                    <a:pt x="3010397" y="1632216"/>
                  </a:cubicBezTo>
                  <a:cubicBezTo>
                    <a:pt x="3036756" y="1628768"/>
                    <a:pt x="3062870" y="1624580"/>
                    <a:pt x="3089229" y="1620392"/>
                  </a:cubicBezTo>
                  <a:cubicBezTo>
                    <a:pt x="3110661" y="1617190"/>
                    <a:pt x="3132340" y="1612755"/>
                    <a:pt x="3152047" y="1603394"/>
                  </a:cubicBezTo>
                  <a:cubicBezTo>
                    <a:pt x="3160423" y="1599206"/>
                    <a:pt x="3169292" y="1594032"/>
                    <a:pt x="3173973" y="1585410"/>
                  </a:cubicBezTo>
                  <a:cubicBezTo>
                    <a:pt x="3178406" y="1576049"/>
                    <a:pt x="3177914" y="1565210"/>
                    <a:pt x="3177914" y="1555110"/>
                  </a:cubicBezTo>
                  <a:cubicBezTo>
                    <a:pt x="3177668" y="1505840"/>
                    <a:pt x="3177421" y="1456323"/>
                    <a:pt x="3177421" y="1407054"/>
                  </a:cubicBezTo>
                  <a:cubicBezTo>
                    <a:pt x="3208461" y="1403605"/>
                    <a:pt x="3239255" y="1399664"/>
                    <a:pt x="3270295" y="1396214"/>
                  </a:cubicBezTo>
                  <a:cubicBezTo>
                    <a:pt x="3277685" y="1394983"/>
                    <a:pt x="3285815" y="1394491"/>
                    <a:pt x="3292220" y="1390302"/>
                  </a:cubicBezTo>
                  <a:close/>
                  <a:moveTo>
                    <a:pt x="1327801" y="1256950"/>
                  </a:moveTo>
                  <a:lnTo>
                    <a:pt x="1326849" y="1257028"/>
                  </a:lnTo>
                  <a:cubicBezTo>
                    <a:pt x="1285707" y="1259491"/>
                    <a:pt x="1244568" y="1263186"/>
                    <a:pt x="1203427" y="1266143"/>
                  </a:cubicBezTo>
                  <a:cubicBezTo>
                    <a:pt x="1194805" y="1266882"/>
                    <a:pt x="1186183" y="1267867"/>
                    <a:pt x="1177807" y="1268360"/>
                  </a:cubicBezTo>
                  <a:cubicBezTo>
                    <a:pt x="1160562" y="1269346"/>
                    <a:pt x="1143564" y="1271070"/>
                    <a:pt x="1126320" y="1272302"/>
                  </a:cubicBezTo>
                  <a:cubicBezTo>
                    <a:pt x="1104148" y="1273780"/>
                    <a:pt x="1081976" y="1275751"/>
                    <a:pt x="1059805" y="1277229"/>
                  </a:cubicBezTo>
                  <a:lnTo>
                    <a:pt x="1050175" y="1280209"/>
                  </a:lnTo>
                  <a:lnTo>
                    <a:pt x="1137144" y="1577718"/>
                  </a:lnTo>
                  <a:lnTo>
                    <a:pt x="1192835" y="1571123"/>
                  </a:lnTo>
                  <a:cubicBezTo>
                    <a:pt x="1260334" y="1563486"/>
                    <a:pt x="1328080" y="1555603"/>
                    <a:pt x="1395579" y="1547720"/>
                  </a:cubicBezTo>
                  <a:lnTo>
                    <a:pt x="1396242" y="1547641"/>
                  </a:lnTo>
                  <a:close/>
                  <a:moveTo>
                    <a:pt x="683767" y="1251047"/>
                  </a:moveTo>
                  <a:lnTo>
                    <a:pt x="683630" y="1251116"/>
                  </a:lnTo>
                  <a:cubicBezTo>
                    <a:pt x="672052" y="1265157"/>
                    <a:pt x="675255" y="1288806"/>
                    <a:pt x="691021" y="1298660"/>
                  </a:cubicBezTo>
                  <a:cubicBezTo>
                    <a:pt x="705310" y="1309007"/>
                    <a:pt x="723293" y="1302849"/>
                    <a:pt x="739305" y="1302355"/>
                  </a:cubicBezTo>
                  <a:cubicBezTo>
                    <a:pt x="755564" y="1302109"/>
                    <a:pt x="772069" y="1297428"/>
                    <a:pt x="788329" y="1300877"/>
                  </a:cubicBezTo>
                  <a:cubicBezTo>
                    <a:pt x="790300" y="1308761"/>
                    <a:pt x="793009" y="1316397"/>
                    <a:pt x="795472" y="1324035"/>
                  </a:cubicBezTo>
                  <a:cubicBezTo>
                    <a:pt x="799661" y="1336106"/>
                    <a:pt x="803602" y="1348177"/>
                    <a:pt x="807790" y="1360002"/>
                  </a:cubicBezTo>
                  <a:cubicBezTo>
                    <a:pt x="808529" y="1361972"/>
                    <a:pt x="809269" y="1364189"/>
                    <a:pt x="810007" y="1366406"/>
                  </a:cubicBezTo>
                  <a:cubicBezTo>
                    <a:pt x="812471" y="1373304"/>
                    <a:pt x="814688" y="1380449"/>
                    <a:pt x="816905" y="1387346"/>
                  </a:cubicBezTo>
                  <a:cubicBezTo>
                    <a:pt x="834888" y="1439079"/>
                    <a:pt x="852132" y="1490812"/>
                    <a:pt x="870116" y="1542545"/>
                  </a:cubicBezTo>
                  <a:cubicBezTo>
                    <a:pt x="871102" y="1545748"/>
                    <a:pt x="872333" y="1549197"/>
                    <a:pt x="873319" y="1552646"/>
                  </a:cubicBezTo>
                  <a:cubicBezTo>
                    <a:pt x="877507" y="1564471"/>
                    <a:pt x="881449" y="1576542"/>
                    <a:pt x="885637" y="1588613"/>
                  </a:cubicBezTo>
                  <a:lnTo>
                    <a:pt x="891898" y="1606701"/>
                  </a:lnTo>
                  <a:lnTo>
                    <a:pt x="892780" y="1606597"/>
                  </a:lnTo>
                  <a:cubicBezTo>
                    <a:pt x="927269" y="1602656"/>
                    <a:pt x="962005" y="1598467"/>
                    <a:pt x="996494" y="1594772"/>
                  </a:cubicBezTo>
                  <a:cubicBezTo>
                    <a:pt x="1020883" y="1590831"/>
                    <a:pt x="1045763" y="1589353"/>
                    <a:pt x="1070152" y="1585411"/>
                  </a:cubicBezTo>
                  <a:lnTo>
                    <a:pt x="1070629" y="1585356"/>
                  </a:lnTo>
                  <a:lnTo>
                    <a:pt x="982474" y="1283319"/>
                  </a:lnTo>
                  <a:lnTo>
                    <a:pt x="981712" y="1283387"/>
                  </a:lnTo>
                  <a:cubicBezTo>
                    <a:pt x="963483" y="1284866"/>
                    <a:pt x="945007" y="1285851"/>
                    <a:pt x="926777" y="1287822"/>
                  </a:cubicBezTo>
                  <a:cubicBezTo>
                    <a:pt x="910518" y="1289053"/>
                    <a:pt x="894259" y="1289793"/>
                    <a:pt x="878000" y="1291271"/>
                  </a:cubicBezTo>
                  <a:cubicBezTo>
                    <a:pt x="848684" y="1293734"/>
                    <a:pt x="819369" y="1295705"/>
                    <a:pt x="790053" y="1298169"/>
                  </a:cubicBezTo>
                  <a:cubicBezTo>
                    <a:pt x="789807" y="1298661"/>
                    <a:pt x="788821" y="1299893"/>
                    <a:pt x="788576" y="1300386"/>
                  </a:cubicBezTo>
                  <a:cubicBezTo>
                    <a:pt x="772316" y="1297183"/>
                    <a:pt x="756057" y="1301618"/>
                    <a:pt x="739552" y="1301864"/>
                  </a:cubicBezTo>
                  <a:cubicBezTo>
                    <a:pt x="723538" y="1302356"/>
                    <a:pt x="705309" y="1308515"/>
                    <a:pt x="691267" y="1298169"/>
                  </a:cubicBezTo>
                  <a:cubicBezTo>
                    <a:pt x="683384" y="1293365"/>
                    <a:pt x="678642" y="1285050"/>
                    <a:pt x="677318" y="1276151"/>
                  </a:cubicBezTo>
                  <a:close/>
                  <a:moveTo>
                    <a:pt x="1629080" y="1233551"/>
                  </a:moveTo>
                  <a:lnTo>
                    <a:pt x="1628133" y="1233625"/>
                  </a:lnTo>
                  <a:lnTo>
                    <a:pt x="1393826" y="1251536"/>
                  </a:lnTo>
                  <a:lnTo>
                    <a:pt x="1462264" y="1539760"/>
                  </a:lnTo>
                  <a:lnTo>
                    <a:pt x="1663854" y="1516434"/>
                  </a:lnTo>
                  <a:cubicBezTo>
                    <a:pt x="1673215" y="1515202"/>
                    <a:pt x="1682823" y="1514956"/>
                    <a:pt x="1691691" y="1511999"/>
                  </a:cubicBezTo>
                  <a:lnTo>
                    <a:pt x="1692414" y="1511926"/>
                  </a:lnTo>
                  <a:close/>
                  <a:moveTo>
                    <a:pt x="1949985" y="1208448"/>
                  </a:moveTo>
                  <a:lnTo>
                    <a:pt x="1949373" y="1208498"/>
                  </a:lnTo>
                  <a:lnTo>
                    <a:pt x="1695592" y="1228377"/>
                  </a:lnTo>
                  <a:lnTo>
                    <a:pt x="1758187" y="1505264"/>
                  </a:lnTo>
                  <a:lnTo>
                    <a:pt x="1995932" y="1477756"/>
                  </a:lnTo>
                  <a:lnTo>
                    <a:pt x="1996657" y="1477669"/>
                  </a:lnTo>
                  <a:close/>
                  <a:moveTo>
                    <a:pt x="2289436" y="1182114"/>
                  </a:moveTo>
                  <a:lnTo>
                    <a:pt x="2289087" y="1182138"/>
                  </a:lnTo>
                  <a:cubicBezTo>
                    <a:pt x="2252381" y="1185094"/>
                    <a:pt x="2215676" y="1187804"/>
                    <a:pt x="2178723" y="1190760"/>
                  </a:cubicBezTo>
                  <a:cubicBezTo>
                    <a:pt x="2152364" y="1192731"/>
                    <a:pt x="2126005" y="1194948"/>
                    <a:pt x="2099891" y="1196919"/>
                  </a:cubicBezTo>
                  <a:lnTo>
                    <a:pt x="2016253" y="1203034"/>
                  </a:lnTo>
                  <a:lnTo>
                    <a:pt x="2062186" y="1469788"/>
                  </a:lnTo>
                  <a:lnTo>
                    <a:pt x="2109499" y="1464207"/>
                  </a:lnTo>
                  <a:cubicBezTo>
                    <a:pt x="2158277" y="1458541"/>
                    <a:pt x="2207053" y="1453122"/>
                    <a:pt x="2255830" y="1447210"/>
                  </a:cubicBezTo>
                  <a:cubicBezTo>
                    <a:pt x="2278740" y="1444253"/>
                    <a:pt x="2301898" y="1442037"/>
                    <a:pt x="2325054" y="1439080"/>
                  </a:cubicBezTo>
                  <a:cubicBezTo>
                    <a:pt x="2324808" y="1437109"/>
                    <a:pt x="2324562" y="1432675"/>
                    <a:pt x="2324316" y="1430704"/>
                  </a:cubicBezTo>
                  <a:cubicBezTo>
                    <a:pt x="2325054" y="1433167"/>
                    <a:pt x="2326040" y="1435877"/>
                    <a:pt x="2327271" y="1438588"/>
                  </a:cubicBezTo>
                  <a:lnTo>
                    <a:pt x="2327420" y="1438571"/>
                  </a:lnTo>
                  <a:lnTo>
                    <a:pt x="2324562" y="1430951"/>
                  </a:lnTo>
                  <a:close/>
                  <a:moveTo>
                    <a:pt x="3270417" y="1094037"/>
                  </a:moveTo>
                  <a:lnTo>
                    <a:pt x="3255114" y="1105185"/>
                  </a:lnTo>
                  <a:cubicBezTo>
                    <a:pt x="3248987" y="1107371"/>
                    <a:pt x="3242212" y="1108233"/>
                    <a:pt x="3235806" y="1108480"/>
                  </a:cubicBezTo>
                  <a:cubicBezTo>
                    <a:pt x="3216345" y="1109711"/>
                    <a:pt x="3196884" y="1111436"/>
                    <a:pt x="3177423" y="1112914"/>
                  </a:cubicBezTo>
                  <a:lnTo>
                    <a:pt x="2977419" y="1128412"/>
                  </a:lnTo>
                  <a:lnTo>
                    <a:pt x="2993400" y="1361234"/>
                  </a:lnTo>
                  <a:cubicBezTo>
                    <a:pt x="2971474" y="1363698"/>
                    <a:pt x="2949550" y="1366654"/>
                    <a:pt x="2927625" y="1368871"/>
                  </a:cubicBezTo>
                  <a:lnTo>
                    <a:pt x="2911890" y="1134567"/>
                  </a:lnTo>
                  <a:lnTo>
                    <a:pt x="2911611" y="1134593"/>
                  </a:lnTo>
                  <a:cubicBezTo>
                    <a:pt x="2893874" y="1134101"/>
                    <a:pt x="2876137" y="1136810"/>
                    <a:pt x="2858400" y="1137796"/>
                  </a:cubicBezTo>
                  <a:lnTo>
                    <a:pt x="2678872" y="1152059"/>
                  </a:lnTo>
                  <a:lnTo>
                    <a:pt x="2699505" y="1395476"/>
                  </a:lnTo>
                  <a:cubicBezTo>
                    <a:pt x="2677580" y="1398185"/>
                    <a:pt x="2655409" y="1400649"/>
                    <a:pt x="2633483" y="1403358"/>
                  </a:cubicBezTo>
                  <a:lnTo>
                    <a:pt x="2613342" y="1157233"/>
                  </a:lnTo>
                  <a:lnTo>
                    <a:pt x="2613036" y="1157257"/>
                  </a:lnTo>
                  <a:cubicBezTo>
                    <a:pt x="2527554" y="1163169"/>
                    <a:pt x="2442316" y="1170314"/>
                    <a:pt x="2357080" y="1176964"/>
                  </a:cubicBezTo>
                  <a:lnTo>
                    <a:pt x="2355885" y="1178956"/>
                  </a:lnTo>
                  <a:lnTo>
                    <a:pt x="2391039" y="1431418"/>
                  </a:lnTo>
                  <a:lnTo>
                    <a:pt x="2633483" y="1403359"/>
                  </a:lnTo>
                  <a:cubicBezTo>
                    <a:pt x="2655409" y="1400649"/>
                    <a:pt x="2677334" y="1398186"/>
                    <a:pt x="2699505" y="1395477"/>
                  </a:cubicBezTo>
                  <a:cubicBezTo>
                    <a:pt x="2739413" y="1390796"/>
                    <a:pt x="2779321" y="1386361"/>
                    <a:pt x="2819231" y="1381681"/>
                  </a:cubicBezTo>
                  <a:cubicBezTo>
                    <a:pt x="2855198" y="1377493"/>
                    <a:pt x="2891411" y="1373059"/>
                    <a:pt x="2927378" y="1369117"/>
                  </a:cubicBezTo>
                  <a:cubicBezTo>
                    <a:pt x="2949303" y="1366653"/>
                    <a:pt x="2971228" y="1363697"/>
                    <a:pt x="2993153" y="1361480"/>
                  </a:cubicBezTo>
                  <a:lnTo>
                    <a:pt x="3177666" y="1339830"/>
                  </a:lnTo>
                  <a:lnTo>
                    <a:pt x="3177175" y="1113406"/>
                  </a:lnTo>
                  <a:lnTo>
                    <a:pt x="3235559" y="1108972"/>
                  </a:lnTo>
                  <a:cubicBezTo>
                    <a:pt x="3248124" y="1108479"/>
                    <a:pt x="3262412" y="1105523"/>
                    <a:pt x="3270295" y="1094437"/>
                  </a:cubicBezTo>
                  <a:close/>
                  <a:moveTo>
                    <a:pt x="3177175" y="827887"/>
                  </a:moveTo>
                  <a:lnTo>
                    <a:pt x="2955780" y="832808"/>
                  </a:lnTo>
                  <a:lnTo>
                    <a:pt x="2972706" y="1062166"/>
                  </a:lnTo>
                  <a:cubicBezTo>
                    <a:pt x="2951520" y="1063644"/>
                    <a:pt x="2930087" y="1066107"/>
                    <a:pt x="2908902" y="1066599"/>
                  </a:cubicBezTo>
                  <a:cubicBezTo>
                    <a:pt x="2907916" y="1063151"/>
                    <a:pt x="2906930" y="1059702"/>
                    <a:pt x="2906192" y="1056253"/>
                  </a:cubicBezTo>
                  <a:cubicBezTo>
                    <a:pt x="2901018" y="985797"/>
                    <a:pt x="2895845" y="915588"/>
                    <a:pt x="2890672" y="845133"/>
                  </a:cubicBezTo>
                  <a:lnTo>
                    <a:pt x="2891805" y="833797"/>
                  </a:lnTo>
                  <a:lnTo>
                    <a:pt x="2891656" y="833799"/>
                  </a:lnTo>
                  <a:cubicBezTo>
                    <a:pt x="2891164" y="837988"/>
                    <a:pt x="2890425" y="841929"/>
                    <a:pt x="2890178" y="846118"/>
                  </a:cubicBezTo>
                  <a:cubicBezTo>
                    <a:pt x="2889932" y="842175"/>
                    <a:pt x="2889439" y="837988"/>
                    <a:pt x="2889193" y="834293"/>
                  </a:cubicBezTo>
                  <a:cubicBezTo>
                    <a:pt x="2881556" y="834293"/>
                    <a:pt x="2873919" y="834293"/>
                    <a:pt x="2866283" y="834539"/>
                  </a:cubicBezTo>
                  <a:lnTo>
                    <a:pt x="2651776" y="838721"/>
                  </a:lnTo>
                  <a:lnTo>
                    <a:pt x="2673146" y="1085323"/>
                  </a:lnTo>
                  <a:cubicBezTo>
                    <a:pt x="2651220" y="1087294"/>
                    <a:pt x="2629295" y="1088772"/>
                    <a:pt x="2607370" y="1090496"/>
                  </a:cubicBezTo>
                  <a:lnTo>
                    <a:pt x="2585509" y="840688"/>
                  </a:lnTo>
                  <a:lnTo>
                    <a:pt x="2585198" y="840697"/>
                  </a:lnTo>
                  <a:lnTo>
                    <a:pt x="2310126" y="846111"/>
                  </a:lnTo>
                  <a:lnTo>
                    <a:pt x="2345502" y="1109958"/>
                  </a:lnTo>
                  <a:cubicBezTo>
                    <a:pt x="2323823" y="1113160"/>
                    <a:pt x="2301652" y="1113899"/>
                    <a:pt x="2279973" y="1115869"/>
                  </a:cubicBezTo>
                  <a:lnTo>
                    <a:pt x="2244349" y="848323"/>
                  </a:lnTo>
                  <a:lnTo>
                    <a:pt x="2244004" y="848335"/>
                  </a:lnTo>
                  <a:cubicBezTo>
                    <a:pt x="2188576" y="848335"/>
                    <a:pt x="2132901" y="850305"/>
                    <a:pt x="2077473" y="851537"/>
                  </a:cubicBezTo>
                  <a:cubicBezTo>
                    <a:pt x="2060229" y="851783"/>
                    <a:pt x="2043230" y="852276"/>
                    <a:pt x="2025986" y="852522"/>
                  </a:cubicBezTo>
                  <a:lnTo>
                    <a:pt x="1954474" y="853747"/>
                  </a:lnTo>
                  <a:lnTo>
                    <a:pt x="2004802" y="1137055"/>
                  </a:lnTo>
                  <a:cubicBezTo>
                    <a:pt x="1983370" y="1138780"/>
                    <a:pt x="1962183" y="1140258"/>
                    <a:pt x="1940751" y="1141982"/>
                  </a:cubicBezTo>
                  <a:cubicBezTo>
                    <a:pt x="1940011" y="1140997"/>
                    <a:pt x="1938779" y="1139026"/>
                    <a:pt x="1938041" y="1138041"/>
                  </a:cubicBezTo>
                  <a:lnTo>
                    <a:pt x="1887713" y="855712"/>
                  </a:lnTo>
                  <a:lnTo>
                    <a:pt x="1887292" y="855725"/>
                  </a:lnTo>
                  <a:lnTo>
                    <a:pt x="1613758" y="860891"/>
                  </a:lnTo>
                  <a:lnTo>
                    <a:pt x="1679866" y="1162184"/>
                  </a:lnTo>
                  <a:cubicBezTo>
                    <a:pt x="1658187" y="1164155"/>
                    <a:pt x="1636755" y="1165387"/>
                    <a:pt x="1615076" y="1167357"/>
                  </a:cubicBezTo>
                  <a:cubicBezTo>
                    <a:pt x="1614584" y="1166125"/>
                    <a:pt x="1613352" y="1163909"/>
                    <a:pt x="1612613" y="1162677"/>
                  </a:cubicBezTo>
                  <a:cubicBezTo>
                    <a:pt x="1599802" y="1109219"/>
                    <a:pt x="1588224" y="1055515"/>
                    <a:pt x="1576153" y="1001811"/>
                  </a:cubicBezTo>
                  <a:lnTo>
                    <a:pt x="1546748" y="863114"/>
                  </a:lnTo>
                  <a:lnTo>
                    <a:pt x="1546591" y="863116"/>
                  </a:lnTo>
                  <a:lnTo>
                    <a:pt x="1304354" y="867788"/>
                  </a:lnTo>
                  <a:lnTo>
                    <a:pt x="1378335" y="1185587"/>
                  </a:lnTo>
                  <a:cubicBezTo>
                    <a:pt x="1356164" y="1187804"/>
                    <a:pt x="1333992" y="1189036"/>
                    <a:pt x="1311821" y="1190760"/>
                  </a:cubicBezTo>
                  <a:cubicBezTo>
                    <a:pt x="1288665" y="1092467"/>
                    <a:pt x="1266247" y="993928"/>
                    <a:pt x="1242843" y="895881"/>
                  </a:cubicBezTo>
                  <a:lnTo>
                    <a:pt x="1237330" y="869510"/>
                  </a:lnTo>
                  <a:lnTo>
                    <a:pt x="1236931" y="869520"/>
                  </a:lnTo>
                  <a:cubicBezTo>
                    <a:pt x="1183719" y="869767"/>
                    <a:pt x="1130754" y="871738"/>
                    <a:pt x="1077542" y="872477"/>
                  </a:cubicBezTo>
                  <a:cubicBezTo>
                    <a:pt x="1063254" y="872723"/>
                    <a:pt x="1049212" y="873215"/>
                    <a:pt x="1035171" y="873462"/>
                  </a:cubicBezTo>
                  <a:lnTo>
                    <a:pt x="931179" y="875425"/>
                  </a:lnTo>
                  <a:lnTo>
                    <a:pt x="1029997" y="1212193"/>
                  </a:lnTo>
                  <a:cubicBezTo>
                    <a:pt x="1007580" y="1213918"/>
                    <a:pt x="985161" y="1216874"/>
                    <a:pt x="962744" y="1216627"/>
                  </a:cubicBezTo>
                  <a:lnTo>
                    <a:pt x="862940" y="877392"/>
                  </a:lnTo>
                  <a:lnTo>
                    <a:pt x="862480" y="877404"/>
                  </a:lnTo>
                  <a:cubicBezTo>
                    <a:pt x="854104" y="877158"/>
                    <a:pt x="845974" y="877404"/>
                    <a:pt x="837598" y="877650"/>
                  </a:cubicBezTo>
                  <a:lnTo>
                    <a:pt x="838583" y="883562"/>
                  </a:lnTo>
                  <a:cubicBezTo>
                    <a:pt x="774533" y="883808"/>
                    <a:pt x="710482" y="883562"/>
                    <a:pt x="646185" y="883562"/>
                  </a:cubicBezTo>
                  <a:cubicBezTo>
                    <a:pt x="648156" y="890706"/>
                    <a:pt x="650374" y="897851"/>
                    <a:pt x="653083" y="904748"/>
                  </a:cubicBezTo>
                  <a:lnTo>
                    <a:pt x="658256" y="920269"/>
                  </a:lnTo>
                  <a:cubicBezTo>
                    <a:pt x="659734" y="924949"/>
                    <a:pt x="661459" y="929630"/>
                    <a:pt x="663184" y="934557"/>
                  </a:cubicBezTo>
                  <a:cubicBezTo>
                    <a:pt x="674269" y="967567"/>
                    <a:pt x="685601" y="1000824"/>
                    <a:pt x="696933" y="1033835"/>
                  </a:cubicBezTo>
                  <a:cubicBezTo>
                    <a:pt x="704816" y="1056746"/>
                    <a:pt x="712453" y="1079656"/>
                    <a:pt x="720336" y="1102320"/>
                  </a:cubicBezTo>
                  <a:cubicBezTo>
                    <a:pt x="723047" y="1109957"/>
                    <a:pt x="725263" y="1117840"/>
                    <a:pt x="727974" y="1125477"/>
                  </a:cubicBezTo>
                  <a:cubicBezTo>
                    <a:pt x="729205" y="1129173"/>
                    <a:pt x="730683" y="1132868"/>
                    <a:pt x="731915" y="1136809"/>
                  </a:cubicBezTo>
                  <a:cubicBezTo>
                    <a:pt x="734132" y="1143461"/>
                    <a:pt x="736349" y="1150112"/>
                    <a:pt x="738813" y="1156764"/>
                  </a:cubicBezTo>
                  <a:lnTo>
                    <a:pt x="764769" y="1233409"/>
                  </a:lnTo>
                  <a:lnTo>
                    <a:pt x="765172" y="1233379"/>
                  </a:lnTo>
                  <a:cubicBezTo>
                    <a:pt x="805081" y="1230176"/>
                    <a:pt x="845235" y="1227467"/>
                    <a:pt x="885144" y="1224018"/>
                  </a:cubicBezTo>
                  <a:cubicBezTo>
                    <a:pt x="894505" y="1223278"/>
                    <a:pt x="903620" y="1222786"/>
                    <a:pt x="912982" y="1222047"/>
                  </a:cubicBezTo>
                  <a:cubicBezTo>
                    <a:pt x="929487" y="1220075"/>
                    <a:pt x="946239" y="1221061"/>
                    <a:pt x="962497" y="1217120"/>
                  </a:cubicBezTo>
                  <a:cubicBezTo>
                    <a:pt x="984915" y="1217612"/>
                    <a:pt x="1007333" y="1214410"/>
                    <a:pt x="1029751" y="1212685"/>
                  </a:cubicBezTo>
                  <a:cubicBezTo>
                    <a:pt x="1056602" y="1211207"/>
                    <a:pt x="1083701" y="1208744"/>
                    <a:pt x="1110554" y="1206526"/>
                  </a:cubicBezTo>
                  <a:cubicBezTo>
                    <a:pt x="1127306" y="1205295"/>
                    <a:pt x="1144057" y="1204063"/>
                    <a:pt x="1160809" y="1202831"/>
                  </a:cubicBezTo>
                  <a:cubicBezTo>
                    <a:pt x="1175097" y="1201600"/>
                    <a:pt x="1189138" y="1200614"/>
                    <a:pt x="1203427" y="1199382"/>
                  </a:cubicBezTo>
                  <a:cubicBezTo>
                    <a:pt x="1239394" y="1196919"/>
                    <a:pt x="1275608" y="1193716"/>
                    <a:pt x="1311574" y="1191007"/>
                  </a:cubicBezTo>
                  <a:cubicBezTo>
                    <a:pt x="1333745" y="1189282"/>
                    <a:pt x="1355917" y="1187804"/>
                    <a:pt x="1378088" y="1185834"/>
                  </a:cubicBezTo>
                  <a:cubicBezTo>
                    <a:pt x="1456182" y="1180167"/>
                    <a:pt x="1534520" y="1173763"/>
                    <a:pt x="1612613" y="1167604"/>
                  </a:cubicBezTo>
                  <a:cubicBezTo>
                    <a:pt x="1612613" y="1166372"/>
                    <a:pt x="1612613" y="1164155"/>
                    <a:pt x="1612613" y="1162923"/>
                  </a:cubicBezTo>
                  <a:cubicBezTo>
                    <a:pt x="1613106" y="1164155"/>
                    <a:pt x="1614337" y="1166372"/>
                    <a:pt x="1615077" y="1167604"/>
                  </a:cubicBezTo>
                  <a:cubicBezTo>
                    <a:pt x="1636509" y="1165633"/>
                    <a:pt x="1658188" y="1164155"/>
                    <a:pt x="1679866" y="1162430"/>
                  </a:cubicBezTo>
                  <a:cubicBezTo>
                    <a:pt x="1765596" y="1155779"/>
                    <a:pt x="1851326" y="1149620"/>
                    <a:pt x="1937054" y="1142476"/>
                  </a:cubicBezTo>
                  <a:cubicBezTo>
                    <a:pt x="1937301" y="1141491"/>
                    <a:pt x="1937548" y="1139274"/>
                    <a:pt x="1937794" y="1138288"/>
                  </a:cubicBezTo>
                  <a:cubicBezTo>
                    <a:pt x="1938533" y="1139274"/>
                    <a:pt x="1939765" y="1141245"/>
                    <a:pt x="1940503" y="1142229"/>
                  </a:cubicBezTo>
                  <a:cubicBezTo>
                    <a:pt x="1961690" y="1140751"/>
                    <a:pt x="1983122" y="1139027"/>
                    <a:pt x="2004554" y="1137302"/>
                  </a:cubicBezTo>
                  <a:cubicBezTo>
                    <a:pt x="2032638" y="1135085"/>
                    <a:pt x="2060476" y="1132869"/>
                    <a:pt x="2088559" y="1130898"/>
                  </a:cubicBezTo>
                  <a:cubicBezTo>
                    <a:pt x="2112209" y="1128926"/>
                    <a:pt x="2136105" y="1127203"/>
                    <a:pt x="2159754" y="1125231"/>
                  </a:cubicBezTo>
                  <a:cubicBezTo>
                    <a:pt x="2199909" y="1122276"/>
                    <a:pt x="2239818" y="1119073"/>
                    <a:pt x="2279972" y="1116117"/>
                  </a:cubicBezTo>
                  <a:cubicBezTo>
                    <a:pt x="2301898" y="1113900"/>
                    <a:pt x="2323823" y="1113407"/>
                    <a:pt x="2345501" y="1110205"/>
                  </a:cubicBezTo>
                  <a:cubicBezTo>
                    <a:pt x="2368165" y="1109958"/>
                    <a:pt x="2390583" y="1107248"/>
                    <a:pt x="2413248" y="1105770"/>
                  </a:cubicBezTo>
                  <a:cubicBezTo>
                    <a:pt x="2478037" y="1100843"/>
                    <a:pt x="2542826" y="1095670"/>
                    <a:pt x="2607617" y="1090742"/>
                  </a:cubicBezTo>
                  <a:cubicBezTo>
                    <a:pt x="2629542" y="1089018"/>
                    <a:pt x="2651467" y="1087541"/>
                    <a:pt x="2673392" y="1085569"/>
                  </a:cubicBezTo>
                  <a:cubicBezTo>
                    <a:pt x="2736950" y="1080889"/>
                    <a:pt x="2800262" y="1075962"/>
                    <a:pt x="2863573" y="1071035"/>
                  </a:cubicBezTo>
                  <a:cubicBezTo>
                    <a:pt x="2877862" y="1070049"/>
                    <a:pt x="2892150" y="1069064"/>
                    <a:pt x="2906439" y="1067832"/>
                  </a:cubicBezTo>
                  <a:cubicBezTo>
                    <a:pt x="2906192" y="1064137"/>
                    <a:pt x="2906192" y="1060442"/>
                    <a:pt x="2906192" y="1056993"/>
                  </a:cubicBezTo>
                  <a:cubicBezTo>
                    <a:pt x="2906931" y="1060442"/>
                    <a:pt x="2907916" y="1063891"/>
                    <a:pt x="2908902" y="1067340"/>
                  </a:cubicBezTo>
                  <a:cubicBezTo>
                    <a:pt x="2930334" y="1067094"/>
                    <a:pt x="2951520" y="1064383"/>
                    <a:pt x="2972706" y="1062905"/>
                  </a:cubicBezTo>
                  <a:lnTo>
                    <a:pt x="3177175" y="1046666"/>
                  </a:lnTo>
                  <a:close/>
                  <a:moveTo>
                    <a:pt x="2208531" y="540891"/>
                  </a:moveTo>
                  <a:lnTo>
                    <a:pt x="2208531" y="541630"/>
                  </a:lnTo>
                  <a:cubicBezTo>
                    <a:pt x="2133641" y="540891"/>
                    <a:pt x="2058750" y="541630"/>
                    <a:pt x="1983861" y="541630"/>
                  </a:cubicBezTo>
                  <a:cubicBezTo>
                    <a:pt x="1966616" y="541384"/>
                    <a:pt x="1949618" y="541630"/>
                    <a:pt x="1932374" y="541630"/>
                  </a:cubicBezTo>
                  <a:lnTo>
                    <a:pt x="1893302" y="541873"/>
                  </a:lnTo>
                  <a:lnTo>
                    <a:pt x="1942176" y="787474"/>
                  </a:lnTo>
                  <a:lnTo>
                    <a:pt x="2007017" y="785762"/>
                  </a:lnTo>
                  <a:cubicBezTo>
                    <a:pt x="2023523" y="785516"/>
                    <a:pt x="2040029" y="785023"/>
                    <a:pt x="2056534" y="784776"/>
                  </a:cubicBezTo>
                  <a:cubicBezTo>
                    <a:pt x="2060721" y="784530"/>
                    <a:pt x="2064910" y="784530"/>
                    <a:pt x="2069343" y="784530"/>
                  </a:cubicBezTo>
                  <a:cubicBezTo>
                    <a:pt x="2124773" y="783544"/>
                    <a:pt x="2179954" y="782313"/>
                    <a:pt x="2235382" y="781081"/>
                  </a:cubicBezTo>
                  <a:cubicBezTo>
                    <a:pt x="2257554" y="781328"/>
                    <a:pt x="2279479" y="780342"/>
                    <a:pt x="2301651" y="779849"/>
                  </a:cubicBezTo>
                  <a:lnTo>
                    <a:pt x="2301651" y="779608"/>
                  </a:lnTo>
                  <a:lnTo>
                    <a:pt x="2235629" y="780836"/>
                  </a:lnTo>
                  <a:cubicBezTo>
                    <a:pt x="2226022" y="704959"/>
                    <a:pt x="2218138" y="629085"/>
                    <a:pt x="2210009" y="552962"/>
                  </a:cubicBezTo>
                  <a:lnTo>
                    <a:pt x="2209025" y="540912"/>
                  </a:lnTo>
                  <a:close/>
                  <a:moveTo>
                    <a:pt x="853974" y="540583"/>
                  </a:moveTo>
                  <a:cubicBezTo>
                    <a:pt x="844878" y="541168"/>
                    <a:pt x="835751" y="542122"/>
                    <a:pt x="831686" y="542122"/>
                  </a:cubicBezTo>
                  <a:cubicBezTo>
                    <a:pt x="809761" y="542122"/>
                    <a:pt x="787836" y="540891"/>
                    <a:pt x="765910" y="542369"/>
                  </a:cubicBezTo>
                  <a:cubicBezTo>
                    <a:pt x="765418" y="543354"/>
                    <a:pt x="764433" y="545571"/>
                    <a:pt x="763941" y="546803"/>
                  </a:cubicBezTo>
                  <a:cubicBezTo>
                    <a:pt x="763447" y="545571"/>
                    <a:pt x="762709" y="543354"/>
                    <a:pt x="762215" y="542122"/>
                  </a:cubicBezTo>
                  <a:cubicBezTo>
                    <a:pt x="733885" y="542122"/>
                    <a:pt x="705555" y="542369"/>
                    <a:pt x="677225" y="542122"/>
                  </a:cubicBezTo>
                  <a:lnTo>
                    <a:pt x="629679" y="542122"/>
                  </a:lnTo>
                  <a:cubicBezTo>
                    <a:pt x="596669" y="542122"/>
                    <a:pt x="563904" y="542122"/>
                    <a:pt x="530894" y="542369"/>
                  </a:cubicBezTo>
                  <a:cubicBezTo>
                    <a:pt x="532618" y="552469"/>
                    <a:pt x="537299" y="561585"/>
                    <a:pt x="540008" y="571438"/>
                  </a:cubicBezTo>
                  <a:cubicBezTo>
                    <a:pt x="550848" y="602970"/>
                    <a:pt x="561195" y="634996"/>
                    <a:pt x="572526" y="666529"/>
                  </a:cubicBezTo>
                  <a:cubicBezTo>
                    <a:pt x="580164" y="689932"/>
                    <a:pt x="588294" y="713336"/>
                    <a:pt x="596422" y="736984"/>
                  </a:cubicBezTo>
                  <a:cubicBezTo>
                    <a:pt x="598147" y="742651"/>
                    <a:pt x="600118" y="748317"/>
                    <a:pt x="602089" y="753983"/>
                  </a:cubicBezTo>
                  <a:cubicBezTo>
                    <a:pt x="603566" y="758417"/>
                    <a:pt x="605045" y="762851"/>
                    <a:pt x="606769" y="767286"/>
                  </a:cubicBezTo>
                  <a:cubicBezTo>
                    <a:pt x="609479" y="775168"/>
                    <a:pt x="612189" y="783052"/>
                    <a:pt x="614899" y="790688"/>
                  </a:cubicBezTo>
                  <a:cubicBezTo>
                    <a:pt x="617362" y="798818"/>
                    <a:pt x="620072" y="806702"/>
                    <a:pt x="622783" y="814831"/>
                  </a:cubicBezTo>
                  <a:cubicBezTo>
                    <a:pt x="651851" y="816063"/>
                    <a:pt x="681166" y="813352"/>
                    <a:pt x="710482" y="813352"/>
                  </a:cubicBezTo>
                  <a:cubicBezTo>
                    <a:pt x="747927" y="812860"/>
                    <a:pt x="785373" y="812367"/>
                    <a:pt x="822818" y="810643"/>
                  </a:cubicBezTo>
                  <a:cubicBezTo>
                    <a:pt x="829469" y="811135"/>
                    <a:pt x="836120" y="810889"/>
                    <a:pt x="842772" y="810397"/>
                  </a:cubicBezTo>
                  <a:cubicBezTo>
                    <a:pt x="854104" y="809904"/>
                    <a:pt x="865497" y="810520"/>
                    <a:pt x="876860" y="810612"/>
                  </a:cubicBezTo>
                  <a:lnTo>
                    <a:pt x="876876" y="810611"/>
                  </a:lnTo>
                  <a:lnTo>
                    <a:pt x="843017" y="810397"/>
                  </a:lnTo>
                  <a:cubicBezTo>
                    <a:pt x="824296" y="748810"/>
                    <a:pt x="806066" y="686730"/>
                    <a:pt x="787589" y="625143"/>
                  </a:cubicBezTo>
                  <a:cubicBezTo>
                    <a:pt x="781430" y="605681"/>
                    <a:pt x="776750" y="585974"/>
                    <a:pt x="769605" y="566759"/>
                  </a:cubicBezTo>
                  <a:cubicBezTo>
                    <a:pt x="767388" y="560107"/>
                    <a:pt x="765664" y="553702"/>
                    <a:pt x="763940" y="547050"/>
                  </a:cubicBezTo>
                  <a:cubicBezTo>
                    <a:pt x="764433" y="545818"/>
                    <a:pt x="765418" y="543602"/>
                    <a:pt x="765910" y="542616"/>
                  </a:cubicBezTo>
                  <a:cubicBezTo>
                    <a:pt x="787835" y="541138"/>
                    <a:pt x="809761" y="542370"/>
                    <a:pt x="831686" y="542370"/>
                  </a:cubicBezTo>
                  <a:cubicBezTo>
                    <a:pt x="858537" y="630563"/>
                    <a:pt x="884897" y="719248"/>
                    <a:pt x="911010" y="807687"/>
                  </a:cubicBezTo>
                  <a:lnTo>
                    <a:pt x="910822" y="807704"/>
                  </a:lnTo>
                  <a:lnTo>
                    <a:pt x="916276" y="809257"/>
                  </a:lnTo>
                  <a:cubicBezTo>
                    <a:pt x="918339" y="809165"/>
                    <a:pt x="920495" y="808796"/>
                    <a:pt x="922342" y="809165"/>
                  </a:cubicBezTo>
                  <a:cubicBezTo>
                    <a:pt x="954614" y="808426"/>
                    <a:pt x="987132" y="807687"/>
                    <a:pt x="1019404" y="806948"/>
                  </a:cubicBezTo>
                  <a:cubicBezTo>
                    <a:pt x="1033199" y="806702"/>
                    <a:pt x="1046995" y="806456"/>
                    <a:pt x="1061037" y="805962"/>
                  </a:cubicBezTo>
                  <a:cubicBezTo>
                    <a:pt x="1114249" y="804977"/>
                    <a:pt x="1167707" y="803499"/>
                    <a:pt x="1220918" y="802760"/>
                  </a:cubicBezTo>
                  <a:lnTo>
                    <a:pt x="1221163" y="802754"/>
                  </a:lnTo>
                  <a:lnTo>
                    <a:pt x="1165243" y="566266"/>
                  </a:lnTo>
                  <a:cubicBezTo>
                    <a:pt x="1163273" y="558137"/>
                    <a:pt x="1161301" y="550007"/>
                    <a:pt x="1159332" y="541877"/>
                  </a:cubicBezTo>
                  <a:cubicBezTo>
                    <a:pt x="1181996" y="542370"/>
                    <a:pt x="1204412" y="541631"/>
                    <a:pt x="1227077" y="541877"/>
                  </a:cubicBezTo>
                  <a:cubicBezTo>
                    <a:pt x="1246292" y="619970"/>
                    <a:pt x="1264276" y="698309"/>
                    <a:pt x="1282998" y="776402"/>
                  </a:cubicBezTo>
                  <a:lnTo>
                    <a:pt x="1288171" y="800543"/>
                  </a:lnTo>
                  <a:lnTo>
                    <a:pt x="1316501" y="800543"/>
                  </a:lnTo>
                  <a:cubicBezTo>
                    <a:pt x="1360843" y="799558"/>
                    <a:pt x="1405187" y="798818"/>
                    <a:pt x="1449530" y="797586"/>
                  </a:cubicBezTo>
                  <a:cubicBezTo>
                    <a:pt x="1475889" y="797586"/>
                    <a:pt x="1502494" y="795369"/>
                    <a:pt x="1528854" y="796847"/>
                  </a:cubicBezTo>
                  <a:lnTo>
                    <a:pt x="1529153" y="796840"/>
                  </a:lnTo>
                  <a:lnTo>
                    <a:pt x="1530826" y="788472"/>
                  </a:lnTo>
                  <a:cubicBezTo>
                    <a:pt x="1514074" y="706438"/>
                    <a:pt x="1497815" y="624404"/>
                    <a:pt x="1483774" y="541877"/>
                  </a:cubicBezTo>
                  <a:cubicBezTo>
                    <a:pt x="1505944" y="541631"/>
                    <a:pt x="1528362" y="542123"/>
                    <a:pt x="1550533" y="541631"/>
                  </a:cubicBezTo>
                  <a:lnTo>
                    <a:pt x="1599262" y="794135"/>
                  </a:lnTo>
                  <a:lnTo>
                    <a:pt x="1873989" y="788964"/>
                  </a:lnTo>
                  <a:lnTo>
                    <a:pt x="1874432" y="788954"/>
                  </a:lnTo>
                  <a:lnTo>
                    <a:pt x="1825952" y="541630"/>
                  </a:lnTo>
                  <a:lnTo>
                    <a:pt x="1825986" y="541630"/>
                  </a:lnTo>
                  <a:lnTo>
                    <a:pt x="1825951" y="541630"/>
                  </a:lnTo>
                  <a:cubicBezTo>
                    <a:pt x="1805751" y="540644"/>
                    <a:pt x="1785550" y="541384"/>
                    <a:pt x="1765103" y="541138"/>
                  </a:cubicBezTo>
                  <a:cubicBezTo>
                    <a:pt x="1693662" y="541384"/>
                    <a:pt x="1621974" y="540891"/>
                    <a:pt x="1550532" y="541630"/>
                  </a:cubicBezTo>
                  <a:cubicBezTo>
                    <a:pt x="1528361" y="542122"/>
                    <a:pt x="1505944" y="541630"/>
                    <a:pt x="1483772" y="541876"/>
                  </a:cubicBezTo>
                  <a:cubicBezTo>
                    <a:pt x="1465542" y="541138"/>
                    <a:pt x="1447066" y="541138"/>
                    <a:pt x="1428836" y="541876"/>
                  </a:cubicBezTo>
                  <a:cubicBezTo>
                    <a:pt x="1361583" y="541138"/>
                    <a:pt x="1294330" y="541630"/>
                    <a:pt x="1227076" y="541876"/>
                  </a:cubicBezTo>
                  <a:cubicBezTo>
                    <a:pt x="1204413" y="541630"/>
                    <a:pt x="1181995" y="542122"/>
                    <a:pt x="1159331" y="541876"/>
                  </a:cubicBezTo>
                  <a:cubicBezTo>
                    <a:pt x="1152925" y="541876"/>
                    <a:pt x="1146520" y="541138"/>
                    <a:pt x="1140361" y="542122"/>
                  </a:cubicBezTo>
                  <a:cubicBezTo>
                    <a:pt x="1129276" y="541384"/>
                    <a:pt x="1117944" y="541876"/>
                    <a:pt x="1106858" y="541876"/>
                  </a:cubicBezTo>
                  <a:lnTo>
                    <a:pt x="1069659" y="541876"/>
                  </a:lnTo>
                  <a:cubicBezTo>
                    <a:pt x="1027041" y="541876"/>
                    <a:pt x="984176" y="541876"/>
                    <a:pt x="941557" y="542122"/>
                  </a:cubicBezTo>
                  <a:cubicBezTo>
                    <a:pt x="934167" y="541876"/>
                    <a:pt x="927023" y="541876"/>
                    <a:pt x="919879" y="542122"/>
                  </a:cubicBezTo>
                  <a:cubicBezTo>
                    <a:pt x="892584" y="538747"/>
                    <a:pt x="889430" y="542443"/>
                    <a:pt x="876078" y="541260"/>
                  </a:cubicBezTo>
                  <a:cubicBezTo>
                    <a:pt x="872137" y="539782"/>
                    <a:pt x="863071" y="539998"/>
                    <a:pt x="853974" y="540583"/>
                  </a:cubicBezTo>
                  <a:close/>
                  <a:moveTo>
                    <a:pt x="2551449" y="540398"/>
                  </a:moveTo>
                  <a:cubicBezTo>
                    <a:pt x="2459315" y="540891"/>
                    <a:pt x="2367179" y="540891"/>
                    <a:pt x="2275045" y="540891"/>
                  </a:cubicBezTo>
                  <a:lnTo>
                    <a:pt x="2275210" y="541877"/>
                  </a:lnTo>
                  <a:lnTo>
                    <a:pt x="2275537" y="541877"/>
                  </a:lnTo>
                  <a:cubicBezTo>
                    <a:pt x="2282928" y="621201"/>
                    <a:pt x="2292536" y="700279"/>
                    <a:pt x="2301897" y="779110"/>
                  </a:cubicBezTo>
                  <a:lnTo>
                    <a:pt x="2301897" y="779352"/>
                  </a:lnTo>
                  <a:lnTo>
                    <a:pt x="2578765" y="773692"/>
                  </a:lnTo>
                  <a:lnTo>
                    <a:pt x="2551724" y="540398"/>
                  </a:lnTo>
                  <a:close/>
                  <a:moveTo>
                    <a:pt x="2931853" y="540152"/>
                  </a:moveTo>
                  <a:lnTo>
                    <a:pt x="2950535" y="765808"/>
                  </a:lnTo>
                  <a:cubicBezTo>
                    <a:pt x="2928363" y="767039"/>
                    <a:pt x="2905945" y="764822"/>
                    <a:pt x="2884020" y="767286"/>
                  </a:cubicBezTo>
                  <a:lnTo>
                    <a:pt x="2884020" y="766793"/>
                  </a:lnTo>
                  <a:lnTo>
                    <a:pt x="2865585" y="540397"/>
                  </a:lnTo>
                  <a:lnTo>
                    <a:pt x="2865297" y="540398"/>
                  </a:lnTo>
                  <a:lnTo>
                    <a:pt x="2853719" y="540398"/>
                  </a:lnTo>
                  <a:lnTo>
                    <a:pt x="2618729" y="540398"/>
                  </a:lnTo>
                  <a:lnTo>
                    <a:pt x="2644541" y="771721"/>
                  </a:lnTo>
                  <a:lnTo>
                    <a:pt x="2644569" y="771719"/>
                  </a:lnTo>
                  <a:cubicBezTo>
                    <a:pt x="2655901" y="772705"/>
                    <a:pt x="2667479" y="771719"/>
                    <a:pt x="2678811" y="771719"/>
                  </a:cubicBezTo>
                  <a:cubicBezTo>
                    <a:pt x="2747050" y="770241"/>
                    <a:pt x="2815288" y="768764"/>
                    <a:pt x="2883528" y="767532"/>
                  </a:cubicBezTo>
                  <a:cubicBezTo>
                    <a:pt x="2905698" y="765069"/>
                    <a:pt x="2927870" y="767040"/>
                    <a:pt x="2950041" y="766054"/>
                  </a:cubicBezTo>
                  <a:cubicBezTo>
                    <a:pt x="3025670" y="764576"/>
                    <a:pt x="3101300" y="762851"/>
                    <a:pt x="3177175" y="761373"/>
                  </a:cubicBezTo>
                  <a:cubicBezTo>
                    <a:pt x="3177668" y="699047"/>
                    <a:pt x="3177175" y="636721"/>
                    <a:pt x="3179638" y="574394"/>
                  </a:cubicBezTo>
                  <a:cubicBezTo>
                    <a:pt x="3179638" y="565772"/>
                    <a:pt x="3177914" y="555918"/>
                    <a:pt x="3170031" y="550991"/>
                  </a:cubicBezTo>
                  <a:cubicBezTo>
                    <a:pt x="3155742" y="542122"/>
                    <a:pt x="3138498" y="540398"/>
                    <a:pt x="3122239" y="540152"/>
                  </a:cubicBezTo>
                  <a:close/>
                  <a:moveTo>
                    <a:pt x="60121" y="401"/>
                  </a:moveTo>
                  <a:cubicBezTo>
                    <a:pt x="92393" y="-1077"/>
                    <a:pt x="124911" y="1633"/>
                    <a:pt x="156936" y="6807"/>
                  </a:cubicBezTo>
                  <a:cubicBezTo>
                    <a:pt x="167036" y="8038"/>
                    <a:pt x="176890" y="12226"/>
                    <a:pt x="187237" y="11240"/>
                  </a:cubicBezTo>
                  <a:cubicBezTo>
                    <a:pt x="194873" y="11734"/>
                    <a:pt x="202265" y="13704"/>
                    <a:pt x="209162" y="16907"/>
                  </a:cubicBezTo>
                  <a:lnTo>
                    <a:pt x="211872" y="17892"/>
                  </a:lnTo>
                  <a:cubicBezTo>
                    <a:pt x="232910" y="21711"/>
                    <a:pt x="252175" y="31687"/>
                    <a:pt x="270996" y="39325"/>
                  </a:cubicBezTo>
                  <a:cubicBezTo>
                    <a:pt x="319033" y="61865"/>
                    <a:pt x="353276" y="98473"/>
                    <a:pt x="379389" y="132937"/>
                  </a:cubicBezTo>
                  <a:cubicBezTo>
                    <a:pt x="381113" y="135400"/>
                    <a:pt x="382838" y="137864"/>
                    <a:pt x="384562" y="140574"/>
                  </a:cubicBezTo>
                  <a:cubicBezTo>
                    <a:pt x="398358" y="161760"/>
                    <a:pt x="408458" y="185163"/>
                    <a:pt x="416096" y="209059"/>
                  </a:cubicBezTo>
                  <a:cubicBezTo>
                    <a:pt x="420529" y="222608"/>
                    <a:pt x="425210" y="236158"/>
                    <a:pt x="429891" y="249707"/>
                  </a:cubicBezTo>
                  <a:cubicBezTo>
                    <a:pt x="437035" y="270893"/>
                    <a:pt x="444425" y="292325"/>
                    <a:pt x="451569" y="313511"/>
                  </a:cubicBezTo>
                  <a:cubicBezTo>
                    <a:pt x="456250" y="327307"/>
                    <a:pt x="460931" y="340856"/>
                    <a:pt x="465611" y="354652"/>
                  </a:cubicBezTo>
                  <a:lnTo>
                    <a:pt x="480007" y="396105"/>
                  </a:lnTo>
                  <a:lnTo>
                    <a:pt x="480007" y="417794"/>
                  </a:lnTo>
                  <a:lnTo>
                    <a:pt x="3168726" y="417794"/>
                  </a:lnTo>
                  <a:lnTo>
                    <a:pt x="3192264" y="421165"/>
                  </a:lnTo>
                  <a:cubicBezTo>
                    <a:pt x="3215112" y="427940"/>
                    <a:pt x="3236668" y="438533"/>
                    <a:pt x="3255021" y="454176"/>
                  </a:cubicBezTo>
                  <a:cubicBezTo>
                    <a:pt x="3289018" y="482259"/>
                    <a:pt x="3307740" y="525864"/>
                    <a:pt x="3308479" y="569714"/>
                  </a:cubicBezTo>
                  <a:cubicBezTo>
                    <a:pt x="3305030" y="692889"/>
                    <a:pt x="3306016" y="816063"/>
                    <a:pt x="3305769" y="939484"/>
                  </a:cubicBezTo>
                  <a:lnTo>
                    <a:pt x="3306752" y="1347508"/>
                  </a:lnTo>
                  <a:lnTo>
                    <a:pt x="3307248" y="1347931"/>
                  </a:lnTo>
                  <a:cubicBezTo>
                    <a:pt x="3308726" y="1357538"/>
                    <a:pt x="3308480" y="1367146"/>
                    <a:pt x="3307248" y="1376754"/>
                  </a:cubicBezTo>
                  <a:lnTo>
                    <a:pt x="3306509" y="1377429"/>
                  </a:lnTo>
                  <a:lnTo>
                    <a:pt x="3307494" y="1567181"/>
                  </a:lnTo>
                  <a:cubicBezTo>
                    <a:pt x="3306262" y="1589353"/>
                    <a:pt x="3303060" y="1611523"/>
                    <a:pt x="3294684" y="1631970"/>
                  </a:cubicBezTo>
                  <a:cubicBezTo>
                    <a:pt x="3279902" y="1668430"/>
                    <a:pt x="3250587" y="1697992"/>
                    <a:pt x="3215605" y="1715483"/>
                  </a:cubicBezTo>
                  <a:cubicBezTo>
                    <a:pt x="3178161" y="1735437"/>
                    <a:pt x="3136281" y="1744059"/>
                    <a:pt x="3094648" y="1749725"/>
                  </a:cubicBezTo>
                  <a:cubicBezTo>
                    <a:pt x="3056710" y="1755638"/>
                    <a:pt x="3018773" y="1761304"/>
                    <a:pt x="2980589" y="1766723"/>
                  </a:cubicBezTo>
                  <a:cubicBezTo>
                    <a:pt x="2522133" y="1832499"/>
                    <a:pt x="2063185" y="1895318"/>
                    <a:pt x="1604237" y="1958384"/>
                  </a:cubicBezTo>
                  <a:cubicBezTo>
                    <a:pt x="1399027" y="1986713"/>
                    <a:pt x="1193573" y="2014551"/>
                    <a:pt x="988364" y="2042881"/>
                  </a:cubicBezTo>
                  <a:cubicBezTo>
                    <a:pt x="971366" y="2044852"/>
                    <a:pt x="954122" y="2049286"/>
                    <a:pt x="937124" y="2045344"/>
                  </a:cubicBezTo>
                  <a:cubicBezTo>
                    <a:pt x="926284" y="2042388"/>
                    <a:pt x="916430" y="2036476"/>
                    <a:pt x="907808" y="2029578"/>
                  </a:cubicBezTo>
                  <a:cubicBezTo>
                    <a:pt x="894012" y="2015783"/>
                    <a:pt x="889086" y="1996321"/>
                    <a:pt x="882926" y="1978337"/>
                  </a:cubicBezTo>
                  <a:cubicBezTo>
                    <a:pt x="875536" y="1956658"/>
                    <a:pt x="868392" y="1934980"/>
                    <a:pt x="860755" y="1913547"/>
                  </a:cubicBezTo>
                  <a:cubicBezTo>
                    <a:pt x="858785" y="1908128"/>
                    <a:pt x="857060" y="1902462"/>
                    <a:pt x="855089" y="1897042"/>
                  </a:cubicBezTo>
                  <a:cubicBezTo>
                    <a:pt x="846960" y="1873393"/>
                    <a:pt x="838830" y="1849497"/>
                    <a:pt x="830947" y="1825848"/>
                  </a:cubicBezTo>
                  <a:cubicBezTo>
                    <a:pt x="819122" y="1791359"/>
                    <a:pt x="807297" y="1756624"/>
                    <a:pt x="795719" y="1722135"/>
                  </a:cubicBezTo>
                  <a:cubicBezTo>
                    <a:pt x="789314" y="1703659"/>
                    <a:pt x="783155" y="1684936"/>
                    <a:pt x="776011" y="1666706"/>
                  </a:cubicBezTo>
                  <a:cubicBezTo>
                    <a:pt x="775765" y="1665721"/>
                    <a:pt x="775272" y="1664243"/>
                    <a:pt x="775026" y="1663257"/>
                  </a:cubicBezTo>
                  <a:cubicBezTo>
                    <a:pt x="767882" y="1639854"/>
                    <a:pt x="759260" y="1616944"/>
                    <a:pt x="751869" y="1594032"/>
                  </a:cubicBezTo>
                  <a:cubicBezTo>
                    <a:pt x="740291" y="1560283"/>
                    <a:pt x="728958" y="1526779"/>
                    <a:pt x="717380" y="1493276"/>
                  </a:cubicBezTo>
                  <a:cubicBezTo>
                    <a:pt x="715902" y="1489088"/>
                    <a:pt x="714424" y="1484654"/>
                    <a:pt x="712946" y="1480465"/>
                  </a:cubicBezTo>
                  <a:cubicBezTo>
                    <a:pt x="707773" y="1464207"/>
                    <a:pt x="701613" y="1448194"/>
                    <a:pt x="696194" y="1431935"/>
                  </a:cubicBezTo>
                  <a:cubicBezTo>
                    <a:pt x="688804" y="1409517"/>
                    <a:pt x="681166" y="1387346"/>
                    <a:pt x="673530" y="1365175"/>
                  </a:cubicBezTo>
                  <a:cubicBezTo>
                    <a:pt x="662198" y="1331671"/>
                    <a:pt x="650866" y="1298168"/>
                    <a:pt x="639288" y="1264664"/>
                  </a:cubicBezTo>
                  <a:cubicBezTo>
                    <a:pt x="637563" y="1259738"/>
                    <a:pt x="636085" y="1255057"/>
                    <a:pt x="634607" y="1250376"/>
                  </a:cubicBezTo>
                  <a:cubicBezTo>
                    <a:pt x="630912" y="1239291"/>
                    <a:pt x="626970" y="1228451"/>
                    <a:pt x="623275" y="1217365"/>
                  </a:cubicBezTo>
                  <a:cubicBezTo>
                    <a:pt x="620565" y="1209482"/>
                    <a:pt x="617855" y="1201599"/>
                    <a:pt x="615145" y="1193962"/>
                  </a:cubicBezTo>
                  <a:cubicBezTo>
                    <a:pt x="613421" y="1188788"/>
                    <a:pt x="611696" y="1183861"/>
                    <a:pt x="609972" y="1178935"/>
                  </a:cubicBezTo>
                  <a:cubicBezTo>
                    <a:pt x="608001" y="1173516"/>
                    <a:pt x="606277" y="1168341"/>
                    <a:pt x="604552" y="1163168"/>
                  </a:cubicBezTo>
                  <a:cubicBezTo>
                    <a:pt x="596669" y="1140258"/>
                    <a:pt x="588786" y="1117101"/>
                    <a:pt x="581149" y="1094190"/>
                  </a:cubicBezTo>
                  <a:cubicBezTo>
                    <a:pt x="569817" y="1061427"/>
                    <a:pt x="558732" y="1028415"/>
                    <a:pt x="547399" y="995405"/>
                  </a:cubicBezTo>
                  <a:cubicBezTo>
                    <a:pt x="545429" y="989246"/>
                    <a:pt x="543211" y="983087"/>
                    <a:pt x="541240" y="977174"/>
                  </a:cubicBezTo>
                  <a:cubicBezTo>
                    <a:pt x="536807" y="964365"/>
                    <a:pt x="532372" y="951555"/>
                    <a:pt x="527938" y="938498"/>
                  </a:cubicBezTo>
                  <a:cubicBezTo>
                    <a:pt x="525474" y="931108"/>
                    <a:pt x="523011" y="923964"/>
                    <a:pt x="520547" y="916573"/>
                  </a:cubicBezTo>
                  <a:cubicBezTo>
                    <a:pt x="519069" y="912385"/>
                    <a:pt x="517591" y="908444"/>
                    <a:pt x="516360" y="904255"/>
                  </a:cubicBezTo>
                  <a:lnTo>
                    <a:pt x="509708" y="884302"/>
                  </a:lnTo>
                  <a:cubicBezTo>
                    <a:pt x="498869" y="852768"/>
                    <a:pt x="487783" y="821236"/>
                    <a:pt x="477436" y="789457"/>
                  </a:cubicBezTo>
                  <a:cubicBezTo>
                    <a:pt x="474479" y="781081"/>
                    <a:pt x="472017" y="772705"/>
                    <a:pt x="469060" y="764329"/>
                  </a:cubicBezTo>
                  <a:cubicBezTo>
                    <a:pt x="452309" y="718016"/>
                    <a:pt x="437528" y="670963"/>
                    <a:pt x="421023" y="624650"/>
                  </a:cubicBezTo>
                  <a:cubicBezTo>
                    <a:pt x="410429" y="592625"/>
                    <a:pt x="399590" y="560599"/>
                    <a:pt x="388257" y="528819"/>
                  </a:cubicBezTo>
                  <a:cubicBezTo>
                    <a:pt x="365101" y="461074"/>
                    <a:pt x="342437" y="393082"/>
                    <a:pt x="319033" y="325336"/>
                  </a:cubicBezTo>
                  <a:cubicBezTo>
                    <a:pt x="314107" y="310309"/>
                    <a:pt x="308934" y="295281"/>
                    <a:pt x="303761" y="280253"/>
                  </a:cubicBezTo>
                  <a:cubicBezTo>
                    <a:pt x="295385" y="257589"/>
                    <a:pt x="289964" y="233201"/>
                    <a:pt x="277154" y="212508"/>
                  </a:cubicBezTo>
                  <a:cubicBezTo>
                    <a:pt x="271735" y="203639"/>
                    <a:pt x="265083" y="195510"/>
                    <a:pt x="257693" y="188366"/>
                  </a:cubicBezTo>
                  <a:cubicBezTo>
                    <a:pt x="250549" y="181468"/>
                    <a:pt x="242665" y="175062"/>
                    <a:pt x="234290" y="169643"/>
                  </a:cubicBezTo>
                  <a:cubicBezTo>
                    <a:pt x="225914" y="164223"/>
                    <a:pt x="217291" y="159542"/>
                    <a:pt x="208423" y="155601"/>
                  </a:cubicBezTo>
                  <a:cubicBezTo>
                    <a:pt x="204235" y="153630"/>
                    <a:pt x="200047" y="151906"/>
                    <a:pt x="195859" y="150182"/>
                  </a:cubicBezTo>
                  <a:cubicBezTo>
                    <a:pt x="179107" y="143776"/>
                    <a:pt x="161863" y="139096"/>
                    <a:pt x="144372" y="135647"/>
                  </a:cubicBezTo>
                  <a:cubicBezTo>
                    <a:pt x="117274" y="130720"/>
                    <a:pt x="89930" y="127271"/>
                    <a:pt x="62339" y="130228"/>
                  </a:cubicBezTo>
                  <a:cubicBezTo>
                    <a:pt x="44601" y="131951"/>
                    <a:pt x="29327" y="121358"/>
                    <a:pt x="17256" y="109781"/>
                  </a:cubicBezTo>
                  <a:cubicBezTo>
                    <a:pt x="11344" y="100173"/>
                    <a:pt x="3214" y="90319"/>
                    <a:pt x="3460" y="78247"/>
                  </a:cubicBezTo>
                  <a:cubicBezTo>
                    <a:pt x="2722" y="77015"/>
                    <a:pt x="997" y="74799"/>
                    <a:pt x="258" y="73567"/>
                  </a:cubicBezTo>
                  <a:cubicBezTo>
                    <a:pt x="-235" y="63713"/>
                    <a:pt x="-481" y="53613"/>
                    <a:pt x="3954" y="44498"/>
                  </a:cubicBezTo>
                  <a:cubicBezTo>
                    <a:pt x="9619" y="32919"/>
                    <a:pt x="14053" y="19124"/>
                    <a:pt x="25878" y="12472"/>
                  </a:cubicBezTo>
                  <a:cubicBezTo>
                    <a:pt x="35486" y="4590"/>
                    <a:pt x="47557" y="-91"/>
                    <a:pt x="60121" y="401"/>
                  </a:cubicBezTo>
                  <a:close/>
                </a:path>
              </a:pathLst>
            </a:custGeom>
            <a:solidFill>
              <a:srgbClr val="CBCCCA"/>
            </a:solidFill>
            <a:ln cap="flat" cmpd="sng" w="9525">
              <a:solidFill>
                <a:srgbClr val="CBCCCA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 flipH="1">
            <a:off x="5952188" y="4196346"/>
            <a:ext cx="2749802" cy="2512878"/>
            <a:chOff x="967971" y="3430044"/>
            <a:chExt cx="3396075" cy="3103468"/>
          </a:xfrm>
        </p:grpSpPr>
        <p:sp>
          <p:nvSpPr>
            <p:cNvPr id="47" name="Google Shape;47;p2"/>
            <p:cNvSpPr/>
            <p:nvPr/>
          </p:nvSpPr>
          <p:spPr>
            <a:xfrm>
              <a:off x="1984160" y="5283328"/>
              <a:ext cx="2333391" cy="888833"/>
            </a:xfrm>
            <a:custGeom>
              <a:rect b="b" l="l" r="r" t="t"/>
              <a:pathLst>
                <a:path extrusionOk="0" h="928285" w="2436962">
                  <a:moveTo>
                    <a:pt x="706018" y="200087"/>
                  </a:moveTo>
                  <a:cubicBezTo>
                    <a:pt x="1185075" y="134259"/>
                    <a:pt x="1664133" y="68687"/>
                    <a:pt x="2142675" y="30"/>
                  </a:cubicBezTo>
                  <a:cubicBezTo>
                    <a:pt x="2146790" y="10830"/>
                    <a:pt x="2151418" y="21887"/>
                    <a:pt x="2151418" y="33716"/>
                  </a:cubicBezTo>
                  <a:cubicBezTo>
                    <a:pt x="2152704" y="57116"/>
                    <a:pt x="2139847" y="80259"/>
                    <a:pt x="2120304" y="92602"/>
                  </a:cubicBezTo>
                  <a:cubicBezTo>
                    <a:pt x="2104361" y="103144"/>
                    <a:pt x="2084561" y="103144"/>
                    <a:pt x="2066046" y="106487"/>
                  </a:cubicBezTo>
                  <a:cubicBezTo>
                    <a:pt x="1995589" y="116516"/>
                    <a:pt x="1925389" y="126801"/>
                    <a:pt x="1855189" y="137087"/>
                  </a:cubicBezTo>
                  <a:cubicBezTo>
                    <a:pt x="1829990" y="140944"/>
                    <a:pt x="1804532" y="143516"/>
                    <a:pt x="1779332" y="148916"/>
                  </a:cubicBezTo>
                  <a:cubicBezTo>
                    <a:pt x="1772647" y="149173"/>
                    <a:pt x="1765961" y="150202"/>
                    <a:pt x="1759532" y="151230"/>
                  </a:cubicBezTo>
                  <a:cubicBezTo>
                    <a:pt x="1721990" y="156116"/>
                    <a:pt x="1684447" y="162030"/>
                    <a:pt x="1646904" y="167430"/>
                  </a:cubicBezTo>
                  <a:cubicBezTo>
                    <a:pt x="1619389" y="171287"/>
                    <a:pt x="1591875" y="175401"/>
                    <a:pt x="1564361" y="179516"/>
                  </a:cubicBezTo>
                  <a:cubicBezTo>
                    <a:pt x="1379475" y="206002"/>
                    <a:pt x="1194332" y="233002"/>
                    <a:pt x="1009447" y="259744"/>
                  </a:cubicBezTo>
                  <a:cubicBezTo>
                    <a:pt x="975761" y="264887"/>
                    <a:pt x="941818" y="268744"/>
                    <a:pt x="908389" y="274916"/>
                  </a:cubicBezTo>
                  <a:cubicBezTo>
                    <a:pt x="851818" y="281602"/>
                    <a:pt x="795761" y="291116"/>
                    <a:pt x="739189" y="298573"/>
                  </a:cubicBezTo>
                  <a:cubicBezTo>
                    <a:pt x="672075" y="308345"/>
                    <a:pt x="604961" y="318373"/>
                    <a:pt x="537847" y="327630"/>
                  </a:cubicBezTo>
                  <a:cubicBezTo>
                    <a:pt x="528590" y="327373"/>
                    <a:pt x="519590" y="330202"/>
                    <a:pt x="510590" y="331744"/>
                  </a:cubicBezTo>
                  <a:cubicBezTo>
                    <a:pt x="446046" y="341002"/>
                    <a:pt x="381761" y="350259"/>
                    <a:pt x="317218" y="359516"/>
                  </a:cubicBezTo>
                  <a:cubicBezTo>
                    <a:pt x="288675" y="364144"/>
                    <a:pt x="260133" y="367230"/>
                    <a:pt x="231847" y="372887"/>
                  </a:cubicBezTo>
                  <a:cubicBezTo>
                    <a:pt x="204590" y="375458"/>
                    <a:pt x="177332" y="379830"/>
                    <a:pt x="150332" y="383688"/>
                  </a:cubicBezTo>
                  <a:cubicBezTo>
                    <a:pt x="144675" y="383688"/>
                    <a:pt x="148018" y="390116"/>
                    <a:pt x="148275" y="393202"/>
                  </a:cubicBezTo>
                  <a:cubicBezTo>
                    <a:pt x="150847" y="404516"/>
                    <a:pt x="153675" y="415830"/>
                    <a:pt x="156247" y="426887"/>
                  </a:cubicBezTo>
                  <a:cubicBezTo>
                    <a:pt x="159847" y="442316"/>
                    <a:pt x="163961" y="457487"/>
                    <a:pt x="168332" y="472659"/>
                  </a:cubicBezTo>
                  <a:cubicBezTo>
                    <a:pt x="173218" y="490402"/>
                    <a:pt x="178104" y="507887"/>
                    <a:pt x="183761" y="525373"/>
                  </a:cubicBezTo>
                  <a:cubicBezTo>
                    <a:pt x="193018" y="553659"/>
                    <a:pt x="202018" y="582202"/>
                    <a:pt x="213847" y="609458"/>
                  </a:cubicBezTo>
                  <a:cubicBezTo>
                    <a:pt x="226447" y="642630"/>
                    <a:pt x="242133" y="674773"/>
                    <a:pt x="260389" y="705373"/>
                  </a:cubicBezTo>
                  <a:cubicBezTo>
                    <a:pt x="273247" y="726973"/>
                    <a:pt x="287904" y="747545"/>
                    <a:pt x="305904" y="765030"/>
                  </a:cubicBezTo>
                  <a:cubicBezTo>
                    <a:pt x="317732" y="776087"/>
                    <a:pt x="330847" y="786373"/>
                    <a:pt x="346790" y="791002"/>
                  </a:cubicBezTo>
                  <a:cubicBezTo>
                    <a:pt x="359133" y="794345"/>
                    <a:pt x="371990" y="793059"/>
                    <a:pt x="384590" y="793059"/>
                  </a:cubicBezTo>
                  <a:cubicBezTo>
                    <a:pt x="1037732" y="793059"/>
                    <a:pt x="1690875" y="793059"/>
                    <a:pt x="2344018" y="793059"/>
                  </a:cubicBezTo>
                  <a:cubicBezTo>
                    <a:pt x="2355075" y="793059"/>
                    <a:pt x="2366133" y="792545"/>
                    <a:pt x="2377189" y="793573"/>
                  </a:cubicBezTo>
                  <a:cubicBezTo>
                    <a:pt x="2398532" y="796144"/>
                    <a:pt x="2418075" y="809516"/>
                    <a:pt x="2428104" y="828545"/>
                  </a:cubicBezTo>
                  <a:cubicBezTo>
                    <a:pt x="2438133" y="847316"/>
                    <a:pt x="2438904" y="870973"/>
                    <a:pt x="2429389" y="890002"/>
                  </a:cubicBezTo>
                  <a:cubicBezTo>
                    <a:pt x="2418590" y="912373"/>
                    <a:pt x="2394675" y="927801"/>
                    <a:pt x="2369990" y="927801"/>
                  </a:cubicBezTo>
                  <a:cubicBezTo>
                    <a:pt x="2309304" y="928059"/>
                    <a:pt x="2248361" y="927545"/>
                    <a:pt x="2187675" y="928059"/>
                  </a:cubicBezTo>
                  <a:cubicBezTo>
                    <a:pt x="2198475" y="905688"/>
                    <a:pt x="2210304" y="883573"/>
                    <a:pt x="2220847" y="861202"/>
                  </a:cubicBezTo>
                  <a:cubicBezTo>
                    <a:pt x="2157332" y="859916"/>
                    <a:pt x="2093818" y="860944"/>
                    <a:pt x="2030304" y="860688"/>
                  </a:cubicBezTo>
                  <a:cubicBezTo>
                    <a:pt x="2012046" y="860944"/>
                    <a:pt x="1994046" y="860173"/>
                    <a:pt x="1975790" y="860944"/>
                  </a:cubicBezTo>
                  <a:cubicBezTo>
                    <a:pt x="1975018" y="883316"/>
                    <a:pt x="1975790" y="905688"/>
                    <a:pt x="1975532" y="928059"/>
                  </a:cubicBezTo>
                  <a:cubicBezTo>
                    <a:pt x="1684447" y="927545"/>
                    <a:pt x="1393361" y="928059"/>
                    <a:pt x="1102275" y="927801"/>
                  </a:cubicBezTo>
                  <a:cubicBezTo>
                    <a:pt x="954161" y="927801"/>
                    <a:pt x="806046" y="927545"/>
                    <a:pt x="657932" y="928059"/>
                  </a:cubicBezTo>
                  <a:cubicBezTo>
                    <a:pt x="668475" y="905688"/>
                    <a:pt x="680561" y="883830"/>
                    <a:pt x="691104" y="861202"/>
                  </a:cubicBezTo>
                  <a:cubicBezTo>
                    <a:pt x="626818" y="859916"/>
                    <a:pt x="562275" y="860944"/>
                    <a:pt x="497990" y="860688"/>
                  </a:cubicBezTo>
                  <a:cubicBezTo>
                    <a:pt x="480761" y="860944"/>
                    <a:pt x="463275" y="860173"/>
                    <a:pt x="446046" y="861202"/>
                  </a:cubicBezTo>
                  <a:cubicBezTo>
                    <a:pt x="445018" y="883573"/>
                    <a:pt x="446046" y="905944"/>
                    <a:pt x="445532" y="928316"/>
                  </a:cubicBezTo>
                  <a:cubicBezTo>
                    <a:pt x="414161" y="927287"/>
                    <a:pt x="383046" y="928830"/>
                    <a:pt x="351675" y="927545"/>
                  </a:cubicBezTo>
                  <a:cubicBezTo>
                    <a:pt x="302561" y="925230"/>
                    <a:pt x="256275" y="901830"/>
                    <a:pt x="220532" y="869173"/>
                  </a:cubicBezTo>
                  <a:cubicBezTo>
                    <a:pt x="170647" y="824173"/>
                    <a:pt x="136704" y="764773"/>
                    <a:pt x="108161" y="704859"/>
                  </a:cubicBezTo>
                  <a:cubicBezTo>
                    <a:pt x="93761" y="673487"/>
                    <a:pt x="81418" y="641345"/>
                    <a:pt x="69590" y="608944"/>
                  </a:cubicBezTo>
                  <a:cubicBezTo>
                    <a:pt x="60075" y="581173"/>
                    <a:pt x="51332" y="553402"/>
                    <a:pt x="43361" y="525116"/>
                  </a:cubicBezTo>
                  <a:cubicBezTo>
                    <a:pt x="38218" y="507887"/>
                    <a:pt x="33590" y="490402"/>
                    <a:pt x="29218" y="472916"/>
                  </a:cubicBezTo>
                  <a:cubicBezTo>
                    <a:pt x="24332" y="456202"/>
                    <a:pt x="21504" y="438716"/>
                    <a:pt x="17389" y="421744"/>
                  </a:cubicBezTo>
                  <a:cubicBezTo>
                    <a:pt x="13275" y="405801"/>
                    <a:pt x="10189" y="389601"/>
                    <a:pt x="6847" y="373402"/>
                  </a:cubicBezTo>
                  <a:cubicBezTo>
                    <a:pt x="4275" y="358487"/>
                    <a:pt x="1189" y="343573"/>
                    <a:pt x="-867" y="328659"/>
                  </a:cubicBezTo>
                  <a:cubicBezTo>
                    <a:pt x="-611" y="315287"/>
                    <a:pt x="3761" y="302687"/>
                    <a:pt x="9932" y="291116"/>
                  </a:cubicBezTo>
                  <a:cubicBezTo>
                    <a:pt x="27675" y="294973"/>
                    <a:pt x="45675" y="290602"/>
                    <a:pt x="63418" y="288544"/>
                  </a:cubicBezTo>
                  <a:cubicBezTo>
                    <a:pt x="277361" y="258716"/>
                    <a:pt x="491818" y="229659"/>
                    <a:pt x="706018" y="200087"/>
                  </a:cubicBezTo>
                  <a:close/>
                </a:path>
              </a:pathLst>
            </a:custGeom>
            <a:solidFill>
              <a:srgbClr val="B6B8B6"/>
            </a:solidFill>
            <a:ln cap="flat" cmpd="sng" w="9525">
              <a:solidFill>
                <a:srgbClr val="B6B8B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190109" y="5443209"/>
              <a:ext cx="1372223" cy="594206"/>
            </a:xfrm>
            <a:custGeom>
              <a:rect b="b" l="l" r="r" t="t"/>
              <a:pathLst>
                <a:path extrusionOk="0" h="620581" w="1433131">
                  <a:moveTo>
                    <a:pt x="1349647" y="12116"/>
                  </a:moveTo>
                  <a:cubicBezTo>
                    <a:pt x="1377162" y="8002"/>
                    <a:pt x="1404676" y="3887"/>
                    <a:pt x="1432190" y="30"/>
                  </a:cubicBezTo>
                  <a:cubicBezTo>
                    <a:pt x="1431932" y="206773"/>
                    <a:pt x="1432447" y="413516"/>
                    <a:pt x="1432190" y="620259"/>
                  </a:cubicBezTo>
                  <a:cubicBezTo>
                    <a:pt x="1404676" y="621030"/>
                    <a:pt x="1377418" y="620259"/>
                    <a:pt x="1349904" y="620516"/>
                  </a:cubicBezTo>
                  <a:cubicBezTo>
                    <a:pt x="1349647" y="593001"/>
                    <a:pt x="1350162" y="565487"/>
                    <a:pt x="1349647" y="537973"/>
                  </a:cubicBezTo>
                  <a:cubicBezTo>
                    <a:pt x="1322133" y="537973"/>
                    <a:pt x="1294876" y="537973"/>
                    <a:pt x="1267361" y="537716"/>
                  </a:cubicBezTo>
                  <a:cubicBezTo>
                    <a:pt x="860047" y="537973"/>
                    <a:pt x="452733" y="537716"/>
                    <a:pt x="45676" y="537973"/>
                  </a:cubicBezTo>
                  <a:cubicBezTo>
                    <a:pt x="27418" y="507373"/>
                    <a:pt x="11990" y="475230"/>
                    <a:pt x="-867" y="442059"/>
                  </a:cubicBezTo>
                  <a:cubicBezTo>
                    <a:pt x="63676" y="440516"/>
                    <a:pt x="128218" y="441802"/>
                    <a:pt x="193019" y="441287"/>
                  </a:cubicBezTo>
                  <a:cubicBezTo>
                    <a:pt x="578476" y="441544"/>
                    <a:pt x="964190" y="440773"/>
                    <a:pt x="1349647" y="441802"/>
                  </a:cubicBezTo>
                  <a:cubicBezTo>
                    <a:pt x="1349904" y="298830"/>
                    <a:pt x="1349647" y="155602"/>
                    <a:pt x="1349647" y="12116"/>
                  </a:cubicBezTo>
                  <a:close/>
                </a:path>
              </a:pathLst>
            </a:custGeom>
            <a:solidFill>
              <a:srgbClr val="D3D2D2"/>
            </a:solidFill>
            <a:ln cap="flat" cmpd="sng" w="9525">
              <a:solidFill>
                <a:srgbClr val="D3D2D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67971" y="3430044"/>
              <a:ext cx="305084" cy="302459"/>
            </a:xfrm>
            <a:custGeom>
              <a:rect b="b" l="l" r="r" t="t"/>
              <a:pathLst>
                <a:path extrusionOk="0" h="315884" w="318626">
                  <a:moveTo>
                    <a:pt x="163704" y="30"/>
                  </a:moveTo>
                  <a:cubicBezTo>
                    <a:pt x="200476" y="545"/>
                    <a:pt x="236990" y="13144"/>
                    <a:pt x="265533" y="36287"/>
                  </a:cubicBezTo>
                  <a:cubicBezTo>
                    <a:pt x="284921" y="52179"/>
                    <a:pt x="318839" y="86379"/>
                    <a:pt x="317733" y="110087"/>
                  </a:cubicBezTo>
                  <a:cubicBezTo>
                    <a:pt x="316447" y="109830"/>
                    <a:pt x="313618" y="109573"/>
                    <a:pt x="312333" y="109316"/>
                  </a:cubicBezTo>
                  <a:lnTo>
                    <a:pt x="309504" y="108287"/>
                  </a:lnTo>
                  <a:cubicBezTo>
                    <a:pt x="302304" y="104945"/>
                    <a:pt x="294590" y="102887"/>
                    <a:pt x="286618" y="102373"/>
                  </a:cubicBezTo>
                  <a:cubicBezTo>
                    <a:pt x="275818" y="103402"/>
                    <a:pt x="265533" y="99030"/>
                    <a:pt x="254990" y="97744"/>
                  </a:cubicBezTo>
                  <a:cubicBezTo>
                    <a:pt x="228247" y="55573"/>
                    <a:pt x="170647" y="38602"/>
                    <a:pt x="124104" y="55573"/>
                  </a:cubicBezTo>
                  <a:cubicBezTo>
                    <a:pt x="84761" y="68688"/>
                    <a:pt x="53904" y="105716"/>
                    <a:pt x="50304" y="147373"/>
                  </a:cubicBezTo>
                  <a:cubicBezTo>
                    <a:pt x="46961" y="174116"/>
                    <a:pt x="55704" y="200859"/>
                    <a:pt x="71133" y="222716"/>
                  </a:cubicBezTo>
                  <a:cubicBezTo>
                    <a:pt x="79618" y="241744"/>
                    <a:pt x="98133" y="253830"/>
                    <a:pt x="117675" y="258202"/>
                  </a:cubicBezTo>
                  <a:cubicBezTo>
                    <a:pt x="159076" y="275430"/>
                    <a:pt x="212561" y="266945"/>
                    <a:pt x="242133" y="232230"/>
                  </a:cubicBezTo>
                  <a:cubicBezTo>
                    <a:pt x="260390" y="235830"/>
                    <a:pt x="278390" y="240716"/>
                    <a:pt x="295876" y="247402"/>
                  </a:cubicBezTo>
                  <a:cubicBezTo>
                    <a:pt x="288675" y="257173"/>
                    <a:pt x="280447" y="265916"/>
                    <a:pt x="271961" y="274659"/>
                  </a:cubicBezTo>
                  <a:cubicBezTo>
                    <a:pt x="262190" y="282373"/>
                    <a:pt x="252418" y="289830"/>
                    <a:pt x="241618" y="295744"/>
                  </a:cubicBezTo>
                  <a:cubicBezTo>
                    <a:pt x="237504" y="297802"/>
                    <a:pt x="233133" y="300116"/>
                    <a:pt x="229018" y="301916"/>
                  </a:cubicBezTo>
                  <a:cubicBezTo>
                    <a:pt x="194304" y="317345"/>
                    <a:pt x="154190" y="319916"/>
                    <a:pt x="117418" y="310144"/>
                  </a:cubicBezTo>
                  <a:cubicBezTo>
                    <a:pt x="102504" y="305773"/>
                    <a:pt x="88361" y="299345"/>
                    <a:pt x="74733" y="291630"/>
                  </a:cubicBezTo>
                  <a:cubicBezTo>
                    <a:pt x="63418" y="283916"/>
                    <a:pt x="52361" y="275430"/>
                    <a:pt x="42847" y="265402"/>
                  </a:cubicBezTo>
                  <a:cubicBezTo>
                    <a:pt x="26904" y="248430"/>
                    <a:pt x="14304" y="228116"/>
                    <a:pt x="7104" y="206002"/>
                  </a:cubicBezTo>
                  <a:cubicBezTo>
                    <a:pt x="5818" y="202402"/>
                    <a:pt x="4790" y="198802"/>
                    <a:pt x="3761" y="194945"/>
                  </a:cubicBezTo>
                  <a:lnTo>
                    <a:pt x="3247" y="193402"/>
                  </a:lnTo>
                  <a:cubicBezTo>
                    <a:pt x="2476" y="190059"/>
                    <a:pt x="1704" y="186716"/>
                    <a:pt x="1190" y="183373"/>
                  </a:cubicBezTo>
                  <a:cubicBezTo>
                    <a:pt x="418" y="178230"/>
                    <a:pt x="-96" y="173345"/>
                    <a:pt x="-610" y="168202"/>
                  </a:cubicBezTo>
                  <a:cubicBezTo>
                    <a:pt x="-867" y="164859"/>
                    <a:pt x="-867" y="161259"/>
                    <a:pt x="-867" y="157916"/>
                  </a:cubicBezTo>
                  <a:cubicBezTo>
                    <a:pt x="-867" y="153545"/>
                    <a:pt x="-867" y="149173"/>
                    <a:pt x="-353" y="145059"/>
                  </a:cubicBezTo>
                  <a:cubicBezTo>
                    <a:pt x="18393" y="56524"/>
                    <a:pt x="77356" y="622"/>
                    <a:pt x="163704" y="30"/>
                  </a:cubicBezTo>
                  <a:close/>
                </a:path>
              </a:pathLst>
            </a:custGeom>
            <a:solidFill>
              <a:srgbClr val="C8242B"/>
            </a:solidFill>
            <a:ln cap="flat" cmpd="sng" w="9525">
              <a:solidFill>
                <a:srgbClr val="C8242B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16821" y="3477162"/>
              <a:ext cx="196405" cy="208679"/>
            </a:xfrm>
            <a:custGeom>
              <a:rect b="b" l="l" r="r" t="t"/>
              <a:pathLst>
                <a:path extrusionOk="0" h="217941" w="205123">
                  <a:moveTo>
                    <a:pt x="73371" y="6391"/>
                  </a:moveTo>
                  <a:cubicBezTo>
                    <a:pt x="119657" y="-10324"/>
                    <a:pt x="177256" y="6648"/>
                    <a:pt x="204256" y="48562"/>
                  </a:cubicBezTo>
                  <a:cubicBezTo>
                    <a:pt x="170828" y="43419"/>
                    <a:pt x="137142" y="40334"/>
                    <a:pt x="103199" y="41876"/>
                  </a:cubicBezTo>
                  <a:cubicBezTo>
                    <a:pt x="90085" y="41105"/>
                    <a:pt x="77485" y="46248"/>
                    <a:pt x="67456" y="54476"/>
                  </a:cubicBezTo>
                  <a:cubicBezTo>
                    <a:pt x="55113" y="61676"/>
                    <a:pt x="50485" y="75819"/>
                    <a:pt x="45085" y="88162"/>
                  </a:cubicBezTo>
                  <a:cubicBezTo>
                    <a:pt x="40714" y="97676"/>
                    <a:pt x="40971" y="108219"/>
                    <a:pt x="41228" y="118505"/>
                  </a:cubicBezTo>
                  <a:cubicBezTo>
                    <a:pt x="41999" y="119791"/>
                    <a:pt x="43799" y="122105"/>
                    <a:pt x="44571" y="123391"/>
                  </a:cubicBezTo>
                  <a:cubicBezTo>
                    <a:pt x="44056" y="135991"/>
                    <a:pt x="52799" y="146019"/>
                    <a:pt x="58971" y="156305"/>
                  </a:cubicBezTo>
                  <a:cubicBezTo>
                    <a:pt x="71571" y="168391"/>
                    <a:pt x="87514" y="179448"/>
                    <a:pt x="106028" y="177648"/>
                  </a:cubicBezTo>
                  <a:cubicBezTo>
                    <a:pt x="134571" y="174562"/>
                    <a:pt x="163371" y="178162"/>
                    <a:pt x="191657" y="183305"/>
                  </a:cubicBezTo>
                  <a:cubicBezTo>
                    <a:pt x="162085" y="218276"/>
                    <a:pt x="108599" y="226505"/>
                    <a:pt x="67199" y="209276"/>
                  </a:cubicBezTo>
                  <a:cubicBezTo>
                    <a:pt x="47399" y="204648"/>
                    <a:pt x="28885" y="192562"/>
                    <a:pt x="20657" y="173791"/>
                  </a:cubicBezTo>
                  <a:cubicBezTo>
                    <a:pt x="5485" y="151934"/>
                    <a:pt x="-3515" y="125191"/>
                    <a:pt x="-172" y="98448"/>
                  </a:cubicBezTo>
                  <a:cubicBezTo>
                    <a:pt x="3171" y="56533"/>
                    <a:pt x="34028" y="19505"/>
                    <a:pt x="73371" y="6391"/>
                  </a:cubicBezTo>
                  <a:close/>
                </a:path>
              </a:pathLst>
            </a:custGeom>
            <a:solidFill>
              <a:srgbClr val="AB1E24"/>
            </a:solidFill>
            <a:ln cap="flat" cmpd="sng" w="9525">
              <a:solidFill>
                <a:srgbClr val="AB1E24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11330" y="6107536"/>
              <a:ext cx="235380" cy="302508"/>
            </a:xfrm>
            <a:custGeom>
              <a:rect b="b" l="l" r="r" t="t"/>
              <a:pathLst>
                <a:path extrusionOk="0" h="315935" w="245828">
                  <a:moveTo>
                    <a:pt x="-96" y="623"/>
                  </a:moveTo>
                  <a:cubicBezTo>
                    <a:pt x="17133" y="-149"/>
                    <a:pt x="34618" y="366"/>
                    <a:pt x="51847" y="109"/>
                  </a:cubicBezTo>
                  <a:cubicBezTo>
                    <a:pt x="116133" y="623"/>
                    <a:pt x="180418" y="-663"/>
                    <a:pt x="244961" y="623"/>
                  </a:cubicBezTo>
                  <a:cubicBezTo>
                    <a:pt x="234676" y="23252"/>
                    <a:pt x="222590" y="45109"/>
                    <a:pt x="211790" y="67480"/>
                  </a:cubicBezTo>
                  <a:cubicBezTo>
                    <a:pt x="206390" y="78537"/>
                    <a:pt x="200990" y="89595"/>
                    <a:pt x="195333" y="100652"/>
                  </a:cubicBezTo>
                  <a:cubicBezTo>
                    <a:pt x="193533" y="104766"/>
                    <a:pt x="190190" y="109137"/>
                    <a:pt x="192247" y="113766"/>
                  </a:cubicBezTo>
                  <a:lnTo>
                    <a:pt x="189932" y="112223"/>
                  </a:lnTo>
                  <a:cubicBezTo>
                    <a:pt x="173476" y="145652"/>
                    <a:pt x="157018" y="179080"/>
                    <a:pt x="141590" y="213023"/>
                  </a:cubicBezTo>
                  <a:cubicBezTo>
                    <a:pt x="128218" y="237966"/>
                    <a:pt x="120761" y="265994"/>
                    <a:pt x="102761" y="288109"/>
                  </a:cubicBezTo>
                  <a:cubicBezTo>
                    <a:pt x="89904" y="303795"/>
                    <a:pt x="71647" y="317166"/>
                    <a:pt x="50561" y="315880"/>
                  </a:cubicBezTo>
                  <a:cubicBezTo>
                    <a:pt x="21761" y="314337"/>
                    <a:pt x="-353" y="285795"/>
                    <a:pt x="-96" y="258023"/>
                  </a:cubicBezTo>
                  <a:cubicBezTo>
                    <a:pt x="-610" y="235137"/>
                    <a:pt x="676" y="211994"/>
                    <a:pt x="-867" y="189109"/>
                  </a:cubicBezTo>
                  <a:cubicBezTo>
                    <a:pt x="-96" y="150280"/>
                    <a:pt x="-610" y="111709"/>
                    <a:pt x="-610" y="72880"/>
                  </a:cubicBezTo>
                  <a:cubicBezTo>
                    <a:pt x="-610" y="71595"/>
                    <a:pt x="-610" y="68766"/>
                    <a:pt x="-610" y="67223"/>
                  </a:cubicBezTo>
                  <a:cubicBezTo>
                    <a:pt x="-96" y="45366"/>
                    <a:pt x="-1125" y="22994"/>
                    <a:pt x="-96" y="623"/>
                  </a:cubicBezTo>
                  <a:moveTo>
                    <a:pt x="50047" y="220737"/>
                  </a:moveTo>
                  <a:cubicBezTo>
                    <a:pt x="36161" y="224851"/>
                    <a:pt x="25875" y="238480"/>
                    <a:pt x="26647" y="253137"/>
                  </a:cubicBezTo>
                  <a:cubicBezTo>
                    <a:pt x="26390" y="271394"/>
                    <a:pt x="44133" y="286823"/>
                    <a:pt x="62133" y="285280"/>
                  </a:cubicBezTo>
                  <a:cubicBezTo>
                    <a:pt x="80390" y="285537"/>
                    <a:pt x="96590" y="268566"/>
                    <a:pt x="95047" y="250309"/>
                  </a:cubicBezTo>
                  <a:cubicBezTo>
                    <a:pt x="94275" y="229223"/>
                    <a:pt x="69847" y="213795"/>
                    <a:pt x="50047" y="220737"/>
                  </a:cubicBezTo>
                  <a:close/>
                </a:path>
              </a:pathLst>
            </a:custGeom>
            <a:solidFill>
              <a:srgbClr val="939192"/>
            </a:solidFill>
            <a:ln cap="flat" cmpd="sng" w="9525">
              <a:solidFill>
                <a:srgbClr val="93919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76614" y="6107766"/>
              <a:ext cx="235872" cy="302720"/>
            </a:xfrm>
            <a:custGeom>
              <a:rect b="b" l="l" r="r" t="t"/>
              <a:pathLst>
                <a:path extrusionOk="0" h="316157" w="246342">
                  <a:moveTo>
                    <a:pt x="418" y="384"/>
                  </a:moveTo>
                  <a:cubicBezTo>
                    <a:pt x="18675" y="-388"/>
                    <a:pt x="36675" y="384"/>
                    <a:pt x="54932" y="127"/>
                  </a:cubicBezTo>
                  <a:cubicBezTo>
                    <a:pt x="118447" y="641"/>
                    <a:pt x="181961" y="-645"/>
                    <a:pt x="245476" y="641"/>
                  </a:cubicBezTo>
                  <a:cubicBezTo>
                    <a:pt x="234932" y="23270"/>
                    <a:pt x="223104" y="45127"/>
                    <a:pt x="212304" y="67498"/>
                  </a:cubicBezTo>
                  <a:cubicBezTo>
                    <a:pt x="205361" y="81641"/>
                    <a:pt x="198675" y="95784"/>
                    <a:pt x="191218" y="109669"/>
                  </a:cubicBezTo>
                  <a:cubicBezTo>
                    <a:pt x="191732" y="110698"/>
                    <a:pt x="193018" y="112755"/>
                    <a:pt x="193532" y="113784"/>
                  </a:cubicBezTo>
                  <a:lnTo>
                    <a:pt x="190447" y="112241"/>
                  </a:lnTo>
                  <a:cubicBezTo>
                    <a:pt x="173732" y="145412"/>
                    <a:pt x="157532" y="179098"/>
                    <a:pt x="141847" y="213041"/>
                  </a:cubicBezTo>
                  <a:cubicBezTo>
                    <a:pt x="128218" y="238498"/>
                    <a:pt x="120504" y="267298"/>
                    <a:pt x="101732" y="289669"/>
                  </a:cubicBezTo>
                  <a:cubicBezTo>
                    <a:pt x="89389" y="304069"/>
                    <a:pt x="72161" y="316927"/>
                    <a:pt x="52104" y="316155"/>
                  </a:cubicBezTo>
                  <a:cubicBezTo>
                    <a:pt x="21761" y="315641"/>
                    <a:pt x="-1382" y="285041"/>
                    <a:pt x="-96" y="255726"/>
                  </a:cubicBezTo>
                  <a:cubicBezTo>
                    <a:pt x="-611" y="233612"/>
                    <a:pt x="675" y="211498"/>
                    <a:pt x="-867" y="189384"/>
                  </a:cubicBezTo>
                  <a:cubicBezTo>
                    <a:pt x="-96" y="150555"/>
                    <a:pt x="-611" y="111984"/>
                    <a:pt x="-611" y="73412"/>
                  </a:cubicBezTo>
                  <a:cubicBezTo>
                    <a:pt x="-611" y="72127"/>
                    <a:pt x="-611" y="69298"/>
                    <a:pt x="-353" y="67755"/>
                  </a:cubicBezTo>
                  <a:cubicBezTo>
                    <a:pt x="418" y="45127"/>
                    <a:pt x="-611" y="22755"/>
                    <a:pt x="418" y="384"/>
                  </a:cubicBezTo>
                  <a:moveTo>
                    <a:pt x="50561" y="220498"/>
                  </a:moveTo>
                  <a:cubicBezTo>
                    <a:pt x="32047" y="225641"/>
                    <a:pt x="21504" y="248012"/>
                    <a:pt x="29732" y="265498"/>
                  </a:cubicBezTo>
                  <a:cubicBezTo>
                    <a:pt x="37961" y="284784"/>
                    <a:pt x="64447" y="290955"/>
                    <a:pt x="81161" y="279127"/>
                  </a:cubicBezTo>
                  <a:cubicBezTo>
                    <a:pt x="95047" y="269869"/>
                    <a:pt x="99932" y="249041"/>
                    <a:pt x="90418" y="234898"/>
                  </a:cubicBezTo>
                  <a:cubicBezTo>
                    <a:pt x="82704" y="221784"/>
                    <a:pt x="64961" y="215869"/>
                    <a:pt x="50561" y="220498"/>
                  </a:cubicBezTo>
                  <a:close/>
                </a:path>
              </a:pathLst>
            </a:custGeom>
            <a:solidFill>
              <a:srgbClr val="939192"/>
            </a:solidFill>
            <a:ln cap="flat" cmpd="sng" w="9525">
              <a:solidFill>
                <a:srgbClr val="93919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82586" y="6177821"/>
              <a:ext cx="374982" cy="355447"/>
            </a:xfrm>
            <a:custGeom>
              <a:rect b="b" l="l" r="r" t="t"/>
              <a:pathLst>
                <a:path extrusionOk="0" h="371224" w="391626">
                  <a:moveTo>
                    <a:pt x="133517" y="30"/>
                  </a:moveTo>
                  <a:cubicBezTo>
                    <a:pt x="133260" y="38859"/>
                    <a:pt x="134031" y="77430"/>
                    <a:pt x="133260" y="116259"/>
                  </a:cubicBezTo>
                  <a:cubicBezTo>
                    <a:pt x="111403" y="135030"/>
                    <a:pt x="100346" y="165373"/>
                    <a:pt x="104717" y="193916"/>
                  </a:cubicBezTo>
                  <a:cubicBezTo>
                    <a:pt x="110117" y="233002"/>
                    <a:pt x="144317" y="264887"/>
                    <a:pt x="183146" y="269002"/>
                  </a:cubicBezTo>
                  <a:cubicBezTo>
                    <a:pt x="218888" y="273887"/>
                    <a:pt x="256688" y="255887"/>
                    <a:pt x="274432" y="224516"/>
                  </a:cubicBezTo>
                  <a:cubicBezTo>
                    <a:pt x="289603" y="199058"/>
                    <a:pt x="289860" y="165887"/>
                    <a:pt x="275717" y="139916"/>
                  </a:cubicBezTo>
                  <a:cubicBezTo>
                    <a:pt x="291146" y="105973"/>
                    <a:pt x="307603" y="72544"/>
                    <a:pt x="324060" y="39116"/>
                  </a:cubicBezTo>
                  <a:lnTo>
                    <a:pt x="326374" y="40659"/>
                  </a:lnTo>
                  <a:cubicBezTo>
                    <a:pt x="342317" y="53773"/>
                    <a:pt x="355174" y="70230"/>
                    <a:pt x="365717" y="87973"/>
                  </a:cubicBezTo>
                  <a:cubicBezTo>
                    <a:pt x="388860" y="127830"/>
                    <a:pt x="396574" y="176430"/>
                    <a:pt x="386289" y="221430"/>
                  </a:cubicBezTo>
                  <a:cubicBezTo>
                    <a:pt x="376260" y="266945"/>
                    <a:pt x="348231" y="308087"/>
                    <a:pt x="310174" y="334830"/>
                  </a:cubicBezTo>
                  <a:cubicBezTo>
                    <a:pt x="272374" y="361830"/>
                    <a:pt x="224803" y="374430"/>
                    <a:pt x="178517" y="370573"/>
                  </a:cubicBezTo>
                  <a:cubicBezTo>
                    <a:pt x="138917" y="367487"/>
                    <a:pt x="100346" y="352316"/>
                    <a:pt x="69746" y="327116"/>
                  </a:cubicBezTo>
                  <a:cubicBezTo>
                    <a:pt x="35803" y="299859"/>
                    <a:pt x="11374" y="260773"/>
                    <a:pt x="2888" y="218087"/>
                  </a:cubicBezTo>
                  <a:cubicBezTo>
                    <a:pt x="-6626" y="172058"/>
                    <a:pt x="2117" y="122687"/>
                    <a:pt x="27060" y="82830"/>
                  </a:cubicBezTo>
                  <a:cubicBezTo>
                    <a:pt x="51231" y="43744"/>
                    <a:pt x="90060" y="14687"/>
                    <a:pt x="133517" y="30"/>
                  </a:cubicBezTo>
                  <a:close/>
                </a:path>
              </a:pathLst>
            </a:custGeom>
            <a:solidFill>
              <a:srgbClr val="232323"/>
            </a:solidFill>
            <a:ln cap="flat" cmpd="sng" w="9525">
              <a:solidFill>
                <a:srgbClr val="232323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48891" y="6177821"/>
              <a:ext cx="374882" cy="355691"/>
            </a:xfrm>
            <a:custGeom>
              <a:rect b="b" l="l" r="r" t="t"/>
              <a:pathLst>
                <a:path extrusionOk="0" h="371479" w="391522">
                  <a:moveTo>
                    <a:pt x="133223" y="30"/>
                  </a:moveTo>
                  <a:cubicBezTo>
                    <a:pt x="132965" y="38859"/>
                    <a:pt x="133737" y="77430"/>
                    <a:pt x="132965" y="116002"/>
                  </a:cubicBezTo>
                  <a:cubicBezTo>
                    <a:pt x="111108" y="134773"/>
                    <a:pt x="100051" y="165116"/>
                    <a:pt x="104422" y="193659"/>
                  </a:cubicBezTo>
                  <a:cubicBezTo>
                    <a:pt x="109565" y="232744"/>
                    <a:pt x="144023" y="264630"/>
                    <a:pt x="183108" y="269002"/>
                  </a:cubicBezTo>
                  <a:cubicBezTo>
                    <a:pt x="220651" y="274401"/>
                    <a:pt x="260509" y="253830"/>
                    <a:pt x="276965" y="219373"/>
                  </a:cubicBezTo>
                  <a:cubicBezTo>
                    <a:pt x="289308" y="194687"/>
                    <a:pt x="288794" y="164087"/>
                    <a:pt x="275422" y="139916"/>
                  </a:cubicBezTo>
                  <a:cubicBezTo>
                    <a:pt x="291108" y="105973"/>
                    <a:pt x="307051" y="72288"/>
                    <a:pt x="324023" y="39116"/>
                  </a:cubicBezTo>
                  <a:lnTo>
                    <a:pt x="327108" y="40659"/>
                  </a:lnTo>
                  <a:cubicBezTo>
                    <a:pt x="365680" y="74859"/>
                    <a:pt x="389851" y="125259"/>
                    <a:pt x="390623" y="177201"/>
                  </a:cubicBezTo>
                  <a:cubicBezTo>
                    <a:pt x="391394" y="218087"/>
                    <a:pt x="378537" y="258973"/>
                    <a:pt x="354108" y="291887"/>
                  </a:cubicBezTo>
                  <a:cubicBezTo>
                    <a:pt x="329166" y="325830"/>
                    <a:pt x="292908" y="351030"/>
                    <a:pt x="252794" y="363116"/>
                  </a:cubicBezTo>
                  <a:cubicBezTo>
                    <a:pt x="206251" y="377002"/>
                    <a:pt x="154823" y="373659"/>
                    <a:pt x="110851" y="353087"/>
                  </a:cubicBezTo>
                  <a:cubicBezTo>
                    <a:pt x="68680" y="333802"/>
                    <a:pt x="33708" y="298830"/>
                    <a:pt x="14937" y="256401"/>
                  </a:cubicBezTo>
                  <a:cubicBezTo>
                    <a:pt x="-1263" y="219887"/>
                    <a:pt x="-5120" y="177973"/>
                    <a:pt x="3880" y="139145"/>
                  </a:cubicBezTo>
                  <a:cubicBezTo>
                    <a:pt x="18023" y="73573"/>
                    <a:pt x="70223" y="20344"/>
                    <a:pt x="133223" y="30"/>
                  </a:cubicBezTo>
                  <a:close/>
                </a:path>
              </a:pathLst>
            </a:custGeom>
            <a:solidFill>
              <a:srgbClr val="232323"/>
            </a:solidFill>
            <a:ln cap="flat" cmpd="sng" w="9525">
              <a:solidFill>
                <a:srgbClr val="232323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82823" y="6288924"/>
              <a:ext cx="174566" cy="147258"/>
            </a:xfrm>
            <a:custGeom>
              <a:rect b="b" l="l" r="r" t="t"/>
              <a:pathLst>
                <a:path extrusionOk="0" h="153794" w="182314">
                  <a:moveTo>
                    <a:pt x="89" y="77687"/>
                  </a:moveTo>
                  <a:cubicBezTo>
                    <a:pt x="-4282" y="49144"/>
                    <a:pt x="6518" y="18801"/>
                    <a:pt x="28632" y="30"/>
                  </a:cubicBezTo>
                  <a:cubicBezTo>
                    <a:pt x="30175" y="22916"/>
                    <a:pt x="28889" y="45801"/>
                    <a:pt x="29403" y="68944"/>
                  </a:cubicBezTo>
                  <a:cubicBezTo>
                    <a:pt x="29146" y="96716"/>
                    <a:pt x="51260" y="125259"/>
                    <a:pt x="80060" y="126801"/>
                  </a:cubicBezTo>
                  <a:cubicBezTo>
                    <a:pt x="101146" y="128087"/>
                    <a:pt x="119661" y="114459"/>
                    <a:pt x="132260" y="99030"/>
                  </a:cubicBezTo>
                  <a:cubicBezTo>
                    <a:pt x="150260" y="76916"/>
                    <a:pt x="157975" y="48630"/>
                    <a:pt x="171089" y="23944"/>
                  </a:cubicBezTo>
                  <a:cubicBezTo>
                    <a:pt x="185232" y="49916"/>
                    <a:pt x="184975" y="83087"/>
                    <a:pt x="169803" y="108544"/>
                  </a:cubicBezTo>
                  <a:cubicBezTo>
                    <a:pt x="152060" y="139916"/>
                    <a:pt x="114260" y="157916"/>
                    <a:pt x="78518" y="153030"/>
                  </a:cubicBezTo>
                  <a:cubicBezTo>
                    <a:pt x="39689" y="148658"/>
                    <a:pt x="5489" y="116773"/>
                    <a:pt x="89" y="77687"/>
                  </a:cubicBezTo>
                  <a:close/>
                </a:path>
              </a:pathLst>
            </a:custGeom>
            <a:solidFill>
              <a:srgbClr val="A7A5A6"/>
            </a:solidFill>
            <a:ln cap="flat" cmpd="sng" w="9525">
              <a:solidFill>
                <a:srgbClr val="A7A5A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48612" y="6288924"/>
              <a:ext cx="174867" cy="147001"/>
            </a:xfrm>
            <a:custGeom>
              <a:rect b="b" l="l" r="r" t="t"/>
              <a:pathLst>
                <a:path extrusionOk="0" h="153526" w="182629">
                  <a:moveTo>
                    <a:pt x="75" y="77687"/>
                  </a:moveTo>
                  <a:cubicBezTo>
                    <a:pt x="-4296" y="49144"/>
                    <a:pt x="6760" y="18801"/>
                    <a:pt x="28618" y="30"/>
                  </a:cubicBezTo>
                  <a:cubicBezTo>
                    <a:pt x="29903" y="22144"/>
                    <a:pt x="28875" y="44259"/>
                    <a:pt x="29389" y="66373"/>
                  </a:cubicBezTo>
                  <a:cubicBezTo>
                    <a:pt x="28103" y="95430"/>
                    <a:pt x="50990" y="126287"/>
                    <a:pt x="81589" y="126801"/>
                  </a:cubicBezTo>
                  <a:cubicBezTo>
                    <a:pt x="101647" y="127573"/>
                    <a:pt x="118618" y="114973"/>
                    <a:pt x="131218" y="100316"/>
                  </a:cubicBezTo>
                  <a:cubicBezTo>
                    <a:pt x="149990" y="77944"/>
                    <a:pt x="157704" y="49144"/>
                    <a:pt x="171332" y="23687"/>
                  </a:cubicBezTo>
                  <a:cubicBezTo>
                    <a:pt x="184704" y="47858"/>
                    <a:pt x="185218" y="78459"/>
                    <a:pt x="172875" y="103144"/>
                  </a:cubicBezTo>
                  <a:cubicBezTo>
                    <a:pt x="156418" y="137344"/>
                    <a:pt x="116561" y="157916"/>
                    <a:pt x="79018" y="152773"/>
                  </a:cubicBezTo>
                  <a:cubicBezTo>
                    <a:pt x="39675" y="148658"/>
                    <a:pt x="5475" y="116773"/>
                    <a:pt x="75" y="77687"/>
                  </a:cubicBezTo>
                  <a:close/>
                </a:path>
              </a:pathLst>
            </a:custGeom>
            <a:solidFill>
              <a:srgbClr val="A7A5A6"/>
            </a:solidFill>
            <a:ln cap="flat" cmpd="sng" w="9525">
              <a:solidFill>
                <a:srgbClr val="A7A5A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37425" y="6317262"/>
              <a:ext cx="65639" cy="63617"/>
            </a:xfrm>
            <a:custGeom>
              <a:rect b="b" l="l" r="r" t="t"/>
              <a:pathLst>
                <a:path extrusionOk="0" h="66441" w="68553">
                  <a:moveTo>
                    <a:pt x="22808" y="1822"/>
                  </a:moveTo>
                  <a:cubicBezTo>
                    <a:pt x="42608" y="-5378"/>
                    <a:pt x="67037" y="10051"/>
                    <a:pt x="67551" y="31394"/>
                  </a:cubicBezTo>
                  <a:cubicBezTo>
                    <a:pt x="69351" y="49651"/>
                    <a:pt x="52894" y="66622"/>
                    <a:pt x="34636" y="66365"/>
                  </a:cubicBezTo>
                  <a:cubicBezTo>
                    <a:pt x="16636" y="67908"/>
                    <a:pt x="-1106" y="52479"/>
                    <a:pt x="-849" y="34222"/>
                  </a:cubicBezTo>
                  <a:cubicBezTo>
                    <a:pt x="-1364" y="19822"/>
                    <a:pt x="8922" y="5936"/>
                    <a:pt x="22808" y="1822"/>
                  </a:cubicBezTo>
                  <a:close/>
                </a:path>
              </a:pathLst>
            </a:custGeom>
            <a:solidFill>
              <a:srgbClr val="636060"/>
            </a:solidFill>
            <a:ln cap="flat" cmpd="sng" w="9525">
              <a:solidFill>
                <a:srgbClr val="63606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903216" y="6317486"/>
              <a:ext cx="65429" cy="63578"/>
            </a:xfrm>
            <a:custGeom>
              <a:rect b="b" l="l" r="r" t="t"/>
              <a:pathLst>
                <a:path extrusionOk="0" h="66400" w="68333">
                  <a:moveTo>
                    <a:pt x="22793" y="1589"/>
                  </a:moveTo>
                  <a:cubicBezTo>
                    <a:pt x="37192" y="-3040"/>
                    <a:pt x="54678" y="2874"/>
                    <a:pt x="62650" y="16246"/>
                  </a:cubicBezTo>
                  <a:cubicBezTo>
                    <a:pt x="71907" y="30388"/>
                    <a:pt x="67279" y="51217"/>
                    <a:pt x="53392" y="60474"/>
                  </a:cubicBezTo>
                  <a:cubicBezTo>
                    <a:pt x="36678" y="72303"/>
                    <a:pt x="10192" y="65874"/>
                    <a:pt x="1964" y="46845"/>
                  </a:cubicBezTo>
                  <a:cubicBezTo>
                    <a:pt x="-6265" y="29360"/>
                    <a:pt x="4279" y="6731"/>
                    <a:pt x="22793" y="1589"/>
                  </a:cubicBezTo>
                  <a:close/>
                </a:path>
              </a:pathLst>
            </a:custGeom>
            <a:solidFill>
              <a:srgbClr val="636060"/>
            </a:solidFill>
            <a:ln cap="flat" cmpd="sng" w="9525">
              <a:solidFill>
                <a:srgbClr val="63606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55567" y="3517125"/>
              <a:ext cx="3308479" cy="2046924"/>
            </a:xfrm>
            <a:custGeom>
              <a:rect b="b" l="l" r="r" t="t"/>
              <a:pathLst>
                <a:path extrusionOk="0" h="2046924" w="3308479">
                  <a:moveTo>
                    <a:pt x="1156374" y="1642318"/>
                  </a:moveTo>
                  <a:cubicBezTo>
                    <a:pt x="1179286" y="1721396"/>
                    <a:pt x="1202688" y="1800474"/>
                    <a:pt x="1225599" y="1879552"/>
                  </a:cubicBezTo>
                  <a:cubicBezTo>
                    <a:pt x="1203674" y="1882508"/>
                    <a:pt x="1181502" y="1885710"/>
                    <a:pt x="1159577" y="1888667"/>
                  </a:cubicBezTo>
                  <a:cubicBezTo>
                    <a:pt x="1149230" y="1853439"/>
                    <a:pt x="1138884" y="1817965"/>
                    <a:pt x="1128538" y="1782491"/>
                  </a:cubicBezTo>
                  <a:cubicBezTo>
                    <a:pt x="1115481" y="1738641"/>
                    <a:pt x="1102424" y="1694297"/>
                    <a:pt x="1089860" y="1650202"/>
                  </a:cubicBezTo>
                  <a:cubicBezTo>
                    <a:pt x="1112031" y="1647491"/>
                    <a:pt x="1134203" y="1645028"/>
                    <a:pt x="1156374" y="1642318"/>
                  </a:cubicBezTo>
                  <a:close/>
                  <a:moveTo>
                    <a:pt x="2073532" y="1535648"/>
                  </a:moveTo>
                  <a:cubicBezTo>
                    <a:pt x="2074764" y="1540576"/>
                    <a:pt x="2075750" y="1545749"/>
                    <a:pt x="2076735" y="1550922"/>
                  </a:cubicBezTo>
                  <a:cubicBezTo>
                    <a:pt x="2087821" y="1615465"/>
                    <a:pt x="2099892" y="1679764"/>
                    <a:pt x="2111963" y="1744061"/>
                  </a:cubicBezTo>
                  <a:cubicBezTo>
                    <a:pt x="2112703" y="1748248"/>
                    <a:pt x="2113195" y="1752190"/>
                    <a:pt x="2113934" y="1756624"/>
                  </a:cubicBezTo>
                  <a:cubicBezTo>
                    <a:pt x="2116890" y="1756870"/>
                    <a:pt x="2119846" y="1757117"/>
                    <a:pt x="2123049" y="1757364"/>
                  </a:cubicBezTo>
                  <a:cubicBezTo>
                    <a:pt x="2112209" y="1760073"/>
                    <a:pt x="2101123" y="1759335"/>
                    <a:pt x="2090284" y="1761305"/>
                  </a:cubicBezTo>
                  <a:cubicBezTo>
                    <a:pt x="2076489" y="1763768"/>
                    <a:pt x="2062693" y="1764754"/>
                    <a:pt x="2048898" y="1766971"/>
                  </a:cubicBezTo>
                  <a:cubicBezTo>
                    <a:pt x="2048651" y="1765246"/>
                    <a:pt x="2047913" y="1762044"/>
                    <a:pt x="2047666" y="1760319"/>
                  </a:cubicBezTo>
                  <a:cubicBezTo>
                    <a:pt x="2038798" y="1712774"/>
                    <a:pt x="2030176" y="1665475"/>
                    <a:pt x="2021554" y="1617929"/>
                  </a:cubicBezTo>
                  <a:cubicBezTo>
                    <a:pt x="2016873" y="1592801"/>
                    <a:pt x="2012438" y="1567921"/>
                    <a:pt x="2008251" y="1543286"/>
                  </a:cubicBezTo>
                  <a:cubicBezTo>
                    <a:pt x="2029929" y="1540576"/>
                    <a:pt x="2051854" y="1537865"/>
                    <a:pt x="2073532" y="1535648"/>
                  </a:cubicBezTo>
                  <a:close/>
                  <a:moveTo>
                    <a:pt x="2335182" y="1505315"/>
                  </a:moveTo>
                  <a:lnTo>
                    <a:pt x="2334908" y="1505348"/>
                  </a:lnTo>
                  <a:cubicBezTo>
                    <a:pt x="2315446" y="1507072"/>
                    <a:pt x="2295985" y="1509782"/>
                    <a:pt x="2276524" y="1511999"/>
                  </a:cubicBezTo>
                  <a:cubicBezTo>
                    <a:pt x="2215922" y="1518897"/>
                    <a:pt x="2155566" y="1526287"/>
                    <a:pt x="2094965" y="1532939"/>
                  </a:cubicBezTo>
                  <a:lnTo>
                    <a:pt x="2094811" y="1532958"/>
                  </a:lnTo>
                  <a:lnTo>
                    <a:pt x="2084402" y="1539928"/>
                  </a:lnTo>
                  <a:cubicBezTo>
                    <a:pt x="2081661" y="1543408"/>
                    <a:pt x="2079444" y="1547473"/>
                    <a:pt x="2076734" y="1550675"/>
                  </a:cubicBezTo>
                  <a:lnTo>
                    <a:pt x="2073576" y="1535612"/>
                  </a:lnTo>
                  <a:lnTo>
                    <a:pt x="2073286" y="1535649"/>
                  </a:lnTo>
                  <a:cubicBezTo>
                    <a:pt x="2051607" y="1537866"/>
                    <a:pt x="2029682" y="1540576"/>
                    <a:pt x="2008004" y="1543285"/>
                  </a:cubicBezTo>
                  <a:lnTo>
                    <a:pt x="1772539" y="1570596"/>
                  </a:lnTo>
                  <a:lnTo>
                    <a:pt x="1810924" y="1749480"/>
                  </a:lnTo>
                  <a:cubicBezTo>
                    <a:pt x="1813880" y="1765492"/>
                    <a:pt x="1817821" y="1781505"/>
                    <a:pt x="1820285" y="1797764"/>
                  </a:cubicBezTo>
                  <a:cubicBezTo>
                    <a:pt x="1798606" y="1801213"/>
                    <a:pt x="1776681" y="1803430"/>
                    <a:pt x="1755002" y="1806879"/>
                  </a:cubicBezTo>
                  <a:cubicBezTo>
                    <a:pt x="1753032" y="1796532"/>
                    <a:pt x="1750814" y="1786186"/>
                    <a:pt x="1748597" y="1775839"/>
                  </a:cubicBezTo>
                  <a:lnTo>
                    <a:pt x="1707009" y="1578233"/>
                  </a:lnTo>
                  <a:lnTo>
                    <a:pt x="1706719" y="1578267"/>
                  </a:lnTo>
                  <a:cubicBezTo>
                    <a:pt x="1630596" y="1587382"/>
                    <a:pt x="1554228" y="1595511"/>
                    <a:pt x="1478106" y="1605365"/>
                  </a:cubicBezTo>
                  <a:lnTo>
                    <a:pt x="1478594" y="1607562"/>
                  </a:lnTo>
                  <a:lnTo>
                    <a:pt x="1478845" y="1607582"/>
                  </a:lnTo>
                  <a:cubicBezTo>
                    <a:pt x="1496335" y="1683212"/>
                    <a:pt x="1516044" y="1758102"/>
                    <a:pt x="1534273" y="1833731"/>
                  </a:cubicBezTo>
                  <a:cubicBezTo>
                    <a:pt x="1534273" y="1834717"/>
                    <a:pt x="1534520" y="1836441"/>
                    <a:pt x="1534520" y="1837427"/>
                  </a:cubicBezTo>
                  <a:cubicBezTo>
                    <a:pt x="1512841" y="1840629"/>
                    <a:pt x="1491162" y="1843339"/>
                    <a:pt x="1469484" y="1846542"/>
                  </a:cubicBezTo>
                  <a:cubicBezTo>
                    <a:pt x="1468991" y="1844324"/>
                    <a:pt x="1468498" y="1842107"/>
                    <a:pt x="1468006" y="1840137"/>
                  </a:cubicBezTo>
                  <a:cubicBezTo>
                    <a:pt x="1449037" y="1764261"/>
                    <a:pt x="1430314" y="1688632"/>
                    <a:pt x="1411839" y="1612756"/>
                  </a:cubicBezTo>
                  <a:cubicBezTo>
                    <a:pt x="1423662" y="1611031"/>
                    <a:pt x="1435734" y="1610047"/>
                    <a:pt x="1447559" y="1608322"/>
                  </a:cubicBezTo>
                  <a:lnTo>
                    <a:pt x="1452783" y="1607643"/>
                  </a:lnTo>
                  <a:lnTo>
                    <a:pt x="1447313" y="1608322"/>
                  </a:lnTo>
                  <a:cubicBezTo>
                    <a:pt x="1435488" y="1609800"/>
                    <a:pt x="1423417" y="1611032"/>
                    <a:pt x="1411593" y="1612509"/>
                  </a:cubicBezTo>
                  <a:cubicBezTo>
                    <a:pt x="1343354" y="1620639"/>
                    <a:pt x="1275361" y="1628029"/>
                    <a:pt x="1207123" y="1636405"/>
                  </a:cubicBezTo>
                  <a:cubicBezTo>
                    <a:pt x="1190124" y="1638130"/>
                    <a:pt x="1172880" y="1640347"/>
                    <a:pt x="1155882" y="1642071"/>
                  </a:cubicBezTo>
                  <a:cubicBezTo>
                    <a:pt x="1133710" y="1644782"/>
                    <a:pt x="1111539" y="1647245"/>
                    <a:pt x="1089368" y="1649955"/>
                  </a:cubicBezTo>
                  <a:cubicBezTo>
                    <a:pt x="1071384" y="1651926"/>
                    <a:pt x="1053401" y="1654143"/>
                    <a:pt x="1035417" y="1656360"/>
                  </a:cubicBezTo>
                  <a:cubicBezTo>
                    <a:pt x="1026794" y="1657592"/>
                    <a:pt x="1017680" y="1657345"/>
                    <a:pt x="1009550" y="1660794"/>
                  </a:cubicBezTo>
                  <a:cubicBezTo>
                    <a:pt x="977771" y="1661287"/>
                    <a:pt x="946239" y="1667446"/>
                    <a:pt x="914706" y="1670648"/>
                  </a:cubicBezTo>
                  <a:cubicBezTo>
                    <a:pt x="896723" y="1672619"/>
                    <a:pt x="878493" y="1674590"/>
                    <a:pt x="860509" y="1676807"/>
                  </a:cubicBezTo>
                  <a:cubicBezTo>
                    <a:pt x="848192" y="1678285"/>
                    <a:pt x="834889" y="1681980"/>
                    <a:pt x="823310" y="1675575"/>
                  </a:cubicBezTo>
                  <a:cubicBezTo>
                    <a:pt x="813580" y="1671511"/>
                    <a:pt x="807544" y="1662149"/>
                    <a:pt x="805789" y="1652018"/>
                  </a:cubicBezTo>
                  <a:lnTo>
                    <a:pt x="813613" y="1625002"/>
                  </a:lnTo>
                  <a:lnTo>
                    <a:pt x="813456" y="1625072"/>
                  </a:lnTo>
                  <a:cubicBezTo>
                    <a:pt x="798430" y="1639361"/>
                    <a:pt x="803109" y="1668677"/>
                    <a:pt x="822818" y="1676806"/>
                  </a:cubicBezTo>
                  <a:cubicBezTo>
                    <a:pt x="834396" y="1683211"/>
                    <a:pt x="847699" y="1679516"/>
                    <a:pt x="860016" y="1678038"/>
                  </a:cubicBezTo>
                  <a:cubicBezTo>
                    <a:pt x="877999" y="1675821"/>
                    <a:pt x="896229" y="1673851"/>
                    <a:pt x="914213" y="1671879"/>
                  </a:cubicBezTo>
                  <a:cubicBezTo>
                    <a:pt x="919633" y="1688877"/>
                    <a:pt x="926037" y="1705629"/>
                    <a:pt x="931704" y="1722874"/>
                  </a:cubicBezTo>
                  <a:cubicBezTo>
                    <a:pt x="942543" y="1755392"/>
                    <a:pt x="953630" y="1787664"/>
                    <a:pt x="964961" y="1820182"/>
                  </a:cubicBezTo>
                  <a:cubicBezTo>
                    <a:pt x="973829" y="1846787"/>
                    <a:pt x="983191" y="1873146"/>
                    <a:pt x="991813" y="1899753"/>
                  </a:cubicBezTo>
                  <a:cubicBezTo>
                    <a:pt x="994030" y="1903448"/>
                    <a:pt x="993783" y="1912809"/>
                    <a:pt x="1000189" y="1911824"/>
                  </a:cubicBezTo>
                  <a:cubicBezTo>
                    <a:pt x="1028765" y="1908128"/>
                    <a:pt x="1057341" y="1904186"/>
                    <a:pt x="1085918" y="1899999"/>
                  </a:cubicBezTo>
                  <a:cubicBezTo>
                    <a:pt x="1095280" y="1899259"/>
                    <a:pt x="1104641" y="1897535"/>
                    <a:pt x="1114002" y="1896303"/>
                  </a:cubicBezTo>
                  <a:cubicBezTo>
                    <a:pt x="1128783" y="1894332"/>
                    <a:pt x="1143564" y="1892361"/>
                    <a:pt x="1158591" y="1890391"/>
                  </a:cubicBezTo>
                  <a:cubicBezTo>
                    <a:pt x="1180517" y="1887188"/>
                    <a:pt x="1202688" y="1884233"/>
                    <a:pt x="1224613" y="1881276"/>
                  </a:cubicBezTo>
                  <a:cubicBezTo>
                    <a:pt x="1236191" y="1880044"/>
                    <a:pt x="1247770" y="1878320"/>
                    <a:pt x="1259348" y="1876595"/>
                  </a:cubicBezTo>
                  <a:cubicBezTo>
                    <a:pt x="1329065" y="1867234"/>
                    <a:pt x="1398782" y="1857380"/>
                    <a:pt x="1468745" y="1848019"/>
                  </a:cubicBezTo>
                  <a:cubicBezTo>
                    <a:pt x="1490424" y="1844817"/>
                    <a:pt x="1512102" y="1841860"/>
                    <a:pt x="1533781" y="1838904"/>
                  </a:cubicBezTo>
                  <a:cubicBezTo>
                    <a:pt x="1607440" y="1829297"/>
                    <a:pt x="1680851" y="1818703"/>
                    <a:pt x="1754510" y="1808850"/>
                  </a:cubicBezTo>
                  <a:cubicBezTo>
                    <a:pt x="1776188" y="1805401"/>
                    <a:pt x="1798113" y="1803184"/>
                    <a:pt x="1819792" y="1799735"/>
                  </a:cubicBezTo>
                  <a:cubicBezTo>
                    <a:pt x="1878176" y="1791605"/>
                    <a:pt x="1936807" y="1784707"/>
                    <a:pt x="1994946" y="1774853"/>
                  </a:cubicBezTo>
                  <a:cubicBezTo>
                    <a:pt x="2012930" y="1774114"/>
                    <a:pt x="2030421" y="1770419"/>
                    <a:pt x="2048158" y="1768202"/>
                  </a:cubicBezTo>
                  <a:cubicBezTo>
                    <a:pt x="2061953" y="1765985"/>
                    <a:pt x="2075749" y="1764753"/>
                    <a:pt x="2089544" y="1762536"/>
                  </a:cubicBezTo>
                  <a:cubicBezTo>
                    <a:pt x="2100384" y="1760565"/>
                    <a:pt x="2111469" y="1761304"/>
                    <a:pt x="2122309" y="1758594"/>
                  </a:cubicBezTo>
                  <a:cubicBezTo>
                    <a:pt x="2176998" y="1749725"/>
                    <a:pt x="2232180" y="1743075"/>
                    <a:pt x="2287115" y="1735191"/>
                  </a:cubicBezTo>
                  <a:cubicBezTo>
                    <a:pt x="2311259" y="1731988"/>
                    <a:pt x="2335401" y="1728047"/>
                    <a:pt x="2359789" y="1725584"/>
                  </a:cubicBezTo>
                  <a:cubicBezTo>
                    <a:pt x="2360528" y="1725584"/>
                    <a:pt x="2362006" y="1725338"/>
                    <a:pt x="2362746" y="1725338"/>
                  </a:cubicBezTo>
                  <a:lnTo>
                    <a:pt x="2362992" y="1723858"/>
                  </a:lnTo>
                  <a:cubicBezTo>
                    <a:pt x="2384178" y="1721395"/>
                    <a:pt x="2405610" y="1718439"/>
                    <a:pt x="2426796" y="1715236"/>
                  </a:cubicBezTo>
                  <a:lnTo>
                    <a:pt x="2426748" y="1714146"/>
                  </a:lnTo>
                  <a:lnTo>
                    <a:pt x="2363978" y="1722629"/>
                  </a:lnTo>
                  <a:cubicBezTo>
                    <a:pt x="2362746" y="1713761"/>
                    <a:pt x="2361267" y="1705138"/>
                    <a:pt x="2360282" y="1696516"/>
                  </a:cubicBezTo>
                  <a:cubicBezTo>
                    <a:pt x="2357572" y="1679518"/>
                    <a:pt x="2355848" y="1662520"/>
                    <a:pt x="2353385" y="1645521"/>
                  </a:cubicBezTo>
                  <a:close/>
                  <a:moveTo>
                    <a:pt x="3292674" y="1389887"/>
                  </a:moveTo>
                  <a:lnTo>
                    <a:pt x="3271035" y="1395723"/>
                  </a:lnTo>
                  <a:cubicBezTo>
                    <a:pt x="3239995" y="1399172"/>
                    <a:pt x="3209201" y="1402867"/>
                    <a:pt x="3178161" y="1406562"/>
                  </a:cubicBezTo>
                  <a:lnTo>
                    <a:pt x="2997848" y="1427717"/>
                  </a:lnTo>
                  <a:lnTo>
                    <a:pt x="3011630" y="1631232"/>
                  </a:lnTo>
                  <a:cubicBezTo>
                    <a:pt x="2989950" y="1634927"/>
                    <a:pt x="2967779" y="1637638"/>
                    <a:pt x="2946100" y="1641086"/>
                  </a:cubicBezTo>
                  <a:lnTo>
                    <a:pt x="2932073" y="1435354"/>
                  </a:lnTo>
                  <a:lnTo>
                    <a:pt x="2931812" y="1435385"/>
                  </a:lnTo>
                  <a:cubicBezTo>
                    <a:pt x="2884760" y="1441051"/>
                    <a:pt x="2837461" y="1446224"/>
                    <a:pt x="2790408" y="1452136"/>
                  </a:cubicBezTo>
                  <a:lnTo>
                    <a:pt x="2705709" y="1462202"/>
                  </a:lnTo>
                  <a:lnTo>
                    <a:pt x="2713054" y="1535648"/>
                  </a:lnTo>
                  <a:cubicBezTo>
                    <a:pt x="2717488" y="1581223"/>
                    <a:pt x="2722415" y="1626551"/>
                    <a:pt x="2727835" y="1672126"/>
                  </a:cubicBezTo>
                  <a:cubicBezTo>
                    <a:pt x="2705909" y="1675083"/>
                    <a:pt x="2683985" y="1678038"/>
                    <a:pt x="2662306" y="1681487"/>
                  </a:cubicBezTo>
                  <a:cubicBezTo>
                    <a:pt x="2658365" y="1644781"/>
                    <a:pt x="2653930" y="1608321"/>
                    <a:pt x="2650235" y="1571615"/>
                  </a:cubicBezTo>
                  <a:lnTo>
                    <a:pt x="2640426" y="1469840"/>
                  </a:lnTo>
                  <a:lnTo>
                    <a:pt x="2640135" y="1469874"/>
                  </a:lnTo>
                  <a:lnTo>
                    <a:pt x="2400464" y="1497433"/>
                  </a:lnTo>
                  <a:lnTo>
                    <a:pt x="2418912" y="1636899"/>
                  </a:lnTo>
                  <a:cubicBezTo>
                    <a:pt x="2421623" y="1657100"/>
                    <a:pt x="2423347" y="1677301"/>
                    <a:pt x="2427042" y="1697501"/>
                  </a:cubicBezTo>
                  <a:lnTo>
                    <a:pt x="2427097" y="1698726"/>
                  </a:lnTo>
                  <a:lnTo>
                    <a:pt x="2530509" y="1698239"/>
                  </a:lnTo>
                  <a:cubicBezTo>
                    <a:pt x="2552681" y="1698978"/>
                    <a:pt x="2574606" y="1694297"/>
                    <a:pt x="2596778" y="1691587"/>
                  </a:cubicBezTo>
                  <a:cubicBezTo>
                    <a:pt x="2618209" y="1688631"/>
                    <a:pt x="2639889" y="1685428"/>
                    <a:pt x="2661321" y="1682473"/>
                  </a:cubicBezTo>
                  <a:cubicBezTo>
                    <a:pt x="2683245" y="1679024"/>
                    <a:pt x="2704924" y="1676067"/>
                    <a:pt x="2726848" y="1673111"/>
                  </a:cubicBezTo>
                  <a:cubicBezTo>
                    <a:pt x="2799522" y="1663011"/>
                    <a:pt x="2872195" y="1652664"/>
                    <a:pt x="2944868" y="1642071"/>
                  </a:cubicBezTo>
                  <a:cubicBezTo>
                    <a:pt x="2966547" y="1638622"/>
                    <a:pt x="2988718" y="1635912"/>
                    <a:pt x="3010397" y="1632216"/>
                  </a:cubicBezTo>
                  <a:cubicBezTo>
                    <a:pt x="3036756" y="1628768"/>
                    <a:pt x="3062870" y="1624580"/>
                    <a:pt x="3089229" y="1620392"/>
                  </a:cubicBezTo>
                  <a:cubicBezTo>
                    <a:pt x="3110661" y="1617190"/>
                    <a:pt x="3132340" y="1612755"/>
                    <a:pt x="3152047" y="1603394"/>
                  </a:cubicBezTo>
                  <a:cubicBezTo>
                    <a:pt x="3160423" y="1599206"/>
                    <a:pt x="3169292" y="1594032"/>
                    <a:pt x="3173973" y="1585410"/>
                  </a:cubicBezTo>
                  <a:cubicBezTo>
                    <a:pt x="3178406" y="1576049"/>
                    <a:pt x="3177914" y="1565210"/>
                    <a:pt x="3177914" y="1555110"/>
                  </a:cubicBezTo>
                  <a:cubicBezTo>
                    <a:pt x="3177668" y="1505840"/>
                    <a:pt x="3177421" y="1456323"/>
                    <a:pt x="3177421" y="1407054"/>
                  </a:cubicBezTo>
                  <a:cubicBezTo>
                    <a:pt x="3208461" y="1403605"/>
                    <a:pt x="3239255" y="1399664"/>
                    <a:pt x="3270295" y="1396214"/>
                  </a:cubicBezTo>
                  <a:cubicBezTo>
                    <a:pt x="3277685" y="1394983"/>
                    <a:pt x="3285815" y="1394491"/>
                    <a:pt x="3292220" y="1390302"/>
                  </a:cubicBezTo>
                  <a:close/>
                  <a:moveTo>
                    <a:pt x="1327801" y="1256950"/>
                  </a:moveTo>
                  <a:lnTo>
                    <a:pt x="1326849" y="1257028"/>
                  </a:lnTo>
                  <a:cubicBezTo>
                    <a:pt x="1285707" y="1259491"/>
                    <a:pt x="1244568" y="1263186"/>
                    <a:pt x="1203427" y="1266143"/>
                  </a:cubicBezTo>
                  <a:cubicBezTo>
                    <a:pt x="1194805" y="1266882"/>
                    <a:pt x="1186183" y="1267867"/>
                    <a:pt x="1177807" y="1268360"/>
                  </a:cubicBezTo>
                  <a:cubicBezTo>
                    <a:pt x="1160562" y="1269346"/>
                    <a:pt x="1143564" y="1271070"/>
                    <a:pt x="1126320" y="1272302"/>
                  </a:cubicBezTo>
                  <a:cubicBezTo>
                    <a:pt x="1104148" y="1273780"/>
                    <a:pt x="1081976" y="1275751"/>
                    <a:pt x="1059805" y="1277229"/>
                  </a:cubicBezTo>
                  <a:lnTo>
                    <a:pt x="1050175" y="1280209"/>
                  </a:lnTo>
                  <a:lnTo>
                    <a:pt x="1137144" y="1577718"/>
                  </a:lnTo>
                  <a:lnTo>
                    <a:pt x="1192835" y="1571123"/>
                  </a:lnTo>
                  <a:cubicBezTo>
                    <a:pt x="1260334" y="1563486"/>
                    <a:pt x="1328080" y="1555603"/>
                    <a:pt x="1395579" y="1547720"/>
                  </a:cubicBezTo>
                  <a:lnTo>
                    <a:pt x="1396242" y="1547641"/>
                  </a:lnTo>
                  <a:close/>
                  <a:moveTo>
                    <a:pt x="683767" y="1251047"/>
                  </a:moveTo>
                  <a:lnTo>
                    <a:pt x="683630" y="1251116"/>
                  </a:lnTo>
                  <a:cubicBezTo>
                    <a:pt x="672052" y="1265157"/>
                    <a:pt x="675255" y="1288806"/>
                    <a:pt x="691021" y="1298660"/>
                  </a:cubicBezTo>
                  <a:cubicBezTo>
                    <a:pt x="705310" y="1309007"/>
                    <a:pt x="723293" y="1302849"/>
                    <a:pt x="739305" y="1302355"/>
                  </a:cubicBezTo>
                  <a:cubicBezTo>
                    <a:pt x="755564" y="1302109"/>
                    <a:pt x="772069" y="1297428"/>
                    <a:pt x="788329" y="1300877"/>
                  </a:cubicBezTo>
                  <a:cubicBezTo>
                    <a:pt x="790300" y="1308761"/>
                    <a:pt x="793009" y="1316397"/>
                    <a:pt x="795472" y="1324035"/>
                  </a:cubicBezTo>
                  <a:cubicBezTo>
                    <a:pt x="799661" y="1336106"/>
                    <a:pt x="803602" y="1348177"/>
                    <a:pt x="807790" y="1360002"/>
                  </a:cubicBezTo>
                  <a:cubicBezTo>
                    <a:pt x="808529" y="1361972"/>
                    <a:pt x="809269" y="1364189"/>
                    <a:pt x="810007" y="1366406"/>
                  </a:cubicBezTo>
                  <a:cubicBezTo>
                    <a:pt x="812471" y="1373304"/>
                    <a:pt x="814688" y="1380449"/>
                    <a:pt x="816905" y="1387346"/>
                  </a:cubicBezTo>
                  <a:cubicBezTo>
                    <a:pt x="834888" y="1439079"/>
                    <a:pt x="852132" y="1490812"/>
                    <a:pt x="870116" y="1542545"/>
                  </a:cubicBezTo>
                  <a:cubicBezTo>
                    <a:pt x="871102" y="1545748"/>
                    <a:pt x="872333" y="1549197"/>
                    <a:pt x="873319" y="1552646"/>
                  </a:cubicBezTo>
                  <a:cubicBezTo>
                    <a:pt x="877507" y="1564471"/>
                    <a:pt x="881449" y="1576542"/>
                    <a:pt x="885637" y="1588613"/>
                  </a:cubicBezTo>
                  <a:lnTo>
                    <a:pt x="891898" y="1606701"/>
                  </a:lnTo>
                  <a:lnTo>
                    <a:pt x="892780" y="1606597"/>
                  </a:lnTo>
                  <a:cubicBezTo>
                    <a:pt x="927269" y="1602656"/>
                    <a:pt x="962005" y="1598467"/>
                    <a:pt x="996494" y="1594772"/>
                  </a:cubicBezTo>
                  <a:cubicBezTo>
                    <a:pt x="1020883" y="1590831"/>
                    <a:pt x="1045763" y="1589353"/>
                    <a:pt x="1070152" y="1585411"/>
                  </a:cubicBezTo>
                  <a:lnTo>
                    <a:pt x="1070629" y="1585356"/>
                  </a:lnTo>
                  <a:lnTo>
                    <a:pt x="982474" y="1283319"/>
                  </a:lnTo>
                  <a:lnTo>
                    <a:pt x="981712" y="1283387"/>
                  </a:lnTo>
                  <a:cubicBezTo>
                    <a:pt x="963483" y="1284866"/>
                    <a:pt x="945007" y="1285851"/>
                    <a:pt x="926777" y="1287822"/>
                  </a:cubicBezTo>
                  <a:cubicBezTo>
                    <a:pt x="910518" y="1289053"/>
                    <a:pt x="894259" y="1289793"/>
                    <a:pt x="878000" y="1291271"/>
                  </a:cubicBezTo>
                  <a:cubicBezTo>
                    <a:pt x="848684" y="1293734"/>
                    <a:pt x="819369" y="1295705"/>
                    <a:pt x="790053" y="1298169"/>
                  </a:cubicBezTo>
                  <a:cubicBezTo>
                    <a:pt x="789807" y="1298661"/>
                    <a:pt x="788821" y="1299893"/>
                    <a:pt x="788576" y="1300386"/>
                  </a:cubicBezTo>
                  <a:cubicBezTo>
                    <a:pt x="772316" y="1297183"/>
                    <a:pt x="756057" y="1301618"/>
                    <a:pt x="739552" y="1301864"/>
                  </a:cubicBezTo>
                  <a:cubicBezTo>
                    <a:pt x="723538" y="1302356"/>
                    <a:pt x="705309" y="1308515"/>
                    <a:pt x="691267" y="1298169"/>
                  </a:cubicBezTo>
                  <a:cubicBezTo>
                    <a:pt x="683384" y="1293365"/>
                    <a:pt x="678642" y="1285050"/>
                    <a:pt x="677318" y="1276151"/>
                  </a:cubicBezTo>
                  <a:close/>
                  <a:moveTo>
                    <a:pt x="1629080" y="1233551"/>
                  </a:moveTo>
                  <a:lnTo>
                    <a:pt x="1628133" y="1233625"/>
                  </a:lnTo>
                  <a:lnTo>
                    <a:pt x="1393826" y="1251536"/>
                  </a:lnTo>
                  <a:lnTo>
                    <a:pt x="1462264" y="1539760"/>
                  </a:lnTo>
                  <a:lnTo>
                    <a:pt x="1663854" y="1516434"/>
                  </a:lnTo>
                  <a:cubicBezTo>
                    <a:pt x="1673215" y="1515202"/>
                    <a:pt x="1682823" y="1514956"/>
                    <a:pt x="1691691" y="1511999"/>
                  </a:cubicBezTo>
                  <a:lnTo>
                    <a:pt x="1692414" y="1511926"/>
                  </a:lnTo>
                  <a:close/>
                  <a:moveTo>
                    <a:pt x="1949985" y="1208448"/>
                  </a:moveTo>
                  <a:lnTo>
                    <a:pt x="1949373" y="1208498"/>
                  </a:lnTo>
                  <a:lnTo>
                    <a:pt x="1695592" y="1228377"/>
                  </a:lnTo>
                  <a:lnTo>
                    <a:pt x="1758187" y="1505264"/>
                  </a:lnTo>
                  <a:lnTo>
                    <a:pt x="1995932" y="1477756"/>
                  </a:lnTo>
                  <a:lnTo>
                    <a:pt x="1996657" y="1477669"/>
                  </a:lnTo>
                  <a:close/>
                  <a:moveTo>
                    <a:pt x="2289436" y="1182114"/>
                  </a:moveTo>
                  <a:lnTo>
                    <a:pt x="2289087" y="1182138"/>
                  </a:lnTo>
                  <a:cubicBezTo>
                    <a:pt x="2252381" y="1185094"/>
                    <a:pt x="2215676" y="1187804"/>
                    <a:pt x="2178723" y="1190760"/>
                  </a:cubicBezTo>
                  <a:cubicBezTo>
                    <a:pt x="2152364" y="1192731"/>
                    <a:pt x="2126005" y="1194948"/>
                    <a:pt x="2099891" y="1196919"/>
                  </a:cubicBezTo>
                  <a:lnTo>
                    <a:pt x="2016253" y="1203034"/>
                  </a:lnTo>
                  <a:lnTo>
                    <a:pt x="2062186" y="1469788"/>
                  </a:lnTo>
                  <a:lnTo>
                    <a:pt x="2109499" y="1464207"/>
                  </a:lnTo>
                  <a:cubicBezTo>
                    <a:pt x="2158277" y="1458541"/>
                    <a:pt x="2207053" y="1453122"/>
                    <a:pt x="2255830" y="1447210"/>
                  </a:cubicBezTo>
                  <a:cubicBezTo>
                    <a:pt x="2278740" y="1444253"/>
                    <a:pt x="2301898" y="1442037"/>
                    <a:pt x="2325054" y="1439080"/>
                  </a:cubicBezTo>
                  <a:cubicBezTo>
                    <a:pt x="2324808" y="1437109"/>
                    <a:pt x="2324562" y="1432675"/>
                    <a:pt x="2324316" y="1430704"/>
                  </a:cubicBezTo>
                  <a:cubicBezTo>
                    <a:pt x="2325054" y="1433167"/>
                    <a:pt x="2326040" y="1435877"/>
                    <a:pt x="2327271" y="1438588"/>
                  </a:cubicBezTo>
                  <a:lnTo>
                    <a:pt x="2327420" y="1438571"/>
                  </a:lnTo>
                  <a:lnTo>
                    <a:pt x="2324562" y="1430951"/>
                  </a:lnTo>
                  <a:close/>
                  <a:moveTo>
                    <a:pt x="3270417" y="1094037"/>
                  </a:moveTo>
                  <a:lnTo>
                    <a:pt x="3255114" y="1105185"/>
                  </a:lnTo>
                  <a:cubicBezTo>
                    <a:pt x="3248987" y="1107371"/>
                    <a:pt x="3242212" y="1108233"/>
                    <a:pt x="3235806" y="1108480"/>
                  </a:cubicBezTo>
                  <a:cubicBezTo>
                    <a:pt x="3216345" y="1109711"/>
                    <a:pt x="3196884" y="1111436"/>
                    <a:pt x="3177423" y="1112914"/>
                  </a:cubicBezTo>
                  <a:lnTo>
                    <a:pt x="2977419" y="1128412"/>
                  </a:lnTo>
                  <a:lnTo>
                    <a:pt x="2993400" y="1361234"/>
                  </a:lnTo>
                  <a:cubicBezTo>
                    <a:pt x="2971474" y="1363698"/>
                    <a:pt x="2949550" y="1366654"/>
                    <a:pt x="2927625" y="1368871"/>
                  </a:cubicBezTo>
                  <a:lnTo>
                    <a:pt x="2911890" y="1134567"/>
                  </a:lnTo>
                  <a:lnTo>
                    <a:pt x="2911611" y="1134593"/>
                  </a:lnTo>
                  <a:cubicBezTo>
                    <a:pt x="2893874" y="1134101"/>
                    <a:pt x="2876137" y="1136810"/>
                    <a:pt x="2858400" y="1137796"/>
                  </a:cubicBezTo>
                  <a:lnTo>
                    <a:pt x="2678872" y="1152059"/>
                  </a:lnTo>
                  <a:lnTo>
                    <a:pt x="2699505" y="1395476"/>
                  </a:lnTo>
                  <a:cubicBezTo>
                    <a:pt x="2677580" y="1398185"/>
                    <a:pt x="2655409" y="1400649"/>
                    <a:pt x="2633483" y="1403358"/>
                  </a:cubicBezTo>
                  <a:lnTo>
                    <a:pt x="2613342" y="1157233"/>
                  </a:lnTo>
                  <a:lnTo>
                    <a:pt x="2613036" y="1157257"/>
                  </a:lnTo>
                  <a:cubicBezTo>
                    <a:pt x="2527554" y="1163169"/>
                    <a:pt x="2442316" y="1170314"/>
                    <a:pt x="2357080" y="1176964"/>
                  </a:cubicBezTo>
                  <a:lnTo>
                    <a:pt x="2355885" y="1178956"/>
                  </a:lnTo>
                  <a:lnTo>
                    <a:pt x="2391039" y="1431418"/>
                  </a:lnTo>
                  <a:lnTo>
                    <a:pt x="2633483" y="1403359"/>
                  </a:lnTo>
                  <a:cubicBezTo>
                    <a:pt x="2655409" y="1400649"/>
                    <a:pt x="2677334" y="1398186"/>
                    <a:pt x="2699505" y="1395477"/>
                  </a:cubicBezTo>
                  <a:cubicBezTo>
                    <a:pt x="2739413" y="1390796"/>
                    <a:pt x="2779321" y="1386361"/>
                    <a:pt x="2819231" y="1381681"/>
                  </a:cubicBezTo>
                  <a:cubicBezTo>
                    <a:pt x="2855198" y="1377493"/>
                    <a:pt x="2891411" y="1373059"/>
                    <a:pt x="2927378" y="1369117"/>
                  </a:cubicBezTo>
                  <a:cubicBezTo>
                    <a:pt x="2949303" y="1366653"/>
                    <a:pt x="2971228" y="1363697"/>
                    <a:pt x="2993153" y="1361480"/>
                  </a:cubicBezTo>
                  <a:lnTo>
                    <a:pt x="3177666" y="1339830"/>
                  </a:lnTo>
                  <a:lnTo>
                    <a:pt x="3177175" y="1113406"/>
                  </a:lnTo>
                  <a:lnTo>
                    <a:pt x="3235559" y="1108972"/>
                  </a:lnTo>
                  <a:cubicBezTo>
                    <a:pt x="3248124" y="1108479"/>
                    <a:pt x="3262412" y="1105523"/>
                    <a:pt x="3270295" y="1094437"/>
                  </a:cubicBezTo>
                  <a:close/>
                  <a:moveTo>
                    <a:pt x="3177175" y="827887"/>
                  </a:moveTo>
                  <a:lnTo>
                    <a:pt x="2955780" y="832808"/>
                  </a:lnTo>
                  <a:lnTo>
                    <a:pt x="2972706" y="1062166"/>
                  </a:lnTo>
                  <a:cubicBezTo>
                    <a:pt x="2951520" y="1063644"/>
                    <a:pt x="2930087" y="1066107"/>
                    <a:pt x="2908902" y="1066599"/>
                  </a:cubicBezTo>
                  <a:cubicBezTo>
                    <a:pt x="2907916" y="1063151"/>
                    <a:pt x="2906930" y="1059702"/>
                    <a:pt x="2906192" y="1056253"/>
                  </a:cubicBezTo>
                  <a:cubicBezTo>
                    <a:pt x="2901018" y="985797"/>
                    <a:pt x="2895845" y="915588"/>
                    <a:pt x="2890672" y="845133"/>
                  </a:cubicBezTo>
                  <a:lnTo>
                    <a:pt x="2891805" y="833797"/>
                  </a:lnTo>
                  <a:lnTo>
                    <a:pt x="2891656" y="833799"/>
                  </a:lnTo>
                  <a:cubicBezTo>
                    <a:pt x="2891164" y="837988"/>
                    <a:pt x="2890425" y="841929"/>
                    <a:pt x="2890178" y="846118"/>
                  </a:cubicBezTo>
                  <a:cubicBezTo>
                    <a:pt x="2889932" y="842175"/>
                    <a:pt x="2889439" y="837988"/>
                    <a:pt x="2889193" y="834293"/>
                  </a:cubicBezTo>
                  <a:cubicBezTo>
                    <a:pt x="2881556" y="834293"/>
                    <a:pt x="2873919" y="834293"/>
                    <a:pt x="2866283" y="834539"/>
                  </a:cubicBezTo>
                  <a:lnTo>
                    <a:pt x="2651776" y="838721"/>
                  </a:lnTo>
                  <a:lnTo>
                    <a:pt x="2673146" y="1085323"/>
                  </a:lnTo>
                  <a:cubicBezTo>
                    <a:pt x="2651220" y="1087294"/>
                    <a:pt x="2629295" y="1088772"/>
                    <a:pt x="2607370" y="1090496"/>
                  </a:cubicBezTo>
                  <a:lnTo>
                    <a:pt x="2585509" y="840688"/>
                  </a:lnTo>
                  <a:lnTo>
                    <a:pt x="2585198" y="840697"/>
                  </a:lnTo>
                  <a:lnTo>
                    <a:pt x="2310126" y="846111"/>
                  </a:lnTo>
                  <a:lnTo>
                    <a:pt x="2345502" y="1109958"/>
                  </a:lnTo>
                  <a:cubicBezTo>
                    <a:pt x="2323823" y="1113160"/>
                    <a:pt x="2301652" y="1113899"/>
                    <a:pt x="2279973" y="1115869"/>
                  </a:cubicBezTo>
                  <a:lnTo>
                    <a:pt x="2244349" y="848323"/>
                  </a:lnTo>
                  <a:lnTo>
                    <a:pt x="2244004" y="848335"/>
                  </a:lnTo>
                  <a:cubicBezTo>
                    <a:pt x="2188576" y="848335"/>
                    <a:pt x="2132901" y="850305"/>
                    <a:pt x="2077473" y="851537"/>
                  </a:cubicBezTo>
                  <a:cubicBezTo>
                    <a:pt x="2060229" y="851783"/>
                    <a:pt x="2043230" y="852276"/>
                    <a:pt x="2025986" y="852522"/>
                  </a:cubicBezTo>
                  <a:lnTo>
                    <a:pt x="1954474" y="853747"/>
                  </a:lnTo>
                  <a:lnTo>
                    <a:pt x="2004802" y="1137055"/>
                  </a:lnTo>
                  <a:cubicBezTo>
                    <a:pt x="1983370" y="1138780"/>
                    <a:pt x="1962183" y="1140258"/>
                    <a:pt x="1940751" y="1141982"/>
                  </a:cubicBezTo>
                  <a:cubicBezTo>
                    <a:pt x="1940011" y="1140997"/>
                    <a:pt x="1938779" y="1139026"/>
                    <a:pt x="1938041" y="1138041"/>
                  </a:cubicBezTo>
                  <a:lnTo>
                    <a:pt x="1887713" y="855712"/>
                  </a:lnTo>
                  <a:lnTo>
                    <a:pt x="1887292" y="855725"/>
                  </a:lnTo>
                  <a:lnTo>
                    <a:pt x="1613758" y="860891"/>
                  </a:lnTo>
                  <a:lnTo>
                    <a:pt x="1679866" y="1162184"/>
                  </a:lnTo>
                  <a:cubicBezTo>
                    <a:pt x="1658187" y="1164155"/>
                    <a:pt x="1636755" y="1165387"/>
                    <a:pt x="1615076" y="1167357"/>
                  </a:cubicBezTo>
                  <a:cubicBezTo>
                    <a:pt x="1614584" y="1166125"/>
                    <a:pt x="1613352" y="1163909"/>
                    <a:pt x="1612613" y="1162677"/>
                  </a:cubicBezTo>
                  <a:cubicBezTo>
                    <a:pt x="1599802" y="1109219"/>
                    <a:pt x="1588224" y="1055515"/>
                    <a:pt x="1576153" y="1001811"/>
                  </a:cubicBezTo>
                  <a:lnTo>
                    <a:pt x="1546748" y="863114"/>
                  </a:lnTo>
                  <a:lnTo>
                    <a:pt x="1546591" y="863116"/>
                  </a:lnTo>
                  <a:lnTo>
                    <a:pt x="1304354" y="867788"/>
                  </a:lnTo>
                  <a:lnTo>
                    <a:pt x="1378335" y="1185587"/>
                  </a:lnTo>
                  <a:cubicBezTo>
                    <a:pt x="1356164" y="1187804"/>
                    <a:pt x="1333992" y="1189036"/>
                    <a:pt x="1311821" y="1190760"/>
                  </a:cubicBezTo>
                  <a:cubicBezTo>
                    <a:pt x="1288665" y="1092467"/>
                    <a:pt x="1266247" y="993928"/>
                    <a:pt x="1242843" y="895881"/>
                  </a:cubicBezTo>
                  <a:lnTo>
                    <a:pt x="1237330" y="869510"/>
                  </a:lnTo>
                  <a:lnTo>
                    <a:pt x="1236931" y="869520"/>
                  </a:lnTo>
                  <a:cubicBezTo>
                    <a:pt x="1183719" y="869767"/>
                    <a:pt x="1130754" y="871738"/>
                    <a:pt x="1077542" y="872477"/>
                  </a:cubicBezTo>
                  <a:cubicBezTo>
                    <a:pt x="1063254" y="872723"/>
                    <a:pt x="1049212" y="873215"/>
                    <a:pt x="1035171" y="873462"/>
                  </a:cubicBezTo>
                  <a:lnTo>
                    <a:pt x="931179" y="875425"/>
                  </a:lnTo>
                  <a:lnTo>
                    <a:pt x="1029997" y="1212193"/>
                  </a:lnTo>
                  <a:cubicBezTo>
                    <a:pt x="1007580" y="1213918"/>
                    <a:pt x="985161" y="1216874"/>
                    <a:pt x="962744" y="1216627"/>
                  </a:cubicBezTo>
                  <a:lnTo>
                    <a:pt x="862940" y="877392"/>
                  </a:lnTo>
                  <a:lnTo>
                    <a:pt x="862480" y="877404"/>
                  </a:lnTo>
                  <a:cubicBezTo>
                    <a:pt x="854104" y="877158"/>
                    <a:pt x="845974" y="877404"/>
                    <a:pt x="837598" y="877650"/>
                  </a:cubicBezTo>
                  <a:lnTo>
                    <a:pt x="838583" y="883562"/>
                  </a:lnTo>
                  <a:cubicBezTo>
                    <a:pt x="774533" y="883808"/>
                    <a:pt x="710482" y="883562"/>
                    <a:pt x="646185" y="883562"/>
                  </a:cubicBezTo>
                  <a:cubicBezTo>
                    <a:pt x="648156" y="890706"/>
                    <a:pt x="650374" y="897851"/>
                    <a:pt x="653083" y="904748"/>
                  </a:cubicBezTo>
                  <a:lnTo>
                    <a:pt x="658256" y="920269"/>
                  </a:lnTo>
                  <a:cubicBezTo>
                    <a:pt x="659734" y="924949"/>
                    <a:pt x="661459" y="929630"/>
                    <a:pt x="663184" y="934557"/>
                  </a:cubicBezTo>
                  <a:cubicBezTo>
                    <a:pt x="674269" y="967567"/>
                    <a:pt x="685601" y="1000824"/>
                    <a:pt x="696933" y="1033835"/>
                  </a:cubicBezTo>
                  <a:cubicBezTo>
                    <a:pt x="704816" y="1056746"/>
                    <a:pt x="712453" y="1079656"/>
                    <a:pt x="720336" y="1102320"/>
                  </a:cubicBezTo>
                  <a:cubicBezTo>
                    <a:pt x="723047" y="1109957"/>
                    <a:pt x="725263" y="1117840"/>
                    <a:pt x="727974" y="1125477"/>
                  </a:cubicBezTo>
                  <a:cubicBezTo>
                    <a:pt x="729205" y="1129173"/>
                    <a:pt x="730683" y="1132868"/>
                    <a:pt x="731915" y="1136809"/>
                  </a:cubicBezTo>
                  <a:cubicBezTo>
                    <a:pt x="734132" y="1143461"/>
                    <a:pt x="736349" y="1150112"/>
                    <a:pt x="738813" y="1156764"/>
                  </a:cubicBezTo>
                  <a:lnTo>
                    <a:pt x="764769" y="1233409"/>
                  </a:lnTo>
                  <a:lnTo>
                    <a:pt x="765172" y="1233379"/>
                  </a:lnTo>
                  <a:cubicBezTo>
                    <a:pt x="805081" y="1230176"/>
                    <a:pt x="845235" y="1227467"/>
                    <a:pt x="885144" y="1224018"/>
                  </a:cubicBezTo>
                  <a:cubicBezTo>
                    <a:pt x="894505" y="1223278"/>
                    <a:pt x="903620" y="1222786"/>
                    <a:pt x="912982" y="1222047"/>
                  </a:cubicBezTo>
                  <a:cubicBezTo>
                    <a:pt x="929487" y="1220075"/>
                    <a:pt x="946239" y="1221061"/>
                    <a:pt x="962497" y="1217120"/>
                  </a:cubicBezTo>
                  <a:cubicBezTo>
                    <a:pt x="984915" y="1217612"/>
                    <a:pt x="1007333" y="1214410"/>
                    <a:pt x="1029751" y="1212685"/>
                  </a:cubicBezTo>
                  <a:cubicBezTo>
                    <a:pt x="1056602" y="1211207"/>
                    <a:pt x="1083701" y="1208744"/>
                    <a:pt x="1110554" y="1206526"/>
                  </a:cubicBezTo>
                  <a:cubicBezTo>
                    <a:pt x="1127306" y="1205295"/>
                    <a:pt x="1144057" y="1204063"/>
                    <a:pt x="1160809" y="1202831"/>
                  </a:cubicBezTo>
                  <a:cubicBezTo>
                    <a:pt x="1175097" y="1201600"/>
                    <a:pt x="1189138" y="1200614"/>
                    <a:pt x="1203427" y="1199382"/>
                  </a:cubicBezTo>
                  <a:cubicBezTo>
                    <a:pt x="1239394" y="1196919"/>
                    <a:pt x="1275608" y="1193716"/>
                    <a:pt x="1311574" y="1191007"/>
                  </a:cubicBezTo>
                  <a:cubicBezTo>
                    <a:pt x="1333745" y="1189282"/>
                    <a:pt x="1355917" y="1187804"/>
                    <a:pt x="1378088" y="1185834"/>
                  </a:cubicBezTo>
                  <a:cubicBezTo>
                    <a:pt x="1456182" y="1180167"/>
                    <a:pt x="1534520" y="1173763"/>
                    <a:pt x="1612613" y="1167604"/>
                  </a:cubicBezTo>
                  <a:cubicBezTo>
                    <a:pt x="1612613" y="1166372"/>
                    <a:pt x="1612613" y="1164155"/>
                    <a:pt x="1612613" y="1162923"/>
                  </a:cubicBezTo>
                  <a:cubicBezTo>
                    <a:pt x="1613106" y="1164155"/>
                    <a:pt x="1614337" y="1166372"/>
                    <a:pt x="1615077" y="1167604"/>
                  </a:cubicBezTo>
                  <a:cubicBezTo>
                    <a:pt x="1636509" y="1165633"/>
                    <a:pt x="1658188" y="1164155"/>
                    <a:pt x="1679866" y="1162430"/>
                  </a:cubicBezTo>
                  <a:cubicBezTo>
                    <a:pt x="1765596" y="1155779"/>
                    <a:pt x="1851326" y="1149620"/>
                    <a:pt x="1937054" y="1142476"/>
                  </a:cubicBezTo>
                  <a:cubicBezTo>
                    <a:pt x="1937301" y="1141491"/>
                    <a:pt x="1937548" y="1139274"/>
                    <a:pt x="1937794" y="1138288"/>
                  </a:cubicBezTo>
                  <a:cubicBezTo>
                    <a:pt x="1938533" y="1139274"/>
                    <a:pt x="1939765" y="1141245"/>
                    <a:pt x="1940503" y="1142229"/>
                  </a:cubicBezTo>
                  <a:cubicBezTo>
                    <a:pt x="1961690" y="1140751"/>
                    <a:pt x="1983122" y="1139027"/>
                    <a:pt x="2004554" y="1137302"/>
                  </a:cubicBezTo>
                  <a:cubicBezTo>
                    <a:pt x="2032638" y="1135085"/>
                    <a:pt x="2060476" y="1132869"/>
                    <a:pt x="2088559" y="1130898"/>
                  </a:cubicBezTo>
                  <a:cubicBezTo>
                    <a:pt x="2112209" y="1128926"/>
                    <a:pt x="2136105" y="1127203"/>
                    <a:pt x="2159754" y="1125231"/>
                  </a:cubicBezTo>
                  <a:cubicBezTo>
                    <a:pt x="2199909" y="1122276"/>
                    <a:pt x="2239818" y="1119073"/>
                    <a:pt x="2279972" y="1116117"/>
                  </a:cubicBezTo>
                  <a:cubicBezTo>
                    <a:pt x="2301898" y="1113900"/>
                    <a:pt x="2323823" y="1113407"/>
                    <a:pt x="2345501" y="1110205"/>
                  </a:cubicBezTo>
                  <a:cubicBezTo>
                    <a:pt x="2368165" y="1109958"/>
                    <a:pt x="2390583" y="1107248"/>
                    <a:pt x="2413248" y="1105770"/>
                  </a:cubicBezTo>
                  <a:cubicBezTo>
                    <a:pt x="2478037" y="1100843"/>
                    <a:pt x="2542826" y="1095670"/>
                    <a:pt x="2607617" y="1090742"/>
                  </a:cubicBezTo>
                  <a:cubicBezTo>
                    <a:pt x="2629542" y="1089018"/>
                    <a:pt x="2651467" y="1087541"/>
                    <a:pt x="2673392" y="1085569"/>
                  </a:cubicBezTo>
                  <a:cubicBezTo>
                    <a:pt x="2736950" y="1080889"/>
                    <a:pt x="2800262" y="1075962"/>
                    <a:pt x="2863573" y="1071035"/>
                  </a:cubicBezTo>
                  <a:cubicBezTo>
                    <a:pt x="2877862" y="1070049"/>
                    <a:pt x="2892150" y="1069064"/>
                    <a:pt x="2906439" y="1067832"/>
                  </a:cubicBezTo>
                  <a:cubicBezTo>
                    <a:pt x="2906192" y="1064137"/>
                    <a:pt x="2906192" y="1060442"/>
                    <a:pt x="2906192" y="1056993"/>
                  </a:cubicBezTo>
                  <a:cubicBezTo>
                    <a:pt x="2906931" y="1060442"/>
                    <a:pt x="2907916" y="1063891"/>
                    <a:pt x="2908902" y="1067340"/>
                  </a:cubicBezTo>
                  <a:cubicBezTo>
                    <a:pt x="2930334" y="1067094"/>
                    <a:pt x="2951520" y="1064383"/>
                    <a:pt x="2972706" y="1062905"/>
                  </a:cubicBezTo>
                  <a:lnTo>
                    <a:pt x="3177175" y="1046666"/>
                  </a:lnTo>
                  <a:close/>
                  <a:moveTo>
                    <a:pt x="2208531" y="540891"/>
                  </a:moveTo>
                  <a:lnTo>
                    <a:pt x="2208531" y="541630"/>
                  </a:lnTo>
                  <a:cubicBezTo>
                    <a:pt x="2133641" y="540891"/>
                    <a:pt x="2058750" y="541630"/>
                    <a:pt x="1983861" y="541630"/>
                  </a:cubicBezTo>
                  <a:cubicBezTo>
                    <a:pt x="1966616" y="541384"/>
                    <a:pt x="1949618" y="541630"/>
                    <a:pt x="1932374" y="541630"/>
                  </a:cubicBezTo>
                  <a:lnTo>
                    <a:pt x="1893302" y="541873"/>
                  </a:lnTo>
                  <a:lnTo>
                    <a:pt x="1942176" y="787474"/>
                  </a:lnTo>
                  <a:lnTo>
                    <a:pt x="2007017" y="785762"/>
                  </a:lnTo>
                  <a:cubicBezTo>
                    <a:pt x="2023523" y="785516"/>
                    <a:pt x="2040029" y="785023"/>
                    <a:pt x="2056534" y="784776"/>
                  </a:cubicBezTo>
                  <a:cubicBezTo>
                    <a:pt x="2060721" y="784530"/>
                    <a:pt x="2064910" y="784530"/>
                    <a:pt x="2069343" y="784530"/>
                  </a:cubicBezTo>
                  <a:cubicBezTo>
                    <a:pt x="2124773" y="783544"/>
                    <a:pt x="2179954" y="782313"/>
                    <a:pt x="2235382" y="781081"/>
                  </a:cubicBezTo>
                  <a:cubicBezTo>
                    <a:pt x="2257554" y="781328"/>
                    <a:pt x="2279479" y="780342"/>
                    <a:pt x="2301651" y="779849"/>
                  </a:cubicBezTo>
                  <a:lnTo>
                    <a:pt x="2301651" y="779608"/>
                  </a:lnTo>
                  <a:lnTo>
                    <a:pt x="2235629" y="780836"/>
                  </a:lnTo>
                  <a:cubicBezTo>
                    <a:pt x="2226022" y="704959"/>
                    <a:pt x="2218138" y="629085"/>
                    <a:pt x="2210009" y="552962"/>
                  </a:cubicBezTo>
                  <a:lnTo>
                    <a:pt x="2209025" y="540912"/>
                  </a:lnTo>
                  <a:close/>
                  <a:moveTo>
                    <a:pt x="853974" y="540583"/>
                  </a:moveTo>
                  <a:cubicBezTo>
                    <a:pt x="844878" y="541168"/>
                    <a:pt x="835751" y="542122"/>
                    <a:pt x="831686" y="542122"/>
                  </a:cubicBezTo>
                  <a:cubicBezTo>
                    <a:pt x="809761" y="542122"/>
                    <a:pt x="787836" y="540891"/>
                    <a:pt x="765910" y="542369"/>
                  </a:cubicBezTo>
                  <a:cubicBezTo>
                    <a:pt x="765418" y="543354"/>
                    <a:pt x="764433" y="545571"/>
                    <a:pt x="763941" y="546803"/>
                  </a:cubicBezTo>
                  <a:cubicBezTo>
                    <a:pt x="763447" y="545571"/>
                    <a:pt x="762709" y="543354"/>
                    <a:pt x="762215" y="542122"/>
                  </a:cubicBezTo>
                  <a:cubicBezTo>
                    <a:pt x="733885" y="542122"/>
                    <a:pt x="705555" y="542369"/>
                    <a:pt x="677225" y="542122"/>
                  </a:cubicBezTo>
                  <a:lnTo>
                    <a:pt x="629679" y="542122"/>
                  </a:lnTo>
                  <a:cubicBezTo>
                    <a:pt x="596669" y="542122"/>
                    <a:pt x="563904" y="542122"/>
                    <a:pt x="530894" y="542369"/>
                  </a:cubicBezTo>
                  <a:cubicBezTo>
                    <a:pt x="532618" y="552469"/>
                    <a:pt x="537299" y="561585"/>
                    <a:pt x="540008" y="571438"/>
                  </a:cubicBezTo>
                  <a:cubicBezTo>
                    <a:pt x="550848" y="602970"/>
                    <a:pt x="561195" y="634996"/>
                    <a:pt x="572526" y="666529"/>
                  </a:cubicBezTo>
                  <a:cubicBezTo>
                    <a:pt x="580164" y="689932"/>
                    <a:pt x="588294" y="713336"/>
                    <a:pt x="596422" y="736984"/>
                  </a:cubicBezTo>
                  <a:cubicBezTo>
                    <a:pt x="598147" y="742651"/>
                    <a:pt x="600118" y="748317"/>
                    <a:pt x="602089" y="753983"/>
                  </a:cubicBezTo>
                  <a:cubicBezTo>
                    <a:pt x="603566" y="758417"/>
                    <a:pt x="605045" y="762851"/>
                    <a:pt x="606769" y="767286"/>
                  </a:cubicBezTo>
                  <a:cubicBezTo>
                    <a:pt x="609479" y="775168"/>
                    <a:pt x="612189" y="783052"/>
                    <a:pt x="614899" y="790688"/>
                  </a:cubicBezTo>
                  <a:cubicBezTo>
                    <a:pt x="617362" y="798818"/>
                    <a:pt x="620072" y="806702"/>
                    <a:pt x="622783" y="814831"/>
                  </a:cubicBezTo>
                  <a:cubicBezTo>
                    <a:pt x="651851" y="816063"/>
                    <a:pt x="681166" y="813352"/>
                    <a:pt x="710482" y="813352"/>
                  </a:cubicBezTo>
                  <a:cubicBezTo>
                    <a:pt x="747927" y="812860"/>
                    <a:pt x="785373" y="812367"/>
                    <a:pt x="822818" y="810643"/>
                  </a:cubicBezTo>
                  <a:cubicBezTo>
                    <a:pt x="829469" y="811135"/>
                    <a:pt x="836120" y="810889"/>
                    <a:pt x="842772" y="810397"/>
                  </a:cubicBezTo>
                  <a:cubicBezTo>
                    <a:pt x="854104" y="809904"/>
                    <a:pt x="865497" y="810520"/>
                    <a:pt x="876860" y="810612"/>
                  </a:cubicBezTo>
                  <a:lnTo>
                    <a:pt x="876876" y="810611"/>
                  </a:lnTo>
                  <a:lnTo>
                    <a:pt x="843017" y="810397"/>
                  </a:lnTo>
                  <a:cubicBezTo>
                    <a:pt x="824296" y="748810"/>
                    <a:pt x="806066" y="686730"/>
                    <a:pt x="787589" y="625143"/>
                  </a:cubicBezTo>
                  <a:cubicBezTo>
                    <a:pt x="781430" y="605681"/>
                    <a:pt x="776750" y="585974"/>
                    <a:pt x="769605" y="566759"/>
                  </a:cubicBezTo>
                  <a:cubicBezTo>
                    <a:pt x="767388" y="560107"/>
                    <a:pt x="765664" y="553702"/>
                    <a:pt x="763940" y="547050"/>
                  </a:cubicBezTo>
                  <a:cubicBezTo>
                    <a:pt x="764433" y="545818"/>
                    <a:pt x="765418" y="543602"/>
                    <a:pt x="765910" y="542616"/>
                  </a:cubicBezTo>
                  <a:cubicBezTo>
                    <a:pt x="787835" y="541138"/>
                    <a:pt x="809761" y="542370"/>
                    <a:pt x="831686" y="542370"/>
                  </a:cubicBezTo>
                  <a:cubicBezTo>
                    <a:pt x="858537" y="630563"/>
                    <a:pt x="884897" y="719248"/>
                    <a:pt x="911010" y="807687"/>
                  </a:cubicBezTo>
                  <a:lnTo>
                    <a:pt x="910822" y="807704"/>
                  </a:lnTo>
                  <a:lnTo>
                    <a:pt x="916276" y="809257"/>
                  </a:lnTo>
                  <a:cubicBezTo>
                    <a:pt x="918339" y="809165"/>
                    <a:pt x="920495" y="808796"/>
                    <a:pt x="922342" y="809165"/>
                  </a:cubicBezTo>
                  <a:cubicBezTo>
                    <a:pt x="954614" y="808426"/>
                    <a:pt x="987132" y="807687"/>
                    <a:pt x="1019404" y="806948"/>
                  </a:cubicBezTo>
                  <a:cubicBezTo>
                    <a:pt x="1033199" y="806702"/>
                    <a:pt x="1046995" y="806456"/>
                    <a:pt x="1061037" y="805962"/>
                  </a:cubicBezTo>
                  <a:cubicBezTo>
                    <a:pt x="1114249" y="804977"/>
                    <a:pt x="1167707" y="803499"/>
                    <a:pt x="1220918" y="802760"/>
                  </a:cubicBezTo>
                  <a:lnTo>
                    <a:pt x="1221163" y="802754"/>
                  </a:lnTo>
                  <a:lnTo>
                    <a:pt x="1165243" y="566266"/>
                  </a:lnTo>
                  <a:cubicBezTo>
                    <a:pt x="1163273" y="558137"/>
                    <a:pt x="1161301" y="550007"/>
                    <a:pt x="1159332" y="541877"/>
                  </a:cubicBezTo>
                  <a:cubicBezTo>
                    <a:pt x="1181996" y="542370"/>
                    <a:pt x="1204412" y="541631"/>
                    <a:pt x="1227077" y="541877"/>
                  </a:cubicBezTo>
                  <a:cubicBezTo>
                    <a:pt x="1246292" y="619970"/>
                    <a:pt x="1264276" y="698309"/>
                    <a:pt x="1282998" y="776402"/>
                  </a:cubicBezTo>
                  <a:lnTo>
                    <a:pt x="1288171" y="800543"/>
                  </a:lnTo>
                  <a:lnTo>
                    <a:pt x="1316501" y="800543"/>
                  </a:lnTo>
                  <a:cubicBezTo>
                    <a:pt x="1360843" y="799558"/>
                    <a:pt x="1405187" y="798818"/>
                    <a:pt x="1449530" y="797586"/>
                  </a:cubicBezTo>
                  <a:cubicBezTo>
                    <a:pt x="1475889" y="797586"/>
                    <a:pt x="1502494" y="795369"/>
                    <a:pt x="1528854" y="796847"/>
                  </a:cubicBezTo>
                  <a:lnTo>
                    <a:pt x="1529153" y="796840"/>
                  </a:lnTo>
                  <a:lnTo>
                    <a:pt x="1530826" y="788472"/>
                  </a:lnTo>
                  <a:cubicBezTo>
                    <a:pt x="1514074" y="706438"/>
                    <a:pt x="1497815" y="624404"/>
                    <a:pt x="1483774" y="541877"/>
                  </a:cubicBezTo>
                  <a:cubicBezTo>
                    <a:pt x="1505944" y="541631"/>
                    <a:pt x="1528362" y="542123"/>
                    <a:pt x="1550533" y="541631"/>
                  </a:cubicBezTo>
                  <a:lnTo>
                    <a:pt x="1599262" y="794135"/>
                  </a:lnTo>
                  <a:lnTo>
                    <a:pt x="1873989" y="788964"/>
                  </a:lnTo>
                  <a:lnTo>
                    <a:pt x="1874432" y="788954"/>
                  </a:lnTo>
                  <a:lnTo>
                    <a:pt x="1825952" y="541630"/>
                  </a:lnTo>
                  <a:lnTo>
                    <a:pt x="1825986" y="541630"/>
                  </a:lnTo>
                  <a:lnTo>
                    <a:pt x="1825951" y="541630"/>
                  </a:lnTo>
                  <a:cubicBezTo>
                    <a:pt x="1805751" y="540644"/>
                    <a:pt x="1785550" y="541384"/>
                    <a:pt x="1765103" y="541138"/>
                  </a:cubicBezTo>
                  <a:cubicBezTo>
                    <a:pt x="1693662" y="541384"/>
                    <a:pt x="1621974" y="540891"/>
                    <a:pt x="1550532" y="541630"/>
                  </a:cubicBezTo>
                  <a:cubicBezTo>
                    <a:pt x="1528361" y="542122"/>
                    <a:pt x="1505944" y="541630"/>
                    <a:pt x="1483772" y="541876"/>
                  </a:cubicBezTo>
                  <a:cubicBezTo>
                    <a:pt x="1465542" y="541138"/>
                    <a:pt x="1447066" y="541138"/>
                    <a:pt x="1428836" y="541876"/>
                  </a:cubicBezTo>
                  <a:cubicBezTo>
                    <a:pt x="1361583" y="541138"/>
                    <a:pt x="1294330" y="541630"/>
                    <a:pt x="1227076" y="541876"/>
                  </a:cubicBezTo>
                  <a:cubicBezTo>
                    <a:pt x="1204413" y="541630"/>
                    <a:pt x="1181995" y="542122"/>
                    <a:pt x="1159331" y="541876"/>
                  </a:cubicBezTo>
                  <a:cubicBezTo>
                    <a:pt x="1152925" y="541876"/>
                    <a:pt x="1146520" y="541138"/>
                    <a:pt x="1140361" y="542122"/>
                  </a:cubicBezTo>
                  <a:cubicBezTo>
                    <a:pt x="1129276" y="541384"/>
                    <a:pt x="1117944" y="541876"/>
                    <a:pt x="1106858" y="541876"/>
                  </a:cubicBezTo>
                  <a:lnTo>
                    <a:pt x="1069659" y="541876"/>
                  </a:lnTo>
                  <a:cubicBezTo>
                    <a:pt x="1027041" y="541876"/>
                    <a:pt x="984176" y="541876"/>
                    <a:pt x="941557" y="542122"/>
                  </a:cubicBezTo>
                  <a:cubicBezTo>
                    <a:pt x="934167" y="541876"/>
                    <a:pt x="927023" y="541876"/>
                    <a:pt x="919879" y="542122"/>
                  </a:cubicBezTo>
                  <a:cubicBezTo>
                    <a:pt x="892584" y="538747"/>
                    <a:pt x="889430" y="542443"/>
                    <a:pt x="876078" y="541260"/>
                  </a:cubicBezTo>
                  <a:cubicBezTo>
                    <a:pt x="872137" y="539782"/>
                    <a:pt x="863071" y="539998"/>
                    <a:pt x="853974" y="540583"/>
                  </a:cubicBezTo>
                  <a:close/>
                  <a:moveTo>
                    <a:pt x="2551449" y="540398"/>
                  </a:moveTo>
                  <a:cubicBezTo>
                    <a:pt x="2459315" y="540891"/>
                    <a:pt x="2367179" y="540891"/>
                    <a:pt x="2275045" y="540891"/>
                  </a:cubicBezTo>
                  <a:lnTo>
                    <a:pt x="2275210" y="541877"/>
                  </a:lnTo>
                  <a:lnTo>
                    <a:pt x="2275537" y="541877"/>
                  </a:lnTo>
                  <a:cubicBezTo>
                    <a:pt x="2282928" y="621201"/>
                    <a:pt x="2292536" y="700279"/>
                    <a:pt x="2301897" y="779110"/>
                  </a:cubicBezTo>
                  <a:lnTo>
                    <a:pt x="2301897" y="779352"/>
                  </a:lnTo>
                  <a:lnTo>
                    <a:pt x="2578765" y="773692"/>
                  </a:lnTo>
                  <a:lnTo>
                    <a:pt x="2551724" y="540398"/>
                  </a:lnTo>
                  <a:close/>
                  <a:moveTo>
                    <a:pt x="2931853" y="540152"/>
                  </a:moveTo>
                  <a:lnTo>
                    <a:pt x="2950535" y="765808"/>
                  </a:lnTo>
                  <a:cubicBezTo>
                    <a:pt x="2928363" y="767039"/>
                    <a:pt x="2905945" y="764822"/>
                    <a:pt x="2884020" y="767286"/>
                  </a:cubicBezTo>
                  <a:lnTo>
                    <a:pt x="2884020" y="766793"/>
                  </a:lnTo>
                  <a:lnTo>
                    <a:pt x="2865585" y="540397"/>
                  </a:lnTo>
                  <a:lnTo>
                    <a:pt x="2865297" y="540398"/>
                  </a:lnTo>
                  <a:lnTo>
                    <a:pt x="2853719" y="540398"/>
                  </a:lnTo>
                  <a:lnTo>
                    <a:pt x="2618729" y="540398"/>
                  </a:lnTo>
                  <a:lnTo>
                    <a:pt x="2644541" y="771721"/>
                  </a:lnTo>
                  <a:lnTo>
                    <a:pt x="2644569" y="771719"/>
                  </a:lnTo>
                  <a:cubicBezTo>
                    <a:pt x="2655901" y="772705"/>
                    <a:pt x="2667479" y="771719"/>
                    <a:pt x="2678811" y="771719"/>
                  </a:cubicBezTo>
                  <a:cubicBezTo>
                    <a:pt x="2747050" y="770241"/>
                    <a:pt x="2815288" y="768764"/>
                    <a:pt x="2883528" y="767532"/>
                  </a:cubicBezTo>
                  <a:cubicBezTo>
                    <a:pt x="2905698" y="765069"/>
                    <a:pt x="2927870" y="767040"/>
                    <a:pt x="2950041" y="766054"/>
                  </a:cubicBezTo>
                  <a:cubicBezTo>
                    <a:pt x="3025670" y="764576"/>
                    <a:pt x="3101300" y="762851"/>
                    <a:pt x="3177175" y="761373"/>
                  </a:cubicBezTo>
                  <a:cubicBezTo>
                    <a:pt x="3177668" y="699047"/>
                    <a:pt x="3177175" y="636721"/>
                    <a:pt x="3179638" y="574394"/>
                  </a:cubicBezTo>
                  <a:cubicBezTo>
                    <a:pt x="3179638" y="565772"/>
                    <a:pt x="3177914" y="555918"/>
                    <a:pt x="3170031" y="550991"/>
                  </a:cubicBezTo>
                  <a:cubicBezTo>
                    <a:pt x="3155742" y="542122"/>
                    <a:pt x="3138498" y="540398"/>
                    <a:pt x="3122239" y="540152"/>
                  </a:cubicBezTo>
                  <a:close/>
                  <a:moveTo>
                    <a:pt x="60121" y="401"/>
                  </a:moveTo>
                  <a:cubicBezTo>
                    <a:pt x="92393" y="-1077"/>
                    <a:pt x="124911" y="1633"/>
                    <a:pt x="156936" y="6807"/>
                  </a:cubicBezTo>
                  <a:cubicBezTo>
                    <a:pt x="167036" y="8038"/>
                    <a:pt x="176890" y="12226"/>
                    <a:pt x="187237" y="11240"/>
                  </a:cubicBezTo>
                  <a:cubicBezTo>
                    <a:pt x="194873" y="11734"/>
                    <a:pt x="202265" y="13704"/>
                    <a:pt x="209162" y="16907"/>
                  </a:cubicBezTo>
                  <a:lnTo>
                    <a:pt x="211872" y="17892"/>
                  </a:lnTo>
                  <a:cubicBezTo>
                    <a:pt x="232910" y="21711"/>
                    <a:pt x="252175" y="31687"/>
                    <a:pt x="270996" y="39325"/>
                  </a:cubicBezTo>
                  <a:cubicBezTo>
                    <a:pt x="319033" y="61865"/>
                    <a:pt x="353276" y="98473"/>
                    <a:pt x="379389" y="132937"/>
                  </a:cubicBezTo>
                  <a:cubicBezTo>
                    <a:pt x="381113" y="135400"/>
                    <a:pt x="382838" y="137864"/>
                    <a:pt x="384562" y="140574"/>
                  </a:cubicBezTo>
                  <a:cubicBezTo>
                    <a:pt x="398358" y="161760"/>
                    <a:pt x="408458" y="185163"/>
                    <a:pt x="416096" y="209059"/>
                  </a:cubicBezTo>
                  <a:cubicBezTo>
                    <a:pt x="420529" y="222608"/>
                    <a:pt x="425210" y="236158"/>
                    <a:pt x="429891" y="249707"/>
                  </a:cubicBezTo>
                  <a:cubicBezTo>
                    <a:pt x="437035" y="270893"/>
                    <a:pt x="444425" y="292325"/>
                    <a:pt x="451569" y="313511"/>
                  </a:cubicBezTo>
                  <a:cubicBezTo>
                    <a:pt x="456250" y="327307"/>
                    <a:pt x="460931" y="340856"/>
                    <a:pt x="465611" y="354652"/>
                  </a:cubicBezTo>
                  <a:lnTo>
                    <a:pt x="480007" y="396105"/>
                  </a:lnTo>
                  <a:lnTo>
                    <a:pt x="480007" y="417794"/>
                  </a:lnTo>
                  <a:lnTo>
                    <a:pt x="3168726" y="417794"/>
                  </a:lnTo>
                  <a:lnTo>
                    <a:pt x="3192264" y="421165"/>
                  </a:lnTo>
                  <a:cubicBezTo>
                    <a:pt x="3215112" y="427940"/>
                    <a:pt x="3236668" y="438533"/>
                    <a:pt x="3255021" y="454176"/>
                  </a:cubicBezTo>
                  <a:cubicBezTo>
                    <a:pt x="3289018" y="482259"/>
                    <a:pt x="3307740" y="525864"/>
                    <a:pt x="3308479" y="569714"/>
                  </a:cubicBezTo>
                  <a:cubicBezTo>
                    <a:pt x="3305030" y="692889"/>
                    <a:pt x="3306016" y="816063"/>
                    <a:pt x="3305769" y="939484"/>
                  </a:cubicBezTo>
                  <a:lnTo>
                    <a:pt x="3306752" y="1347508"/>
                  </a:lnTo>
                  <a:lnTo>
                    <a:pt x="3307248" y="1347931"/>
                  </a:lnTo>
                  <a:cubicBezTo>
                    <a:pt x="3308726" y="1357538"/>
                    <a:pt x="3308480" y="1367146"/>
                    <a:pt x="3307248" y="1376754"/>
                  </a:cubicBezTo>
                  <a:lnTo>
                    <a:pt x="3306509" y="1377429"/>
                  </a:lnTo>
                  <a:lnTo>
                    <a:pt x="3307494" y="1567181"/>
                  </a:lnTo>
                  <a:cubicBezTo>
                    <a:pt x="3306262" y="1589353"/>
                    <a:pt x="3303060" y="1611523"/>
                    <a:pt x="3294684" y="1631970"/>
                  </a:cubicBezTo>
                  <a:cubicBezTo>
                    <a:pt x="3279902" y="1668430"/>
                    <a:pt x="3250587" y="1697992"/>
                    <a:pt x="3215605" y="1715483"/>
                  </a:cubicBezTo>
                  <a:cubicBezTo>
                    <a:pt x="3178161" y="1735437"/>
                    <a:pt x="3136281" y="1744059"/>
                    <a:pt x="3094648" y="1749725"/>
                  </a:cubicBezTo>
                  <a:cubicBezTo>
                    <a:pt x="3056710" y="1755638"/>
                    <a:pt x="3018773" y="1761304"/>
                    <a:pt x="2980589" y="1766723"/>
                  </a:cubicBezTo>
                  <a:cubicBezTo>
                    <a:pt x="2522133" y="1832499"/>
                    <a:pt x="2063185" y="1895318"/>
                    <a:pt x="1604237" y="1958384"/>
                  </a:cubicBezTo>
                  <a:cubicBezTo>
                    <a:pt x="1399027" y="1986713"/>
                    <a:pt x="1193573" y="2014551"/>
                    <a:pt x="988364" y="2042881"/>
                  </a:cubicBezTo>
                  <a:cubicBezTo>
                    <a:pt x="971366" y="2044852"/>
                    <a:pt x="954122" y="2049286"/>
                    <a:pt x="937124" y="2045344"/>
                  </a:cubicBezTo>
                  <a:cubicBezTo>
                    <a:pt x="926284" y="2042388"/>
                    <a:pt x="916430" y="2036476"/>
                    <a:pt x="907808" y="2029578"/>
                  </a:cubicBezTo>
                  <a:cubicBezTo>
                    <a:pt x="894012" y="2015783"/>
                    <a:pt x="889086" y="1996321"/>
                    <a:pt x="882926" y="1978337"/>
                  </a:cubicBezTo>
                  <a:cubicBezTo>
                    <a:pt x="875536" y="1956658"/>
                    <a:pt x="868392" y="1934980"/>
                    <a:pt x="860755" y="1913547"/>
                  </a:cubicBezTo>
                  <a:cubicBezTo>
                    <a:pt x="858785" y="1908128"/>
                    <a:pt x="857060" y="1902462"/>
                    <a:pt x="855089" y="1897042"/>
                  </a:cubicBezTo>
                  <a:cubicBezTo>
                    <a:pt x="846960" y="1873393"/>
                    <a:pt x="838830" y="1849497"/>
                    <a:pt x="830947" y="1825848"/>
                  </a:cubicBezTo>
                  <a:cubicBezTo>
                    <a:pt x="819122" y="1791359"/>
                    <a:pt x="807297" y="1756624"/>
                    <a:pt x="795719" y="1722135"/>
                  </a:cubicBezTo>
                  <a:cubicBezTo>
                    <a:pt x="789314" y="1703659"/>
                    <a:pt x="783155" y="1684936"/>
                    <a:pt x="776011" y="1666706"/>
                  </a:cubicBezTo>
                  <a:cubicBezTo>
                    <a:pt x="775765" y="1665721"/>
                    <a:pt x="775272" y="1664243"/>
                    <a:pt x="775026" y="1663257"/>
                  </a:cubicBezTo>
                  <a:cubicBezTo>
                    <a:pt x="767882" y="1639854"/>
                    <a:pt x="759260" y="1616944"/>
                    <a:pt x="751869" y="1594032"/>
                  </a:cubicBezTo>
                  <a:cubicBezTo>
                    <a:pt x="740291" y="1560283"/>
                    <a:pt x="728958" y="1526779"/>
                    <a:pt x="717380" y="1493276"/>
                  </a:cubicBezTo>
                  <a:cubicBezTo>
                    <a:pt x="715902" y="1489088"/>
                    <a:pt x="714424" y="1484654"/>
                    <a:pt x="712946" y="1480465"/>
                  </a:cubicBezTo>
                  <a:cubicBezTo>
                    <a:pt x="707773" y="1464207"/>
                    <a:pt x="701613" y="1448194"/>
                    <a:pt x="696194" y="1431935"/>
                  </a:cubicBezTo>
                  <a:cubicBezTo>
                    <a:pt x="688804" y="1409517"/>
                    <a:pt x="681166" y="1387346"/>
                    <a:pt x="673530" y="1365175"/>
                  </a:cubicBezTo>
                  <a:cubicBezTo>
                    <a:pt x="662198" y="1331671"/>
                    <a:pt x="650866" y="1298168"/>
                    <a:pt x="639288" y="1264664"/>
                  </a:cubicBezTo>
                  <a:cubicBezTo>
                    <a:pt x="637563" y="1259738"/>
                    <a:pt x="636085" y="1255057"/>
                    <a:pt x="634607" y="1250376"/>
                  </a:cubicBezTo>
                  <a:cubicBezTo>
                    <a:pt x="630912" y="1239291"/>
                    <a:pt x="626970" y="1228451"/>
                    <a:pt x="623275" y="1217365"/>
                  </a:cubicBezTo>
                  <a:cubicBezTo>
                    <a:pt x="620565" y="1209482"/>
                    <a:pt x="617855" y="1201599"/>
                    <a:pt x="615145" y="1193962"/>
                  </a:cubicBezTo>
                  <a:cubicBezTo>
                    <a:pt x="613421" y="1188788"/>
                    <a:pt x="611696" y="1183861"/>
                    <a:pt x="609972" y="1178935"/>
                  </a:cubicBezTo>
                  <a:cubicBezTo>
                    <a:pt x="608001" y="1173516"/>
                    <a:pt x="606277" y="1168341"/>
                    <a:pt x="604552" y="1163168"/>
                  </a:cubicBezTo>
                  <a:cubicBezTo>
                    <a:pt x="596669" y="1140258"/>
                    <a:pt x="588786" y="1117101"/>
                    <a:pt x="581149" y="1094190"/>
                  </a:cubicBezTo>
                  <a:cubicBezTo>
                    <a:pt x="569817" y="1061427"/>
                    <a:pt x="558732" y="1028415"/>
                    <a:pt x="547399" y="995405"/>
                  </a:cubicBezTo>
                  <a:cubicBezTo>
                    <a:pt x="545429" y="989246"/>
                    <a:pt x="543211" y="983087"/>
                    <a:pt x="541240" y="977174"/>
                  </a:cubicBezTo>
                  <a:cubicBezTo>
                    <a:pt x="536807" y="964365"/>
                    <a:pt x="532372" y="951555"/>
                    <a:pt x="527938" y="938498"/>
                  </a:cubicBezTo>
                  <a:cubicBezTo>
                    <a:pt x="525474" y="931108"/>
                    <a:pt x="523011" y="923964"/>
                    <a:pt x="520547" y="916573"/>
                  </a:cubicBezTo>
                  <a:cubicBezTo>
                    <a:pt x="519069" y="912385"/>
                    <a:pt x="517591" y="908444"/>
                    <a:pt x="516360" y="904255"/>
                  </a:cubicBezTo>
                  <a:lnTo>
                    <a:pt x="509708" y="884302"/>
                  </a:lnTo>
                  <a:cubicBezTo>
                    <a:pt x="498869" y="852768"/>
                    <a:pt x="487783" y="821236"/>
                    <a:pt x="477436" y="789457"/>
                  </a:cubicBezTo>
                  <a:cubicBezTo>
                    <a:pt x="474479" y="781081"/>
                    <a:pt x="472017" y="772705"/>
                    <a:pt x="469060" y="764329"/>
                  </a:cubicBezTo>
                  <a:cubicBezTo>
                    <a:pt x="452309" y="718016"/>
                    <a:pt x="437528" y="670963"/>
                    <a:pt x="421023" y="624650"/>
                  </a:cubicBezTo>
                  <a:cubicBezTo>
                    <a:pt x="410429" y="592625"/>
                    <a:pt x="399590" y="560599"/>
                    <a:pt x="388257" y="528819"/>
                  </a:cubicBezTo>
                  <a:cubicBezTo>
                    <a:pt x="365101" y="461074"/>
                    <a:pt x="342437" y="393082"/>
                    <a:pt x="319033" y="325336"/>
                  </a:cubicBezTo>
                  <a:cubicBezTo>
                    <a:pt x="314107" y="310309"/>
                    <a:pt x="308934" y="295281"/>
                    <a:pt x="303761" y="280253"/>
                  </a:cubicBezTo>
                  <a:cubicBezTo>
                    <a:pt x="295385" y="257589"/>
                    <a:pt x="289964" y="233201"/>
                    <a:pt x="277154" y="212508"/>
                  </a:cubicBezTo>
                  <a:cubicBezTo>
                    <a:pt x="271735" y="203639"/>
                    <a:pt x="265083" y="195510"/>
                    <a:pt x="257693" y="188366"/>
                  </a:cubicBezTo>
                  <a:cubicBezTo>
                    <a:pt x="250549" y="181468"/>
                    <a:pt x="242665" y="175062"/>
                    <a:pt x="234290" y="169643"/>
                  </a:cubicBezTo>
                  <a:cubicBezTo>
                    <a:pt x="225914" y="164223"/>
                    <a:pt x="217291" y="159542"/>
                    <a:pt x="208423" y="155601"/>
                  </a:cubicBezTo>
                  <a:cubicBezTo>
                    <a:pt x="204235" y="153630"/>
                    <a:pt x="200047" y="151906"/>
                    <a:pt x="195859" y="150182"/>
                  </a:cubicBezTo>
                  <a:cubicBezTo>
                    <a:pt x="179107" y="143776"/>
                    <a:pt x="161863" y="139096"/>
                    <a:pt x="144372" y="135647"/>
                  </a:cubicBezTo>
                  <a:cubicBezTo>
                    <a:pt x="117274" y="130720"/>
                    <a:pt x="89930" y="127271"/>
                    <a:pt x="62339" y="130228"/>
                  </a:cubicBezTo>
                  <a:cubicBezTo>
                    <a:pt x="44601" y="131951"/>
                    <a:pt x="29327" y="121358"/>
                    <a:pt x="17256" y="109781"/>
                  </a:cubicBezTo>
                  <a:cubicBezTo>
                    <a:pt x="11344" y="100173"/>
                    <a:pt x="3214" y="90319"/>
                    <a:pt x="3460" y="78247"/>
                  </a:cubicBezTo>
                  <a:cubicBezTo>
                    <a:pt x="2722" y="77015"/>
                    <a:pt x="997" y="74799"/>
                    <a:pt x="258" y="73567"/>
                  </a:cubicBezTo>
                  <a:cubicBezTo>
                    <a:pt x="-235" y="63713"/>
                    <a:pt x="-481" y="53613"/>
                    <a:pt x="3954" y="44498"/>
                  </a:cubicBezTo>
                  <a:cubicBezTo>
                    <a:pt x="9619" y="32919"/>
                    <a:pt x="14053" y="19124"/>
                    <a:pt x="25878" y="12472"/>
                  </a:cubicBezTo>
                  <a:cubicBezTo>
                    <a:pt x="35486" y="4590"/>
                    <a:pt x="47557" y="-91"/>
                    <a:pt x="60121" y="401"/>
                  </a:cubicBezTo>
                  <a:close/>
                </a:path>
              </a:pathLst>
            </a:custGeom>
            <a:solidFill>
              <a:srgbClr val="CBCCCA"/>
            </a:solidFill>
            <a:ln cap="flat" cmpd="sng" w="9525">
              <a:solidFill>
                <a:srgbClr val="CBCCCA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 flipH="1">
            <a:off x="5119487" y="4196346"/>
            <a:ext cx="2749802" cy="2512878"/>
            <a:chOff x="967971" y="3430044"/>
            <a:chExt cx="3396075" cy="3103468"/>
          </a:xfrm>
        </p:grpSpPr>
        <p:sp>
          <p:nvSpPr>
            <p:cNvPr id="61" name="Google Shape;61;p2"/>
            <p:cNvSpPr/>
            <p:nvPr/>
          </p:nvSpPr>
          <p:spPr>
            <a:xfrm>
              <a:off x="1984160" y="5283328"/>
              <a:ext cx="2333391" cy="888833"/>
            </a:xfrm>
            <a:custGeom>
              <a:rect b="b" l="l" r="r" t="t"/>
              <a:pathLst>
                <a:path extrusionOk="0" h="928285" w="2436962">
                  <a:moveTo>
                    <a:pt x="706018" y="200087"/>
                  </a:moveTo>
                  <a:cubicBezTo>
                    <a:pt x="1185075" y="134259"/>
                    <a:pt x="1664133" y="68687"/>
                    <a:pt x="2142675" y="30"/>
                  </a:cubicBezTo>
                  <a:cubicBezTo>
                    <a:pt x="2146790" y="10830"/>
                    <a:pt x="2151418" y="21887"/>
                    <a:pt x="2151418" y="33716"/>
                  </a:cubicBezTo>
                  <a:cubicBezTo>
                    <a:pt x="2152704" y="57116"/>
                    <a:pt x="2139847" y="80259"/>
                    <a:pt x="2120304" y="92602"/>
                  </a:cubicBezTo>
                  <a:cubicBezTo>
                    <a:pt x="2104361" y="103144"/>
                    <a:pt x="2084561" y="103144"/>
                    <a:pt x="2066046" y="106487"/>
                  </a:cubicBezTo>
                  <a:cubicBezTo>
                    <a:pt x="1995589" y="116516"/>
                    <a:pt x="1925389" y="126801"/>
                    <a:pt x="1855189" y="137087"/>
                  </a:cubicBezTo>
                  <a:cubicBezTo>
                    <a:pt x="1829990" y="140944"/>
                    <a:pt x="1804532" y="143516"/>
                    <a:pt x="1779332" y="148916"/>
                  </a:cubicBezTo>
                  <a:cubicBezTo>
                    <a:pt x="1772647" y="149173"/>
                    <a:pt x="1765961" y="150202"/>
                    <a:pt x="1759532" y="151230"/>
                  </a:cubicBezTo>
                  <a:cubicBezTo>
                    <a:pt x="1721990" y="156116"/>
                    <a:pt x="1684447" y="162030"/>
                    <a:pt x="1646904" y="167430"/>
                  </a:cubicBezTo>
                  <a:cubicBezTo>
                    <a:pt x="1619389" y="171287"/>
                    <a:pt x="1591875" y="175401"/>
                    <a:pt x="1564361" y="179516"/>
                  </a:cubicBezTo>
                  <a:cubicBezTo>
                    <a:pt x="1379475" y="206002"/>
                    <a:pt x="1194332" y="233002"/>
                    <a:pt x="1009447" y="259744"/>
                  </a:cubicBezTo>
                  <a:cubicBezTo>
                    <a:pt x="975761" y="264887"/>
                    <a:pt x="941818" y="268744"/>
                    <a:pt x="908389" y="274916"/>
                  </a:cubicBezTo>
                  <a:cubicBezTo>
                    <a:pt x="851818" y="281602"/>
                    <a:pt x="795761" y="291116"/>
                    <a:pt x="739189" y="298573"/>
                  </a:cubicBezTo>
                  <a:cubicBezTo>
                    <a:pt x="672075" y="308345"/>
                    <a:pt x="604961" y="318373"/>
                    <a:pt x="537847" y="327630"/>
                  </a:cubicBezTo>
                  <a:cubicBezTo>
                    <a:pt x="528590" y="327373"/>
                    <a:pt x="519590" y="330202"/>
                    <a:pt x="510590" y="331744"/>
                  </a:cubicBezTo>
                  <a:cubicBezTo>
                    <a:pt x="446046" y="341002"/>
                    <a:pt x="381761" y="350259"/>
                    <a:pt x="317218" y="359516"/>
                  </a:cubicBezTo>
                  <a:cubicBezTo>
                    <a:pt x="288675" y="364144"/>
                    <a:pt x="260133" y="367230"/>
                    <a:pt x="231847" y="372887"/>
                  </a:cubicBezTo>
                  <a:cubicBezTo>
                    <a:pt x="204590" y="375458"/>
                    <a:pt x="177332" y="379830"/>
                    <a:pt x="150332" y="383688"/>
                  </a:cubicBezTo>
                  <a:cubicBezTo>
                    <a:pt x="144675" y="383688"/>
                    <a:pt x="148018" y="390116"/>
                    <a:pt x="148275" y="393202"/>
                  </a:cubicBezTo>
                  <a:cubicBezTo>
                    <a:pt x="150847" y="404516"/>
                    <a:pt x="153675" y="415830"/>
                    <a:pt x="156247" y="426887"/>
                  </a:cubicBezTo>
                  <a:cubicBezTo>
                    <a:pt x="159847" y="442316"/>
                    <a:pt x="163961" y="457487"/>
                    <a:pt x="168332" y="472659"/>
                  </a:cubicBezTo>
                  <a:cubicBezTo>
                    <a:pt x="173218" y="490402"/>
                    <a:pt x="178104" y="507887"/>
                    <a:pt x="183761" y="525373"/>
                  </a:cubicBezTo>
                  <a:cubicBezTo>
                    <a:pt x="193018" y="553659"/>
                    <a:pt x="202018" y="582202"/>
                    <a:pt x="213847" y="609458"/>
                  </a:cubicBezTo>
                  <a:cubicBezTo>
                    <a:pt x="226447" y="642630"/>
                    <a:pt x="242133" y="674773"/>
                    <a:pt x="260389" y="705373"/>
                  </a:cubicBezTo>
                  <a:cubicBezTo>
                    <a:pt x="273247" y="726973"/>
                    <a:pt x="287904" y="747545"/>
                    <a:pt x="305904" y="765030"/>
                  </a:cubicBezTo>
                  <a:cubicBezTo>
                    <a:pt x="317732" y="776087"/>
                    <a:pt x="330847" y="786373"/>
                    <a:pt x="346790" y="791002"/>
                  </a:cubicBezTo>
                  <a:cubicBezTo>
                    <a:pt x="359133" y="794345"/>
                    <a:pt x="371990" y="793059"/>
                    <a:pt x="384590" y="793059"/>
                  </a:cubicBezTo>
                  <a:cubicBezTo>
                    <a:pt x="1037732" y="793059"/>
                    <a:pt x="1690875" y="793059"/>
                    <a:pt x="2344018" y="793059"/>
                  </a:cubicBezTo>
                  <a:cubicBezTo>
                    <a:pt x="2355075" y="793059"/>
                    <a:pt x="2366133" y="792545"/>
                    <a:pt x="2377189" y="793573"/>
                  </a:cubicBezTo>
                  <a:cubicBezTo>
                    <a:pt x="2398532" y="796144"/>
                    <a:pt x="2418075" y="809516"/>
                    <a:pt x="2428104" y="828545"/>
                  </a:cubicBezTo>
                  <a:cubicBezTo>
                    <a:pt x="2438133" y="847316"/>
                    <a:pt x="2438904" y="870973"/>
                    <a:pt x="2429389" y="890002"/>
                  </a:cubicBezTo>
                  <a:cubicBezTo>
                    <a:pt x="2418590" y="912373"/>
                    <a:pt x="2394675" y="927801"/>
                    <a:pt x="2369990" y="927801"/>
                  </a:cubicBezTo>
                  <a:cubicBezTo>
                    <a:pt x="2309304" y="928059"/>
                    <a:pt x="2248361" y="927545"/>
                    <a:pt x="2187675" y="928059"/>
                  </a:cubicBezTo>
                  <a:cubicBezTo>
                    <a:pt x="2198475" y="905688"/>
                    <a:pt x="2210304" y="883573"/>
                    <a:pt x="2220847" y="861202"/>
                  </a:cubicBezTo>
                  <a:cubicBezTo>
                    <a:pt x="2157332" y="859916"/>
                    <a:pt x="2093818" y="860944"/>
                    <a:pt x="2030304" y="860688"/>
                  </a:cubicBezTo>
                  <a:cubicBezTo>
                    <a:pt x="2012046" y="860944"/>
                    <a:pt x="1994046" y="860173"/>
                    <a:pt x="1975790" y="860944"/>
                  </a:cubicBezTo>
                  <a:cubicBezTo>
                    <a:pt x="1975018" y="883316"/>
                    <a:pt x="1975790" y="905688"/>
                    <a:pt x="1975532" y="928059"/>
                  </a:cubicBezTo>
                  <a:cubicBezTo>
                    <a:pt x="1684447" y="927545"/>
                    <a:pt x="1393361" y="928059"/>
                    <a:pt x="1102275" y="927801"/>
                  </a:cubicBezTo>
                  <a:cubicBezTo>
                    <a:pt x="954161" y="927801"/>
                    <a:pt x="806046" y="927545"/>
                    <a:pt x="657932" y="928059"/>
                  </a:cubicBezTo>
                  <a:cubicBezTo>
                    <a:pt x="668475" y="905688"/>
                    <a:pt x="680561" y="883830"/>
                    <a:pt x="691104" y="861202"/>
                  </a:cubicBezTo>
                  <a:cubicBezTo>
                    <a:pt x="626818" y="859916"/>
                    <a:pt x="562275" y="860944"/>
                    <a:pt x="497990" y="860688"/>
                  </a:cubicBezTo>
                  <a:cubicBezTo>
                    <a:pt x="480761" y="860944"/>
                    <a:pt x="463275" y="860173"/>
                    <a:pt x="446046" y="861202"/>
                  </a:cubicBezTo>
                  <a:cubicBezTo>
                    <a:pt x="445018" y="883573"/>
                    <a:pt x="446046" y="905944"/>
                    <a:pt x="445532" y="928316"/>
                  </a:cubicBezTo>
                  <a:cubicBezTo>
                    <a:pt x="414161" y="927287"/>
                    <a:pt x="383046" y="928830"/>
                    <a:pt x="351675" y="927545"/>
                  </a:cubicBezTo>
                  <a:cubicBezTo>
                    <a:pt x="302561" y="925230"/>
                    <a:pt x="256275" y="901830"/>
                    <a:pt x="220532" y="869173"/>
                  </a:cubicBezTo>
                  <a:cubicBezTo>
                    <a:pt x="170647" y="824173"/>
                    <a:pt x="136704" y="764773"/>
                    <a:pt x="108161" y="704859"/>
                  </a:cubicBezTo>
                  <a:cubicBezTo>
                    <a:pt x="93761" y="673487"/>
                    <a:pt x="81418" y="641345"/>
                    <a:pt x="69590" y="608944"/>
                  </a:cubicBezTo>
                  <a:cubicBezTo>
                    <a:pt x="60075" y="581173"/>
                    <a:pt x="51332" y="553402"/>
                    <a:pt x="43361" y="525116"/>
                  </a:cubicBezTo>
                  <a:cubicBezTo>
                    <a:pt x="38218" y="507887"/>
                    <a:pt x="33590" y="490402"/>
                    <a:pt x="29218" y="472916"/>
                  </a:cubicBezTo>
                  <a:cubicBezTo>
                    <a:pt x="24332" y="456202"/>
                    <a:pt x="21504" y="438716"/>
                    <a:pt x="17389" y="421744"/>
                  </a:cubicBezTo>
                  <a:cubicBezTo>
                    <a:pt x="13275" y="405801"/>
                    <a:pt x="10189" y="389601"/>
                    <a:pt x="6847" y="373402"/>
                  </a:cubicBezTo>
                  <a:cubicBezTo>
                    <a:pt x="4275" y="358487"/>
                    <a:pt x="1189" y="343573"/>
                    <a:pt x="-867" y="328659"/>
                  </a:cubicBezTo>
                  <a:cubicBezTo>
                    <a:pt x="-611" y="315287"/>
                    <a:pt x="3761" y="302687"/>
                    <a:pt x="9932" y="291116"/>
                  </a:cubicBezTo>
                  <a:cubicBezTo>
                    <a:pt x="27675" y="294973"/>
                    <a:pt x="45675" y="290602"/>
                    <a:pt x="63418" y="288544"/>
                  </a:cubicBezTo>
                  <a:cubicBezTo>
                    <a:pt x="277361" y="258716"/>
                    <a:pt x="491818" y="229659"/>
                    <a:pt x="706018" y="200087"/>
                  </a:cubicBezTo>
                  <a:close/>
                </a:path>
              </a:pathLst>
            </a:custGeom>
            <a:solidFill>
              <a:srgbClr val="B6B8B6"/>
            </a:solidFill>
            <a:ln cap="flat" cmpd="sng" w="9525">
              <a:solidFill>
                <a:srgbClr val="B6B8B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190109" y="5443209"/>
              <a:ext cx="1372223" cy="594206"/>
            </a:xfrm>
            <a:custGeom>
              <a:rect b="b" l="l" r="r" t="t"/>
              <a:pathLst>
                <a:path extrusionOk="0" h="620581" w="1433131">
                  <a:moveTo>
                    <a:pt x="1349647" y="12116"/>
                  </a:moveTo>
                  <a:cubicBezTo>
                    <a:pt x="1377162" y="8002"/>
                    <a:pt x="1404676" y="3887"/>
                    <a:pt x="1432190" y="30"/>
                  </a:cubicBezTo>
                  <a:cubicBezTo>
                    <a:pt x="1431932" y="206773"/>
                    <a:pt x="1432447" y="413516"/>
                    <a:pt x="1432190" y="620259"/>
                  </a:cubicBezTo>
                  <a:cubicBezTo>
                    <a:pt x="1404676" y="621030"/>
                    <a:pt x="1377418" y="620259"/>
                    <a:pt x="1349904" y="620516"/>
                  </a:cubicBezTo>
                  <a:cubicBezTo>
                    <a:pt x="1349647" y="593001"/>
                    <a:pt x="1350162" y="565487"/>
                    <a:pt x="1349647" y="537973"/>
                  </a:cubicBezTo>
                  <a:cubicBezTo>
                    <a:pt x="1322133" y="537973"/>
                    <a:pt x="1294876" y="537973"/>
                    <a:pt x="1267361" y="537716"/>
                  </a:cubicBezTo>
                  <a:cubicBezTo>
                    <a:pt x="860047" y="537973"/>
                    <a:pt x="452733" y="537716"/>
                    <a:pt x="45676" y="537973"/>
                  </a:cubicBezTo>
                  <a:cubicBezTo>
                    <a:pt x="27418" y="507373"/>
                    <a:pt x="11990" y="475230"/>
                    <a:pt x="-867" y="442059"/>
                  </a:cubicBezTo>
                  <a:cubicBezTo>
                    <a:pt x="63676" y="440516"/>
                    <a:pt x="128218" y="441802"/>
                    <a:pt x="193019" y="441287"/>
                  </a:cubicBezTo>
                  <a:cubicBezTo>
                    <a:pt x="578476" y="441544"/>
                    <a:pt x="964190" y="440773"/>
                    <a:pt x="1349647" y="441802"/>
                  </a:cubicBezTo>
                  <a:cubicBezTo>
                    <a:pt x="1349904" y="298830"/>
                    <a:pt x="1349647" y="155602"/>
                    <a:pt x="1349647" y="12116"/>
                  </a:cubicBezTo>
                  <a:close/>
                </a:path>
              </a:pathLst>
            </a:custGeom>
            <a:solidFill>
              <a:srgbClr val="D3D2D2"/>
            </a:solidFill>
            <a:ln cap="flat" cmpd="sng" w="9525">
              <a:solidFill>
                <a:srgbClr val="D3D2D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67971" y="3430044"/>
              <a:ext cx="305084" cy="302459"/>
            </a:xfrm>
            <a:custGeom>
              <a:rect b="b" l="l" r="r" t="t"/>
              <a:pathLst>
                <a:path extrusionOk="0" h="315884" w="318626">
                  <a:moveTo>
                    <a:pt x="163704" y="30"/>
                  </a:moveTo>
                  <a:cubicBezTo>
                    <a:pt x="200476" y="545"/>
                    <a:pt x="236990" y="13144"/>
                    <a:pt x="265533" y="36287"/>
                  </a:cubicBezTo>
                  <a:cubicBezTo>
                    <a:pt x="284921" y="52179"/>
                    <a:pt x="318839" y="86379"/>
                    <a:pt x="317733" y="110087"/>
                  </a:cubicBezTo>
                  <a:cubicBezTo>
                    <a:pt x="316447" y="109830"/>
                    <a:pt x="313618" y="109573"/>
                    <a:pt x="312333" y="109316"/>
                  </a:cubicBezTo>
                  <a:lnTo>
                    <a:pt x="309504" y="108287"/>
                  </a:lnTo>
                  <a:cubicBezTo>
                    <a:pt x="302304" y="104945"/>
                    <a:pt x="294590" y="102887"/>
                    <a:pt x="286618" y="102373"/>
                  </a:cubicBezTo>
                  <a:cubicBezTo>
                    <a:pt x="275818" y="103402"/>
                    <a:pt x="265533" y="99030"/>
                    <a:pt x="254990" y="97744"/>
                  </a:cubicBezTo>
                  <a:cubicBezTo>
                    <a:pt x="228247" y="55573"/>
                    <a:pt x="170647" y="38602"/>
                    <a:pt x="124104" y="55573"/>
                  </a:cubicBezTo>
                  <a:cubicBezTo>
                    <a:pt x="84761" y="68688"/>
                    <a:pt x="53904" y="105716"/>
                    <a:pt x="50304" y="147373"/>
                  </a:cubicBezTo>
                  <a:cubicBezTo>
                    <a:pt x="46961" y="174116"/>
                    <a:pt x="55704" y="200859"/>
                    <a:pt x="71133" y="222716"/>
                  </a:cubicBezTo>
                  <a:cubicBezTo>
                    <a:pt x="79618" y="241744"/>
                    <a:pt x="98133" y="253830"/>
                    <a:pt x="117675" y="258202"/>
                  </a:cubicBezTo>
                  <a:cubicBezTo>
                    <a:pt x="159076" y="275430"/>
                    <a:pt x="212561" y="266945"/>
                    <a:pt x="242133" y="232230"/>
                  </a:cubicBezTo>
                  <a:cubicBezTo>
                    <a:pt x="260390" y="235830"/>
                    <a:pt x="278390" y="240716"/>
                    <a:pt x="295876" y="247402"/>
                  </a:cubicBezTo>
                  <a:cubicBezTo>
                    <a:pt x="288675" y="257173"/>
                    <a:pt x="280447" y="265916"/>
                    <a:pt x="271961" y="274659"/>
                  </a:cubicBezTo>
                  <a:cubicBezTo>
                    <a:pt x="262190" y="282373"/>
                    <a:pt x="252418" y="289830"/>
                    <a:pt x="241618" y="295744"/>
                  </a:cubicBezTo>
                  <a:cubicBezTo>
                    <a:pt x="237504" y="297802"/>
                    <a:pt x="233133" y="300116"/>
                    <a:pt x="229018" y="301916"/>
                  </a:cubicBezTo>
                  <a:cubicBezTo>
                    <a:pt x="194304" y="317345"/>
                    <a:pt x="154190" y="319916"/>
                    <a:pt x="117418" y="310144"/>
                  </a:cubicBezTo>
                  <a:cubicBezTo>
                    <a:pt x="102504" y="305773"/>
                    <a:pt x="88361" y="299345"/>
                    <a:pt x="74733" y="291630"/>
                  </a:cubicBezTo>
                  <a:cubicBezTo>
                    <a:pt x="63418" y="283916"/>
                    <a:pt x="52361" y="275430"/>
                    <a:pt x="42847" y="265402"/>
                  </a:cubicBezTo>
                  <a:cubicBezTo>
                    <a:pt x="26904" y="248430"/>
                    <a:pt x="14304" y="228116"/>
                    <a:pt x="7104" y="206002"/>
                  </a:cubicBezTo>
                  <a:cubicBezTo>
                    <a:pt x="5818" y="202402"/>
                    <a:pt x="4790" y="198802"/>
                    <a:pt x="3761" y="194945"/>
                  </a:cubicBezTo>
                  <a:lnTo>
                    <a:pt x="3247" y="193402"/>
                  </a:lnTo>
                  <a:cubicBezTo>
                    <a:pt x="2476" y="190059"/>
                    <a:pt x="1704" y="186716"/>
                    <a:pt x="1190" y="183373"/>
                  </a:cubicBezTo>
                  <a:cubicBezTo>
                    <a:pt x="418" y="178230"/>
                    <a:pt x="-96" y="173345"/>
                    <a:pt x="-610" y="168202"/>
                  </a:cubicBezTo>
                  <a:cubicBezTo>
                    <a:pt x="-867" y="164859"/>
                    <a:pt x="-867" y="161259"/>
                    <a:pt x="-867" y="157916"/>
                  </a:cubicBezTo>
                  <a:cubicBezTo>
                    <a:pt x="-867" y="153545"/>
                    <a:pt x="-867" y="149173"/>
                    <a:pt x="-353" y="145059"/>
                  </a:cubicBezTo>
                  <a:cubicBezTo>
                    <a:pt x="18393" y="56524"/>
                    <a:pt x="77356" y="622"/>
                    <a:pt x="163704" y="30"/>
                  </a:cubicBezTo>
                  <a:close/>
                </a:path>
              </a:pathLst>
            </a:custGeom>
            <a:solidFill>
              <a:srgbClr val="C8242B"/>
            </a:solidFill>
            <a:ln cap="flat" cmpd="sng" w="9525">
              <a:solidFill>
                <a:srgbClr val="C8242B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016821" y="3477162"/>
              <a:ext cx="196405" cy="208679"/>
            </a:xfrm>
            <a:custGeom>
              <a:rect b="b" l="l" r="r" t="t"/>
              <a:pathLst>
                <a:path extrusionOk="0" h="217941" w="205123">
                  <a:moveTo>
                    <a:pt x="73371" y="6391"/>
                  </a:moveTo>
                  <a:cubicBezTo>
                    <a:pt x="119657" y="-10324"/>
                    <a:pt x="177256" y="6648"/>
                    <a:pt x="204256" y="48562"/>
                  </a:cubicBezTo>
                  <a:cubicBezTo>
                    <a:pt x="170828" y="43419"/>
                    <a:pt x="137142" y="40334"/>
                    <a:pt x="103199" y="41876"/>
                  </a:cubicBezTo>
                  <a:cubicBezTo>
                    <a:pt x="90085" y="41105"/>
                    <a:pt x="77485" y="46248"/>
                    <a:pt x="67456" y="54476"/>
                  </a:cubicBezTo>
                  <a:cubicBezTo>
                    <a:pt x="55113" y="61676"/>
                    <a:pt x="50485" y="75819"/>
                    <a:pt x="45085" y="88162"/>
                  </a:cubicBezTo>
                  <a:cubicBezTo>
                    <a:pt x="40714" y="97676"/>
                    <a:pt x="40971" y="108219"/>
                    <a:pt x="41228" y="118505"/>
                  </a:cubicBezTo>
                  <a:cubicBezTo>
                    <a:pt x="41999" y="119791"/>
                    <a:pt x="43799" y="122105"/>
                    <a:pt x="44571" y="123391"/>
                  </a:cubicBezTo>
                  <a:cubicBezTo>
                    <a:pt x="44056" y="135991"/>
                    <a:pt x="52799" y="146019"/>
                    <a:pt x="58971" y="156305"/>
                  </a:cubicBezTo>
                  <a:cubicBezTo>
                    <a:pt x="71571" y="168391"/>
                    <a:pt x="87514" y="179448"/>
                    <a:pt x="106028" y="177648"/>
                  </a:cubicBezTo>
                  <a:cubicBezTo>
                    <a:pt x="134571" y="174562"/>
                    <a:pt x="163371" y="178162"/>
                    <a:pt x="191657" y="183305"/>
                  </a:cubicBezTo>
                  <a:cubicBezTo>
                    <a:pt x="162085" y="218276"/>
                    <a:pt x="108599" y="226505"/>
                    <a:pt x="67199" y="209276"/>
                  </a:cubicBezTo>
                  <a:cubicBezTo>
                    <a:pt x="47399" y="204648"/>
                    <a:pt x="28885" y="192562"/>
                    <a:pt x="20657" y="173791"/>
                  </a:cubicBezTo>
                  <a:cubicBezTo>
                    <a:pt x="5485" y="151934"/>
                    <a:pt x="-3515" y="125191"/>
                    <a:pt x="-172" y="98448"/>
                  </a:cubicBezTo>
                  <a:cubicBezTo>
                    <a:pt x="3171" y="56533"/>
                    <a:pt x="34028" y="19505"/>
                    <a:pt x="73371" y="6391"/>
                  </a:cubicBezTo>
                  <a:close/>
                </a:path>
              </a:pathLst>
            </a:custGeom>
            <a:solidFill>
              <a:srgbClr val="AB1E24"/>
            </a:solidFill>
            <a:ln cap="flat" cmpd="sng" w="9525">
              <a:solidFill>
                <a:srgbClr val="AB1E24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11330" y="6107536"/>
              <a:ext cx="235380" cy="302508"/>
            </a:xfrm>
            <a:custGeom>
              <a:rect b="b" l="l" r="r" t="t"/>
              <a:pathLst>
                <a:path extrusionOk="0" h="315935" w="245828">
                  <a:moveTo>
                    <a:pt x="-96" y="623"/>
                  </a:moveTo>
                  <a:cubicBezTo>
                    <a:pt x="17133" y="-149"/>
                    <a:pt x="34618" y="366"/>
                    <a:pt x="51847" y="109"/>
                  </a:cubicBezTo>
                  <a:cubicBezTo>
                    <a:pt x="116133" y="623"/>
                    <a:pt x="180418" y="-663"/>
                    <a:pt x="244961" y="623"/>
                  </a:cubicBezTo>
                  <a:cubicBezTo>
                    <a:pt x="234676" y="23252"/>
                    <a:pt x="222590" y="45109"/>
                    <a:pt x="211790" y="67480"/>
                  </a:cubicBezTo>
                  <a:cubicBezTo>
                    <a:pt x="206390" y="78537"/>
                    <a:pt x="200990" y="89595"/>
                    <a:pt x="195333" y="100652"/>
                  </a:cubicBezTo>
                  <a:cubicBezTo>
                    <a:pt x="193533" y="104766"/>
                    <a:pt x="190190" y="109137"/>
                    <a:pt x="192247" y="113766"/>
                  </a:cubicBezTo>
                  <a:lnTo>
                    <a:pt x="189932" y="112223"/>
                  </a:lnTo>
                  <a:cubicBezTo>
                    <a:pt x="173476" y="145652"/>
                    <a:pt x="157018" y="179080"/>
                    <a:pt x="141590" y="213023"/>
                  </a:cubicBezTo>
                  <a:cubicBezTo>
                    <a:pt x="128218" y="237966"/>
                    <a:pt x="120761" y="265994"/>
                    <a:pt x="102761" y="288109"/>
                  </a:cubicBezTo>
                  <a:cubicBezTo>
                    <a:pt x="89904" y="303795"/>
                    <a:pt x="71647" y="317166"/>
                    <a:pt x="50561" y="315880"/>
                  </a:cubicBezTo>
                  <a:cubicBezTo>
                    <a:pt x="21761" y="314337"/>
                    <a:pt x="-353" y="285795"/>
                    <a:pt x="-96" y="258023"/>
                  </a:cubicBezTo>
                  <a:cubicBezTo>
                    <a:pt x="-610" y="235137"/>
                    <a:pt x="676" y="211994"/>
                    <a:pt x="-867" y="189109"/>
                  </a:cubicBezTo>
                  <a:cubicBezTo>
                    <a:pt x="-96" y="150280"/>
                    <a:pt x="-610" y="111709"/>
                    <a:pt x="-610" y="72880"/>
                  </a:cubicBezTo>
                  <a:cubicBezTo>
                    <a:pt x="-610" y="71595"/>
                    <a:pt x="-610" y="68766"/>
                    <a:pt x="-610" y="67223"/>
                  </a:cubicBezTo>
                  <a:cubicBezTo>
                    <a:pt x="-96" y="45366"/>
                    <a:pt x="-1125" y="22994"/>
                    <a:pt x="-96" y="623"/>
                  </a:cubicBezTo>
                  <a:moveTo>
                    <a:pt x="50047" y="220737"/>
                  </a:moveTo>
                  <a:cubicBezTo>
                    <a:pt x="36161" y="224851"/>
                    <a:pt x="25875" y="238480"/>
                    <a:pt x="26647" y="253137"/>
                  </a:cubicBezTo>
                  <a:cubicBezTo>
                    <a:pt x="26390" y="271394"/>
                    <a:pt x="44133" y="286823"/>
                    <a:pt x="62133" y="285280"/>
                  </a:cubicBezTo>
                  <a:cubicBezTo>
                    <a:pt x="80390" y="285537"/>
                    <a:pt x="96590" y="268566"/>
                    <a:pt x="95047" y="250309"/>
                  </a:cubicBezTo>
                  <a:cubicBezTo>
                    <a:pt x="94275" y="229223"/>
                    <a:pt x="69847" y="213795"/>
                    <a:pt x="50047" y="220737"/>
                  </a:cubicBezTo>
                  <a:close/>
                </a:path>
              </a:pathLst>
            </a:custGeom>
            <a:solidFill>
              <a:srgbClr val="939192"/>
            </a:solidFill>
            <a:ln cap="flat" cmpd="sng" w="9525">
              <a:solidFill>
                <a:srgbClr val="93919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76614" y="6107766"/>
              <a:ext cx="235872" cy="302720"/>
            </a:xfrm>
            <a:custGeom>
              <a:rect b="b" l="l" r="r" t="t"/>
              <a:pathLst>
                <a:path extrusionOk="0" h="316157" w="246342">
                  <a:moveTo>
                    <a:pt x="418" y="384"/>
                  </a:moveTo>
                  <a:cubicBezTo>
                    <a:pt x="18675" y="-388"/>
                    <a:pt x="36675" y="384"/>
                    <a:pt x="54932" y="127"/>
                  </a:cubicBezTo>
                  <a:cubicBezTo>
                    <a:pt x="118447" y="641"/>
                    <a:pt x="181961" y="-645"/>
                    <a:pt x="245476" y="641"/>
                  </a:cubicBezTo>
                  <a:cubicBezTo>
                    <a:pt x="234932" y="23270"/>
                    <a:pt x="223104" y="45127"/>
                    <a:pt x="212304" y="67498"/>
                  </a:cubicBezTo>
                  <a:cubicBezTo>
                    <a:pt x="205361" y="81641"/>
                    <a:pt x="198675" y="95784"/>
                    <a:pt x="191218" y="109669"/>
                  </a:cubicBezTo>
                  <a:cubicBezTo>
                    <a:pt x="191732" y="110698"/>
                    <a:pt x="193018" y="112755"/>
                    <a:pt x="193532" y="113784"/>
                  </a:cubicBezTo>
                  <a:lnTo>
                    <a:pt x="190447" y="112241"/>
                  </a:lnTo>
                  <a:cubicBezTo>
                    <a:pt x="173732" y="145412"/>
                    <a:pt x="157532" y="179098"/>
                    <a:pt x="141847" y="213041"/>
                  </a:cubicBezTo>
                  <a:cubicBezTo>
                    <a:pt x="128218" y="238498"/>
                    <a:pt x="120504" y="267298"/>
                    <a:pt x="101732" y="289669"/>
                  </a:cubicBezTo>
                  <a:cubicBezTo>
                    <a:pt x="89389" y="304069"/>
                    <a:pt x="72161" y="316927"/>
                    <a:pt x="52104" y="316155"/>
                  </a:cubicBezTo>
                  <a:cubicBezTo>
                    <a:pt x="21761" y="315641"/>
                    <a:pt x="-1382" y="285041"/>
                    <a:pt x="-96" y="255726"/>
                  </a:cubicBezTo>
                  <a:cubicBezTo>
                    <a:pt x="-611" y="233612"/>
                    <a:pt x="675" y="211498"/>
                    <a:pt x="-867" y="189384"/>
                  </a:cubicBezTo>
                  <a:cubicBezTo>
                    <a:pt x="-96" y="150555"/>
                    <a:pt x="-611" y="111984"/>
                    <a:pt x="-611" y="73412"/>
                  </a:cubicBezTo>
                  <a:cubicBezTo>
                    <a:pt x="-611" y="72127"/>
                    <a:pt x="-611" y="69298"/>
                    <a:pt x="-353" y="67755"/>
                  </a:cubicBezTo>
                  <a:cubicBezTo>
                    <a:pt x="418" y="45127"/>
                    <a:pt x="-611" y="22755"/>
                    <a:pt x="418" y="384"/>
                  </a:cubicBezTo>
                  <a:moveTo>
                    <a:pt x="50561" y="220498"/>
                  </a:moveTo>
                  <a:cubicBezTo>
                    <a:pt x="32047" y="225641"/>
                    <a:pt x="21504" y="248012"/>
                    <a:pt x="29732" y="265498"/>
                  </a:cubicBezTo>
                  <a:cubicBezTo>
                    <a:pt x="37961" y="284784"/>
                    <a:pt x="64447" y="290955"/>
                    <a:pt x="81161" y="279127"/>
                  </a:cubicBezTo>
                  <a:cubicBezTo>
                    <a:pt x="95047" y="269869"/>
                    <a:pt x="99932" y="249041"/>
                    <a:pt x="90418" y="234898"/>
                  </a:cubicBezTo>
                  <a:cubicBezTo>
                    <a:pt x="82704" y="221784"/>
                    <a:pt x="64961" y="215869"/>
                    <a:pt x="50561" y="220498"/>
                  </a:cubicBezTo>
                  <a:close/>
                </a:path>
              </a:pathLst>
            </a:custGeom>
            <a:solidFill>
              <a:srgbClr val="939192"/>
            </a:solidFill>
            <a:ln cap="flat" cmpd="sng" w="9525">
              <a:solidFill>
                <a:srgbClr val="93919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82586" y="6177821"/>
              <a:ext cx="374982" cy="355447"/>
            </a:xfrm>
            <a:custGeom>
              <a:rect b="b" l="l" r="r" t="t"/>
              <a:pathLst>
                <a:path extrusionOk="0" h="371224" w="391626">
                  <a:moveTo>
                    <a:pt x="133517" y="30"/>
                  </a:moveTo>
                  <a:cubicBezTo>
                    <a:pt x="133260" y="38859"/>
                    <a:pt x="134031" y="77430"/>
                    <a:pt x="133260" y="116259"/>
                  </a:cubicBezTo>
                  <a:cubicBezTo>
                    <a:pt x="111403" y="135030"/>
                    <a:pt x="100346" y="165373"/>
                    <a:pt x="104717" y="193916"/>
                  </a:cubicBezTo>
                  <a:cubicBezTo>
                    <a:pt x="110117" y="233002"/>
                    <a:pt x="144317" y="264887"/>
                    <a:pt x="183146" y="269002"/>
                  </a:cubicBezTo>
                  <a:cubicBezTo>
                    <a:pt x="218888" y="273887"/>
                    <a:pt x="256688" y="255887"/>
                    <a:pt x="274432" y="224516"/>
                  </a:cubicBezTo>
                  <a:cubicBezTo>
                    <a:pt x="289603" y="199058"/>
                    <a:pt x="289860" y="165887"/>
                    <a:pt x="275717" y="139916"/>
                  </a:cubicBezTo>
                  <a:cubicBezTo>
                    <a:pt x="291146" y="105973"/>
                    <a:pt x="307603" y="72544"/>
                    <a:pt x="324060" y="39116"/>
                  </a:cubicBezTo>
                  <a:lnTo>
                    <a:pt x="326374" y="40659"/>
                  </a:lnTo>
                  <a:cubicBezTo>
                    <a:pt x="342317" y="53773"/>
                    <a:pt x="355174" y="70230"/>
                    <a:pt x="365717" y="87973"/>
                  </a:cubicBezTo>
                  <a:cubicBezTo>
                    <a:pt x="388860" y="127830"/>
                    <a:pt x="396574" y="176430"/>
                    <a:pt x="386289" y="221430"/>
                  </a:cubicBezTo>
                  <a:cubicBezTo>
                    <a:pt x="376260" y="266945"/>
                    <a:pt x="348231" y="308087"/>
                    <a:pt x="310174" y="334830"/>
                  </a:cubicBezTo>
                  <a:cubicBezTo>
                    <a:pt x="272374" y="361830"/>
                    <a:pt x="224803" y="374430"/>
                    <a:pt x="178517" y="370573"/>
                  </a:cubicBezTo>
                  <a:cubicBezTo>
                    <a:pt x="138917" y="367487"/>
                    <a:pt x="100346" y="352316"/>
                    <a:pt x="69746" y="327116"/>
                  </a:cubicBezTo>
                  <a:cubicBezTo>
                    <a:pt x="35803" y="299859"/>
                    <a:pt x="11374" y="260773"/>
                    <a:pt x="2888" y="218087"/>
                  </a:cubicBezTo>
                  <a:cubicBezTo>
                    <a:pt x="-6626" y="172058"/>
                    <a:pt x="2117" y="122687"/>
                    <a:pt x="27060" y="82830"/>
                  </a:cubicBezTo>
                  <a:cubicBezTo>
                    <a:pt x="51231" y="43744"/>
                    <a:pt x="90060" y="14687"/>
                    <a:pt x="133517" y="30"/>
                  </a:cubicBezTo>
                  <a:close/>
                </a:path>
              </a:pathLst>
            </a:custGeom>
            <a:solidFill>
              <a:srgbClr val="232323"/>
            </a:solidFill>
            <a:ln cap="flat" cmpd="sng" w="9525">
              <a:solidFill>
                <a:srgbClr val="232323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748891" y="6177821"/>
              <a:ext cx="374882" cy="355691"/>
            </a:xfrm>
            <a:custGeom>
              <a:rect b="b" l="l" r="r" t="t"/>
              <a:pathLst>
                <a:path extrusionOk="0" h="371479" w="391522">
                  <a:moveTo>
                    <a:pt x="133223" y="30"/>
                  </a:moveTo>
                  <a:cubicBezTo>
                    <a:pt x="132965" y="38859"/>
                    <a:pt x="133737" y="77430"/>
                    <a:pt x="132965" y="116002"/>
                  </a:cubicBezTo>
                  <a:cubicBezTo>
                    <a:pt x="111108" y="134773"/>
                    <a:pt x="100051" y="165116"/>
                    <a:pt x="104422" y="193659"/>
                  </a:cubicBezTo>
                  <a:cubicBezTo>
                    <a:pt x="109565" y="232744"/>
                    <a:pt x="144023" y="264630"/>
                    <a:pt x="183108" y="269002"/>
                  </a:cubicBezTo>
                  <a:cubicBezTo>
                    <a:pt x="220651" y="274401"/>
                    <a:pt x="260509" y="253830"/>
                    <a:pt x="276965" y="219373"/>
                  </a:cubicBezTo>
                  <a:cubicBezTo>
                    <a:pt x="289308" y="194687"/>
                    <a:pt x="288794" y="164087"/>
                    <a:pt x="275422" y="139916"/>
                  </a:cubicBezTo>
                  <a:cubicBezTo>
                    <a:pt x="291108" y="105973"/>
                    <a:pt x="307051" y="72288"/>
                    <a:pt x="324023" y="39116"/>
                  </a:cubicBezTo>
                  <a:lnTo>
                    <a:pt x="327108" y="40659"/>
                  </a:lnTo>
                  <a:cubicBezTo>
                    <a:pt x="365680" y="74859"/>
                    <a:pt x="389851" y="125259"/>
                    <a:pt x="390623" y="177201"/>
                  </a:cubicBezTo>
                  <a:cubicBezTo>
                    <a:pt x="391394" y="218087"/>
                    <a:pt x="378537" y="258973"/>
                    <a:pt x="354108" y="291887"/>
                  </a:cubicBezTo>
                  <a:cubicBezTo>
                    <a:pt x="329166" y="325830"/>
                    <a:pt x="292908" y="351030"/>
                    <a:pt x="252794" y="363116"/>
                  </a:cubicBezTo>
                  <a:cubicBezTo>
                    <a:pt x="206251" y="377002"/>
                    <a:pt x="154823" y="373659"/>
                    <a:pt x="110851" y="353087"/>
                  </a:cubicBezTo>
                  <a:cubicBezTo>
                    <a:pt x="68680" y="333802"/>
                    <a:pt x="33708" y="298830"/>
                    <a:pt x="14937" y="256401"/>
                  </a:cubicBezTo>
                  <a:cubicBezTo>
                    <a:pt x="-1263" y="219887"/>
                    <a:pt x="-5120" y="177973"/>
                    <a:pt x="3880" y="139145"/>
                  </a:cubicBezTo>
                  <a:cubicBezTo>
                    <a:pt x="18023" y="73573"/>
                    <a:pt x="70223" y="20344"/>
                    <a:pt x="133223" y="30"/>
                  </a:cubicBezTo>
                  <a:close/>
                </a:path>
              </a:pathLst>
            </a:custGeom>
            <a:solidFill>
              <a:srgbClr val="232323"/>
            </a:solidFill>
            <a:ln cap="flat" cmpd="sng" w="9525">
              <a:solidFill>
                <a:srgbClr val="232323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382823" y="6288924"/>
              <a:ext cx="174566" cy="147258"/>
            </a:xfrm>
            <a:custGeom>
              <a:rect b="b" l="l" r="r" t="t"/>
              <a:pathLst>
                <a:path extrusionOk="0" h="153794" w="182314">
                  <a:moveTo>
                    <a:pt x="89" y="77687"/>
                  </a:moveTo>
                  <a:cubicBezTo>
                    <a:pt x="-4282" y="49144"/>
                    <a:pt x="6518" y="18801"/>
                    <a:pt x="28632" y="30"/>
                  </a:cubicBezTo>
                  <a:cubicBezTo>
                    <a:pt x="30175" y="22916"/>
                    <a:pt x="28889" y="45801"/>
                    <a:pt x="29403" y="68944"/>
                  </a:cubicBezTo>
                  <a:cubicBezTo>
                    <a:pt x="29146" y="96716"/>
                    <a:pt x="51260" y="125259"/>
                    <a:pt x="80060" y="126801"/>
                  </a:cubicBezTo>
                  <a:cubicBezTo>
                    <a:pt x="101146" y="128087"/>
                    <a:pt x="119661" y="114459"/>
                    <a:pt x="132260" y="99030"/>
                  </a:cubicBezTo>
                  <a:cubicBezTo>
                    <a:pt x="150260" y="76916"/>
                    <a:pt x="157975" y="48630"/>
                    <a:pt x="171089" y="23944"/>
                  </a:cubicBezTo>
                  <a:cubicBezTo>
                    <a:pt x="185232" y="49916"/>
                    <a:pt x="184975" y="83087"/>
                    <a:pt x="169803" y="108544"/>
                  </a:cubicBezTo>
                  <a:cubicBezTo>
                    <a:pt x="152060" y="139916"/>
                    <a:pt x="114260" y="157916"/>
                    <a:pt x="78518" y="153030"/>
                  </a:cubicBezTo>
                  <a:cubicBezTo>
                    <a:pt x="39689" y="148658"/>
                    <a:pt x="5489" y="116773"/>
                    <a:pt x="89" y="77687"/>
                  </a:cubicBezTo>
                  <a:close/>
                </a:path>
              </a:pathLst>
            </a:custGeom>
            <a:solidFill>
              <a:srgbClr val="A7A5A6"/>
            </a:solidFill>
            <a:ln cap="flat" cmpd="sng" w="9525">
              <a:solidFill>
                <a:srgbClr val="A7A5A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48612" y="6288924"/>
              <a:ext cx="174867" cy="147001"/>
            </a:xfrm>
            <a:custGeom>
              <a:rect b="b" l="l" r="r" t="t"/>
              <a:pathLst>
                <a:path extrusionOk="0" h="153526" w="182629">
                  <a:moveTo>
                    <a:pt x="75" y="77687"/>
                  </a:moveTo>
                  <a:cubicBezTo>
                    <a:pt x="-4296" y="49144"/>
                    <a:pt x="6760" y="18801"/>
                    <a:pt x="28618" y="30"/>
                  </a:cubicBezTo>
                  <a:cubicBezTo>
                    <a:pt x="29903" y="22144"/>
                    <a:pt x="28875" y="44259"/>
                    <a:pt x="29389" y="66373"/>
                  </a:cubicBezTo>
                  <a:cubicBezTo>
                    <a:pt x="28103" y="95430"/>
                    <a:pt x="50990" y="126287"/>
                    <a:pt x="81589" y="126801"/>
                  </a:cubicBezTo>
                  <a:cubicBezTo>
                    <a:pt x="101647" y="127573"/>
                    <a:pt x="118618" y="114973"/>
                    <a:pt x="131218" y="100316"/>
                  </a:cubicBezTo>
                  <a:cubicBezTo>
                    <a:pt x="149990" y="77944"/>
                    <a:pt x="157704" y="49144"/>
                    <a:pt x="171332" y="23687"/>
                  </a:cubicBezTo>
                  <a:cubicBezTo>
                    <a:pt x="184704" y="47858"/>
                    <a:pt x="185218" y="78459"/>
                    <a:pt x="172875" y="103144"/>
                  </a:cubicBezTo>
                  <a:cubicBezTo>
                    <a:pt x="156418" y="137344"/>
                    <a:pt x="116561" y="157916"/>
                    <a:pt x="79018" y="152773"/>
                  </a:cubicBezTo>
                  <a:cubicBezTo>
                    <a:pt x="39675" y="148658"/>
                    <a:pt x="5475" y="116773"/>
                    <a:pt x="75" y="77687"/>
                  </a:cubicBezTo>
                  <a:close/>
                </a:path>
              </a:pathLst>
            </a:custGeom>
            <a:solidFill>
              <a:srgbClr val="A7A5A6"/>
            </a:solidFill>
            <a:ln cap="flat" cmpd="sng" w="9525">
              <a:solidFill>
                <a:srgbClr val="A7A5A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37425" y="6317262"/>
              <a:ext cx="65639" cy="63617"/>
            </a:xfrm>
            <a:custGeom>
              <a:rect b="b" l="l" r="r" t="t"/>
              <a:pathLst>
                <a:path extrusionOk="0" h="66441" w="68553">
                  <a:moveTo>
                    <a:pt x="22808" y="1822"/>
                  </a:moveTo>
                  <a:cubicBezTo>
                    <a:pt x="42608" y="-5378"/>
                    <a:pt x="67037" y="10051"/>
                    <a:pt x="67551" y="31394"/>
                  </a:cubicBezTo>
                  <a:cubicBezTo>
                    <a:pt x="69351" y="49651"/>
                    <a:pt x="52894" y="66622"/>
                    <a:pt x="34636" y="66365"/>
                  </a:cubicBezTo>
                  <a:cubicBezTo>
                    <a:pt x="16636" y="67908"/>
                    <a:pt x="-1106" y="52479"/>
                    <a:pt x="-849" y="34222"/>
                  </a:cubicBezTo>
                  <a:cubicBezTo>
                    <a:pt x="-1364" y="19822"/>
                    <a:pt x="8922" y="5936"/>
                    <a:pt x="22808" y="1822"/>
                  </a:cubicBezTo>
                  <a:close/>
                </a:path>
              </a:pathLst>
            </a:custGeom>
            <a:solidFill>
              <a:srgbClr val="636060"/>
            </a:solidFill>
            <a:ln cap="flat" cmpd="sng" w="9525">
              <a:solidFill>
                <a:srgbClr val="63606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3216" y="6317486"/>
              <a:ext cx="65429" cy="63578"/>
            </a:xfrm>
            <a:custGeom>
              <a:rect b="b" l="l" r="r" t="t"/>
              <a:pathLst>
                <a:path extrusionOk="0" h="66400" w="68333">
                  <a:moveTo>
                    <a:pt x="22793" y="1589"/>
                  </a:moveTo>
                  <a:cubicBezTo>
                    <a:pt x="37192" y="-3040"/>
                    <a:pt x="54678" y="2874"/>
                    <a:pt x="62650" y="16246"/>
                  </a:cubicBezTo>
                  <a:cubicBezTo>
                    <a:pt x="71907" y="30388"/>
                    <a:pt x="67279" y="51217"/>
                    <a:pt x="53392" y="60474"/>
                  </a:cubicBezTo>
                  <a:cubicBezTo>
                    <a:pt x="36678" y="72303"/>
                    <a:pt x="10192" y="65874"/>
                    <a:pt x="1964" y="46845"/>
                  </a:cubicBezTo>
                  <a:cubicBezTo>
                    <a:pt x="-6265" y="29360"/>
                    <a:pt x="4279" y="6731"/>
                    <a:pt x="22793" y="1589"/>
                  </a:cubicBezTo>
                  <a:close/>
                </a:path>
              </a:pathLst>
            </a:custGeom>
            <a:solidFill>
              <a:srgbClr val="636060"/>
            </a:solidFill>
            <a:ln cap="flat" cmpd="sng" w="9525">
              <a:solidFill>
                <a:srgbClr val="63606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55567" y="3517125"/>
              <a:ext cx="3308479" cy="2046924"/>
            </a:xfrm>
            <a:custGeom>
              <a:rect b="b" l="l" r="r" t="t"/>
              <a:pathLst>
                <a:path extrusionOk="0" h="2046924" w="3308479">
                  <a:moveTo>
                    <a:pt x="1156374" y="1642318"/>
                  </a:moveTo>
                  <a:cubicBezTo>
                    <a:pt x="1179286" y="1721396"/>
                    <a:pt x="1202688" y="1800474"/>
                    <a:pt x="1225599" y="1879552"/>
                  </a:cubicBezTo>
                  <a:cubicBezTo>
                    <a:pt x="1203674" y="1882508"/>
                    <a:pt x="1181502" y="1885710"/>
                    <a:pt x="1159577" y="1888667"/>
                  </a:cubicBezTo>
                  <a:cubicBezTo>
                    <a:pt x="1149230" y="1853439"/>
                    <a:pt x="1138884" y="1817965"/>
                    <a:pt x="1128538" y="1782491"/>
                  </a:cubicBezTo>
                  <a:cubicBezTo>
                    <a:pt x="1115481" y="1738641"/>
                    <a:pt x="1102424" y="1694297"/>
                    <a:pt x="1089860" y="1650202"/>
                  </a:cubicBezTo>
                  <a:cubicBezTo>
                    <a:pt x="1112031" y="1647491"/>
                    <a:pt x="1134203" y="1645028"/>
                    <a:pt x="1156374" y="1642318"/>
                  </a:cubicBezTo>
                  <a:close/>
                  <a:moveTo>
                    <a:pt x="2073532" y="1535648"/>
                  </a:moveTo>
                  <a:cubicBezTo>
                    <a:pt x="2074764" y="1540576"/>
                    <a:pt x="2075750" y="1545749"/>
                    <a:pt x="2076735" y="1550922"/>
                  </a:cubicBezTo>
                  <a:cubicBezTo>
                    <a:pt x="2087821" y="1615465"/>
                    <a:pt x="2099892" y="1679764"/>
                    <a:pt x="2111963" y="1744061"/>
                  </a:cubicBezTo>
                  <a:cubicBezTo>
                    <a:pt x="2112703" y="1748248"/>
                    <a:pt x="2113195" y="1752190"/>
                    <a:pt x="2113934" y="1756624"/>
                  </a:cubicBezTo>
                  <a:cubicBezTo>
                    <a:pt x="2116890" y="1756870"/>
                    <a:pt x="2119846" y="1757117"/>
                    <a:pt x="2123049" y="1757364"/>
                  </a:cubicBezTo>
                  <a:cubicBezTo>
                    <a:pt x="2112209" y="1760073"/>
                    <a:pt x="2101123" y="1759335"/>
                    <a:pt x="2090284" y="1761305"/>
                  </a:cubicBezTo>
                  <a:cubicBezTo>
                    <a:pt x="2076489" y="1763768"/>
                    <a:pt x="2062693" y="1764754"/>
                    <a:pt x="2048898" y="1766971"/>
                  </a:cubicBezTo>
                  <a:cubicBezTo>
                    <a:pt x="2048651" y="1765246"/>
                    <a:pt x="2047913" y="1762044"/>
                    <a:pt x="2047666" y="1760319"/>
                  </a:cubicBezTo>
                  <a:cubicBezTo>
                    <a:pt x="2038798" y="1712774"/>
                    <a:pt x="2030176" y="1665475"/>
                    <a:pt x="2021554" y="1617929"/>
                  </a:cubicBezTo>
                  <a:cubicBezTo>
                    <a:pt x="2016873" y="1592801"/>
                    <a:pt x="2012438" y="1567921"/>
                    <a:pt x="2008251" y="1543286"/>
                  </a:cubicBezTo>
                  <a:cubicBezTo>
                    <a:pt x="2029929" y="1540576"/>
                    <a:pt x="2051854" y="1537865"/>
                    <a:pt x="2073532" y="1535648"/>
                  </a:cubicBezTo>
                  <a:close/>
                  <a:moveTo>
                    <a:pt x="2335182" y="1505315"/>
                  </a:moveTo>
                  <a:lnTo>
                    <a:pt x="2334908" y="1505348"/>
                  </a:lnTo>
                  <a:cubicBezTo>
                    <a:pt x="2315446" y="1507072"/>
                    <a:pt x="2295985" y="1509782"/>
                    <a:pt x="2276524" y="1511999"/>
                  </a:cubicBezTo>
                  <a:cubicBezTo>
                    <a:pt x="2215922" y="1518897"/>
                    <a:pt x="2155566" y="1526287"/>
                    <a:pt x="2094965" y="1532939"/>
                  </a:cubicBezTo>
                  <a:lnTo>
                    <a:pt x="2094811" y="1532958"/>
                  </a:lnTo>
                  <a:lnTo>
                    <a:pt x="2084402" y="1539928"/>
                  </a:lnTo>
                  <a:cubicBezTo>
                    <a:pt x="2081661" y="1543408"/>
                    <a:pt x="2079444" y="1547473"/>
                    <a:pt x="2076734" y="1550675"/>
                  </a:cubicBezTo>
                  <a:lnTo>
                    <a:pt x="2073576" y="1535612"/>
                  </a:lnTo>
                  <a:lnTo>
                    <a:pt x="2073286" y="1535649"/>
                  </a:lnTo>
                  <a:cubicBezTo>
                    <a:pt x="2051607" y="1537866"/>
                    <a:pt x="2029682" y="1540576"/>
                    <a:pt x="2008004" y="1543285"/>
                  </a:cubicBezTo>
                  <a:lnTo>
                    <a:pt x="1772539" y="1570596"/>
                  </a:lnTo>
                  <a:lnTo>
                    <a:pt x="1810924" y="1749480"/>
                  </a:lnTo>
                  <a:cubicBezTo>
                    <a:pt x="1813880" y="1765492"/>
                    <a:pt x="1817821" y="1781505"/>
                    <a:pt x="1820285" y="1797764"/>
                  </a:cubicBezTo>
                  <a:cubicBezTo>
                    <a:pt x="1798606" y="1801213"/>
                    <a:pt x="1776681" y="1803430"/>
                    <a:pt x="1755002" y="1806879"/>
                  </a:cubicBezTo>
                  <a:cubicBezTo>
                    <a:pt x="1753032" y="1796532"/>
                    <a:pt x="1750814" y="1786186"/>
                    <a:pt x="1748597" y="1775839"/>
                  </a:cubicBezTo>
                  <a:lnTo>
                    <a:pt x="1707009" y="1578233"/>
                  </a:lnTo>
                  <a:lnTo>
                    <a:pt x="1706719" y="1578267"/>
                  </a:lnTo>
                  <a:cubicBezTo>
                    <a:pt x="1630596" y="1587382"/>
                    <a:pt x="1554228" y="1595511"/>
                    <a:pt x="1478106" y="1605365"/>
                  </a:cubicBezTo>
                  <a:lnTo>
                    <a:pt x="1478594" y="1607562"/>
                  </a:lnTo>
                  <a:lnTo>
                    <a:pt x="1478845" y="1607582"/>
                  </a:lnTo>
                  <a:cubicBezTo>
                    <a:pt x="1496335" y="1683212"/>
                    <a:pt x="1516044" y="1758102"/>
                    <a:pt x="1534273" y="1833731"/>
                  </a:cubicBezTo>
                  <a:cubicBezTo>
                    <a:pt x="1534273" y="1834717"/>
                    <a:pt x="1534520" y="1836441"/>
                    <a:pt x="1534520" y="1837427"/>
                  </a:cubicBezTo>
                  <a:cubicBezTo>
                    <a:pt x="1512841" y="1840629"/>
                    <a:pt x="1491162" y="1843339"/>
                    <a:pt x="1469484" y="1846542"/>
                  </a:cubicBezTo>
                  <a:cubicBezTo>
                    <a:pt x="1468991" y="1844324"/>
                    <a:pt x="1468498" y="1842107"/>
                    <a:pt x="1468006" y="1840137"/>
                  </a:cubicBezTo>
                  <a:cubicBezTo>
                    <a:pt x="1449037" y="1764261"/>
                    <a:pt x="1430314" y="1688632"/>
                    <a:pt x="1411839" y="1612756"/>
                  </a:cubicBezTo>
                  <a:cubicBezTo>
                    <a:pt x="1423662" y="1611031"/>
                    <a:pt x="1435734" y="1610047"/>
                    <a:pt x="1447559" y="1608322"/>
                  </a:cubicBezTo>
                  <a:lnTo>
                    <a:pt x="1452783" y="1607643"/>
                  </a:lnTo>
                  <a:lnTo>
                    <a:pt x="1447313" y="1608322"/>
                  </a:lnTo>
                  <a:cubicBezTo>
                    <a:pt x="1435488" y="1609800"/>
                    <a:pt x="1423417" y="1611032"/>
                    <a:pt x="1411593" y="1612509"/>
                  </a:cubicBezTo>
                  <a:cubicBezTo>
                    <a:pt x="1343354" y="1620639"/>
                    <a:pt x="1275361" y="1628029"/>
                    <a:pt x="1207123" y="1636405"/>
                  </a:cubicBezTo>
                  <a:cubicBezTo>
                    <a:pt x="1190124" y="1638130"/>
                    <a:pt x="1172880" y="1640347"/>
                    <a:pt x="1155882" y="1642071"/>
                  </a:cubicBezTo>
                  <a:cubicBezTo>
                    <a:pt x="1133710" y="1644782"/>
                    <a:pt x="1111539" y="1647245"/>
                    <a:pt x="1089368" y="1649955"/>
                  </a:cubicBezTo>
                  <a:cubicBezTo>
                    <a:pt x="1071384" y="1651926"/>
                    <a:pt x="1053401" y="1654143"/>
                    <a:pt x="1035417" y="1656360"/>
                  </a:cubicBezTo>
                  <a:cubicBezTo>
                    <a:pt x="1026794" y="1657592"/>
                    <a:pt x="1017680" y="1657345"/>
                    <a:pt x="1009550" y="1660794"/>
                  </a:cubicBezTo>
                  <a:cubicBezTo>
                    <a:pt x="977771" y="1661287"/>
                    <a:pt x="946239" y="1667446"/>
                    <a:pt x="914706" y="1670648"/>
                  </a:cubicBezTo>
                  <a:cubicBezTo>
                    <a:pt x="896723" y="1672619"/>
                    <a:pt x="878493" y="1674590"/>
                    <a:pt x="860509" y="1676807"/>
                  </a:cubicBezTo>
                  <a:cubicBezTo>
                    <a:pt x="848192" y="1678285"/>
                    <a:pt x="834889" y="1681980"/>
                    <a:pt x="823310" y="1675575"/>
                  </a:cubicBezTo>
                  <a:cubicBezTo>
                    <a:pt x="813580" y="1671511"/>
                    <a:pt x="807544" y="1662149"/>
                    <a:pt x="805789" y="1652018"/>
                  </a:cubicBezTo>
                  <a:lnTo>
                    <a:pt x="813613" y="1625002"/>
                  </a:lnTo>
                  <a:lnTo>
                    <a:pt x="813456" y="1625072"/>
                  </a:lnTo>
                  <a:cubicBezTo>
                    <a:pt x="798430" y="1639361"/>
                    <a:pt x="803109" y="1668677"/>
                    <a:pt x="822818" y="1676806"/>
                  </a:cubicBezTo>
                  <a:cubicBezTo>
                    <a:pt x="834396" y="1683211"/>
                    <a:pt x="847699" y="1679516"/>
                    <a:pt x="860016" y="1678038"/>
                  </a:cubicBezTo>
                  <a:cubicBezTo>
                    <a:pt x="877999" y="1675821"/>
                    <a:pt x="896229" y="1673851"/>
                    <a:pt x="914213" y="1671879"/>
                  </a:cubicBezTo>
                  <a:cubicBezTo>
                    <a:pt x="919633" y="1688877"/>
                    <a:pt x="926037" y="1705629"/>
                    <a:pt x="931704" y="1722874"/>
                  </a:cubicBezTo>
                  <a:cubicBezTo>
                    <a:pt x="942543" y="1755392"/>
                    <a:pt x="953630" y="1787664"/>
                    <a:pt x="964961" y="1820182"/>
                  </a:cubicBezTo>
                  <a:cubicBezTo>
                    <a:pt x="973829" y="1846787"/>
                    <a:pt x="983191" y="1873146"/>
                    <a:pt x="991813" y="1899753"/>
                  </a:cubicBezTo>
                  <a:cubicBezTo>
                    <a:pt x="994030" y="1903448"/>
                    <a:pt x="993783" y="1912809"/>
                    <a:pt x="1000189" y="1911824"/>
                  </a:cubicBezTo>
                  <a:cubicBezTo>
                    <a:pt x="1028765" y="1908128"/>
                    <a:pt x="1057341" y="1904186"/>
                    <a:pt x="1085918" y="1899999"/>
                  </a:cubicBezTo>
                  <a:cubicBezTo>
                    <a:pt x="1095280" y="1899259"/>
                    <a:pt x="1104641" y="1897535"/>
                    <a:pt x="1114002" y="1896303"/>
                  </a:cubicBezTo>
                  <a:cubicBezTo>
                    <a:pt x="1128783" y="1894332"/>
                    <a:pt x="1143564" y="1892361"/>
                    <a:pt x="1158591" y="1890391"/>
                  </a:cubicBezTo>
                  <a:cubicBezTo>
                    <a:pt x="1180517" y="1887188"/>
                    <a:pt x="1202688" y="1884233"/>
                    <a:pt x="1224613" y="1881276"/>
                  </a:cubicBezTo>
                  <a:cubicBezTo>
                    <a:pt x="1236191" y="1880044"/>
                    <a:pt x="1247770" y="1878320"/>
                    <a:pt x="1259348" y="1876595"/>
                  </a:cubicBezTo>
                  <a:cubicBezTo>
                    <a:pt x="1329065" y="1867234"/>
                    <a:pt x="1398782" y="1857380"/>
                    <a:pt x="1468745" y="1848019"/>
                  </a:cubicBezTo>
                  <a:cubicBezTo>
                    <a:pt x="1490424" y="1844817"/>
                    <a:pt x="1512102" y="1841860"/>
                    <a:pt x="1533781" y="1838904"/>
                  </a:cubicBezTo>
                  <a:cubicBezTo>
                    <a:pt x="1607440" y="1829297"/>
                    <a:pt x="1680851" y="1818703"/>
                    <a:pt x="1754510" y="1808850"/>
                  </a:cubicBezTo>
                  <a:cubicBezTo>
                    <a:pt x="1776188" y="1805401"/>
                    <a:pt x="1798113" y="1803184"/>
                    <a:pt x="1819792" y="1799735"/>
                  </a:cubicBezTo>
                  <a:cubicBezTo>
                    <a:pt x="1878176" y="1791605"/>
                    <a:pt x="1936807" y="1784707"/>
                    <a:pt x="1994946" y="1774853"/>
                  </a:cubicBezTo>
                  <a:cubicBezTo>
                    <a:pt x="2012930" y="1774114"/>
                    <a:pt x="2030421" y="1770419"/>
                    <a:pt x="2048158" y="1768202"/>
                  </a:cubicBezTo>
                  <a:cubicBezTo>
                    <a:pt x="2061953" y="1765985"/>
                    <a:pt x="2075749" y="1764753"/>
                    <a:pt x="2089544" y="1762536"/>
                  </a:cubicBezTo>
                  <a:cubicBezTo>
                    <a:pt x="2100384" y="1760565"/>
                    <a:pt x="2111469" y="1761304"/>
                    <a:pt x="2122309" y="1758594"/>
                  </a:cubicBezTo>
                  <a:cubicBezTo>
                    <a:pt x="2176998" y="1749725"/>
                    <a:pt x="2232180" y="1743075"/>
                    <a:pt x="2287115" y="1735191"/>
                  </a:cubicBezTo>
                  <a:cubicBezTo>
                    <a:pt x="2311259" y="1731988"/>
                    <a:pt x="2335401" y="1728047"/>
                    <a:pt x="2359789" y="1725584"/>
                  </a:cubicBezTo>
                  <a:cubicBezTo>
                    <a:pt x="2360528" y="1725584"/>
                    <a:pt x="2362006" y="1725338"/>
                    <a:pt x="2362746" y="1725338"/>
                  </a:cubicBezTo>
                  <a:lnTo>
                    <a:pt x="2362992" y="1723858"/>
                  </a:lnTo>
                  <a:cubicBezTo>
                    <a:pt x="2384178" y="1721395"/>
                    <a:pt x="2405610" y="1718439"/>
                    <a:pt x="2426796" y="1715236"/>
                  </a:cubicBezTo>
                  <a:lnTo>
                    <a:pt x="2426748" y="1714146"/>
                  </a:lnTo>
                  <a:lnTo>
                    <a:pt x="2363978" y="1722629"/>
                  </a:lnTo>
                  <a:cubicBezTo>
                    <a:pt x="2362746" y="1713761"/>
                    <a:pt x="2361267" y="1705138"/>
                    <a:pt x="2360282" y="1696516"/>
                  </a:cubicBezTo>
                  <a:cubicBezTo>
                    <a:pt x="2357572" y="1679518"/>
                    <a:pt x="2355848" y="1662520"/>
                    <a:pt x="2353385" y="1645521"/>
                  </a:cubicBezTo>
                  <a:close/>
                  <a:moveTo>
                    <a:pt x="3292674" y="1389887"/>
                  </a:moveTo>
                  <a:lnTo>
                    <a:pt x="3271035" y="1395723"/>
                  </a:lnTo>
                  <a:cubicBezTo>
                    <a:pt x="3239995" y="1399172"/>
                    <a:pt x="3209201" y="1402867"/>
                    <a:pt x="3178161" y="1406562"/>
                  </a:cubicBezTo>
                  <a:lnTo>
                    <a:pt x="2997848" y="1427717"/>
                  </a:lnTo>
                  <a:lnTo>
                    <a:pt x="3011630" y="1631232"/>
                  </a:lnTo>
                  <a:cubicBezTo>
                    <a:pt x="2989950" y="1634927"/>
                    <a:pt x="2967779" y="1637638"/>
                    <a:pt x="2946100" y="1641086"/>
                  </a:cubicBezTo>
                  <a:lnTo>
                    <a:pt x="2932073" y="1435354"/>
                  </a:lnTo>
                  <a:lnTo>
                    <a:pt x="2931812" y="1435385"/>
                  </a:lnTo>
                  <a:cubicBezTo>
                    <a:pt x="2884760" y="1441051"/>
                    <a:pt x="2837461" y="1446224"/>
                    <a:pt x="2790408" y="1452136"/>
                  </a:cubicBezTo>
                  <a:lnTo>
                    <a:pt x="2705709" y="1462202"/>
                  </a:lnTo>
                  <a:lnTo>
                    <a:pt x="2713054" y="1535648"/>
                  </a:lnTo>
                  <a:cubicBezTo>
                    <a:pt x="2717488" y="1581223"/>
                    <a:pt x="2722415" y="1626551"/>
                    <a:pt x="2727835" y="1672126"/>
                  </a:cubicBezTo>
                  <a:cubicBezTo>
                    <a:pt x="2705909" y="1675083"/>
                    <a:pt x="2683985" y="1678038"/>
                    <a:pt x="2662306" y="1681487"/>
                  </a:cubicBezTo>
                  <a:cubicBezTo>
                    <a:pt x="2658365" y="1644781"/>
                    <a:pt x="2653930" y="1608321"/>
                    <a:pt x="2650235" y="1571615"/>
                  </a:cubicBezTo>
                  <a:lnTo>
                    <a:pt x="2640426" y="1469840"/>
                  </a:lnTo>
                  <a:lnTo>
                    <a:pt x="2640135" y="1469874"/>
                  </a:lnTo>
                  <a:lnTo>
                    <a:pt x="2400464" y="1497433"/>
                  </a:lnTo>
                  <a:lnTo>
                    <a:pt x="2418912" y="1636899"/>
                  </a:lnTo>
                  <a:cubicBezTo>
                    <a:pt x="2421623" y="1657100"/>
                    <a:pt x="2423347" y="1677301"/>
                    <a:pt x="2427042" y="1697501"/>
                  </a:cubicBezTo>
                  <a:lnTo>
                    <a:pt x="2427097" y="1698726"/>
                  </a:lnTo>
                  <a:lnTo>
                    <a:pt x="2530509" y="1698239"/>
                  </a:lnTo>
                  <a:cubicBezTo>
                    <a:pt x="2552681" y="1698978"/>
                    <a:pt x="2574606" y="1694297"/>
                    <a:pt x="2596778" y="1691587"/>
                  </a:cubicBezTo>
                  <a:cubicBezTo>
                    <a:pt x="2618209" y="1688631"/>
                    <a:pt x="2639889" y="1685428"/>
                    <a:pt x="2661321" y="1682473"/>
                  </a:cubicBezTo>
                  <a:cubicBezTo>
                    <a:pt x="2683245" y="1679024"/>
                    <a:pt x="2704924" y="1676067"/>
                    <a:pt x="2726848" y="1673111"/>
                  </a:cubicBezTo>
                  <a:cubicBezTo>
                    <a:pt x="2799522" y="1663011"/>
                    <a:pt x="2872195" y="1652664"/>
                    <a:pt x="2944868" y="1642071"/>
                  </a:cubicBezTo>
                  <a:cubicBezTo>
                    <a:pt x="2966547" y="1638622"/>
                    <a:pt x="2988718" y="1635912"/>
                    <a:pt x="3010397" y="1632216"/>
                  </a:cubicBezTo>
                  <a:cubicBezTo>
                    <a:pt x="3036756" y="1628768"/>
                    <a:pt x="3062870" y="1624580"/>
                    <a:pt x="3089229" y="1620392"/>
                  </a:cubicBezTo>
                  <a:cubicBezTo>
                    <a:pt x="3110661" y="1617190"/>
                    <a:pt x="3132340" y="1612755"/>
                    <a:pt x="3152047" y="1603394"/>
                  </a:cubicBezTo>
                  <a:cubicBezTo>
                    <a:pt x="3160423" y="1599206"/>
                    <a:pt x="3169292" y="1594032"/>
                    <a:pt x="3173973" y="1585410"/>
                  </a:cubicBezTo>
                  <a:cubicBezTo>
                    <a:pt x="3178406" y="1576049"/>
                    <a:pt x="3177914" y="1565210"/>
                    <a:pt x="3177914" y="1555110"/>
                  </a:cubicBezTo>
                  <a:cubicBezTo>
                    <a:pt x="3177668" y="1505840"/>
                    <a:pt x="3177421" y="1456323"/>
                    <a:pt x="3177421" y="1407054"/>
                  </a:cubicBezTo>
                  <a:cubicBezTo>
                    <a:pt x="3208461" y="1403605"/>
                    <a:pt x="3239255" y="1399664"/>
                    <a:pt x="3270295" y="1396214"/>
                  </a:cubicBezTo>
                  <a:cubicBezTo>
                    <a:pt x="3277685" y="1394983"/>
                    <a:pt x="3285815" y="1394491"/>
                    <a:pt x="3292220" y="1390302"/>
                  </a:cubicBezTo>
                  <a:close/>
                  <a:moveTo>
                    <a:pt x="1327801" y="1256950"/>
                  </a:moveTo>
                  <a:lnTo>
                    <a:pt x="1326849" y="1257028"/>
                  </a:lnTo>
                  <a:cubicBezTo>
                    <a:pt x="1285707" y="1259491"/>
                    <a:pt x="1244568" y="1263186"/>
                    <a:pt x="1203427" y="1266143"/>
                  </a:cubicBezTo>
                  <a:cubicBezTo>
                    <a:pt x="1194805" y="1266882"/>
                    <a:pt x="1186183" y="1267867"/>
                    <a:pt x="1177807" y="1268360"/>
                  </a:cubicBezTo>
                  <a:cubicBezTo>
                    <a:pt x="1160562" y="1269346"/>
                    <a:pt x="1143564" y="1271070"/>
                    <a:pt x="1126320" y="1272302"/>
                  </a:cubicBezTo>
                  <a:cubicBezTo>
                    <a:pt x="1104148" y="1273780"/>
                    <a:pt x="1081976" y="1275751"/>
                    <a:pt x="1059805" y="1277229"/>
                  </a:cubicBezTo>
                  <a:lnTo>
                    <a:pt x="1050175" y="1280209"/>
                  </a:lnTo>
                  <a:lnTo>
                    <a:pt x="1137144" y="1577718"/>
                  </a:lnTo>
                  <a:lnTo>
                    <a:pt x="1192835" y="1571123"/>
                  </a:lnTo>
                  <a:cubicBezTo>
                    <a:pt x="1260334" y="1563486"/>
                    <a:pt x="1328080" y="1555603"/>
                    <a:pt x="1395579" y="1547720"/>
                  </a:cubicBezTo>
                  <a:lnTo>
                    <a:pt x="1396242" y="1547641"/>
                  </a:lnTo>
                  <a:close/>
                  <a:moveTo>
                    <a:pt x="683767" y="1251047"/>
                  </a:moveTo>
                  <a:lnTo>
                    <a:pt x="683630" y="1251116"/>
                  </a:lnTo>
                  <a:cubicBezTo>
                    <a:pt x="672052" y="1265157"/>
                    <a:pt x="675255" y="1288806"/>
                    <a:pt x="691021" y="1298660"/>
                  </a:cubicBezTo>
                  <a:cubicBezTo>
                    <a:pt x="705310" y="1309007"/>
                    <a:pt x="723293" y="1302849"/>
                    <a:pt x="739305" y="1302355"/>
                  </a:cubicBezTo>
                  <a:cubicBezTo>
                    <a:pt x="755564" y="1302109"/>
                    <a:pt x="772069" y="1297428"/>
                    <a:pt x="788329" y="1300877"/>
                  </a:cubicBezTo>
                  <a:cubicBezTo>
                    <a:pt x="790300" y="1308761"/>
                    <a:pt x="793009" y="1316397"/>
                    <a:pt x="795472" y="1324035"/>
                  </a:cubicBezTo>
                  <a:cubicBezTo>
                    <a:pt x="799661" y="1336106"/>
                    <a:pt x="803602" y="1348177"/>
                    <a:pt x="807790" y="1360002"/>
                  </a:cubicBezTo>
                  <a:cubicBezTo>
                    <a:pt x="808529" y="1361972"/>
                    <a:pt x="809269" y="1364189"/>
                    <a:pt x="810007" y="1366406"/>
                  </a:cubicBezTo>
                  <a:cubicBezTo>
                    <a:pt x="812471" y="1373304"/>
                    <a:pt x="814688" y="1380449"/>
                    <a:pt x="816905" y="1387346"/>
                  </a:cubicBezTo>
                  <a:cubicBezTo>
                    <a:pt x="834888" y="1439079"/>
                    <a:pt x="852132" y="1490812"/>
                    <a:pt x="870116" y="1542545"/>
                  </a:cubicBezTo>
                  <a:cubicBezTo>
                    <a:pt x="871102" y="1545748"/>
                    <a:pt x="872333" y="1549197"/>
                    <a:pt x="873319" y="1552646"/>
                  </a:cubicBezTo>
                  <a:cubicBezTo>
                    <a:pt x="877507" y="1564471"/>
                    <a:pt x="881449" y="1576542"/>
                    <a:pt x="885637" y="1588613"/>
                  </a:cubicBezTo>
                  <a:lnTo>
                    <a:pt x="891898" y="1606701"/>
                  </a:lnTo>
                  <a:lnTo>
                    <a:pt x="892780" y="1606597"/>
                  </a:lnTo>
                  <a:cubicBezTo>
                    <a:pt x="927269" y="1602656"/>
                    <a:pt x="962005" y="1598467"/>
                    <a:pt x="996494" y="1594772"/>
                  </a:cubicBezTo>
                  <a:cubicBezTo>
                    <a:pt x="1020883" y="1590831"/>
                    <a:pt x="1045763" y="1589353"/>
                    <a:pt x="1070152" y="1585411"/>
                  </a:cubicBezTo>
                  <a:lnTo>
                    <a:pt x="1070629" y="1585356"/>
                  </a:lnTo>
                  <a:lnTo>
                    <a:pt x="982474" y="1283319"/>
                  </a:lnTo>
                  <a:lnTo>
                    <a:pt x="981712" y="1283387"/>
                  </a:lnTo>
                  <a:cubicBezTo>
                    <a:pt x="963483" y="1284866"/>
                    <a:pt x="945007" y="1285851"/>
                    <a:pt x="926777" y="1287822"/>
                  </a:cubicBezTo>
                  <a:cubicBezTo>
                    <a:pt x="910518" y="1289053"/>
                    <a:pt x="894259" y="1289793"/>
                    <a:pt x="878000" y="1291271"/>
                  </a:cubicBezTo>
                  <a:cubicBezTo>
                    <a:pt x="848684" y="1293734"/>
                    <a:pt x="819369" y="1295705"/>
                    <a:pt x="790053" y="1298169"/>
                  </a:cubicBezTo>
                  <a:cubicBezTo>
                    <a:pt x="789807" y="1298661"/>
                    <a:pt x="788821" y="1299893"/>
                    <a:pt x="788576" y="1300386"/>
                  </a:cubicBezTo>
                  <a:cubicBezTo>
                    <a:pt x="772316" y="1297183"/>
                    <a:pt x="756057" y="1301618"/>
                    <a:pt x="739552" y="1301864"/>
                  </a:cubicBezTo>
                  <a:cubicBezTo>
                    <a:pt x="723538" y="1302356"/>
                    <a:pt x="705309" y="1308515"/>
                    <a:pt x="691267" y="1298169"/>
                  </a:cubicBezTo>
                  <a:cubicBezTo>
                    <a:pt x="683384" y="1293365"/>
                    <a:pt x="678642" y="1285050"/>
                    <a:pt x="677318" y="1276151"/>
                  </a:cubicBezTo>
                  <a:close/>
                  <a:moveTo>
                    <a:pt x="1629080" y="1233551"/>
                  </a:moveTo>
                  <a:lnTo>
                    <a:pt x="1628133" y="1233625"/>
                  </a:lnTo>
                  <a:lnTo>
                    <a:pt x="1393826" y="1251536"/>
                  </a:lnTo>
                  <a:lnTo>
                    <a:pt x="1462264" y="1539760"/>
                  </a:lnTo>
                  <a:lnTo>
                    <a:pt x="1663854" y="1516434"/>
                  </a:lnTo>
                  <a:cubicBezTo>
                    <a:pt x="1673215" y="1515202"/>
                    <a:pt x="1682823" y="1514956"/>
                    <a:pt x="1691691" y="1511999"/>
                  </a:cubicBezTo>
                  <a:lnTo>
                    <a:pt x="1692414" y="1511926"/>
                  </a:lnTo>
                  <a:close/>
                  <a:moveTo>
                    <a:pt x="1949985" y="1208448"/>
                  </a:moveTo>
                  <a:lnTo>
                    <a:pt x="1949373" y="1208498"/>
                  </a:lnTo>
                  <a:lnTo>
                    <a:pt x="1695592" y="1228377"/>
                  </a:lnTo>
                  <a:lnTo>
                    <a:pt x="1758187" y="1505264"/>
                  </a:lnTo>
                  <a:lnTo>
                    <a:pt x="1995932" y="1477756"/>
                  </a:lnTo>
                  <a:lnTo>
                    <a:pt x="1996657" y="1477669"/>
                  </a:lnTo>
                  <a:close/>
                  <a:moveTo>
                    <a:pt x="2289436" y="1182114"/>
                  </a:moveTo>
                  <a:lnTo>
                    <a:pt x="2289087" y="1182138"/>
                  </a:lnTo>
                  <a:cubicBezTo>
                    <a:pt x="2252381" y="1185094"/>
                    <a:pt x="2215676" y="1187804"/>
                    <a:pt x="2178723" y="1190760"/>
                  </a:cubicBezTo>
                  <a:cubicBezTo>
                    <a:pt x="2152364" y="1192731"/>
                    <a:pt x="2126005" y="1194948"/>
                    <a:pt x="2099891" y="1196919"/>
                  </a:cubicBezTo>
                  <a:lnTo>
                    <a:pt x="2016253" y="1203034"/>
                  </a:lnTo>
                  <a:lnTo>
                    <a:pt x="2062186" y="1469788"/>
                  </a:lnTo>
                  <a:lnTo>
                    <a:pt x="2109499" y="1464207"/>
                  </a:lnTo>
                  <a:cubicBezTo>
                    <a:pt x="2158277" y="1458541"/>
                    <a:pt x="2207053" y="1453122"/>
                    <a:pt x="2255830" y="1447210"/>
                  </a:cubicBezTo>
                  <a:cubicBezTo>
                    <a:pt x="2278740" y="1444253"/>
                    <a:pt x="2301898" y="1442037"/>
                    <a:pt x="2325054" y="1439080"/>
                  </a:cubicBezTo>
                  <a:cubicBezTo>
                    <a:pt x="2324808" y="1437109"/>
                    <a:pt x="2324562" y="1432675"/>
                    <a:pt x="2324316" y="1430704"/>
                  </a:cubicBezTo>
                  <a:cubicBezTo>
                    <a:pt x="2325054" y="1433167"/>
                    <a:pt x="2326040" y="1435877"/>
                    <a:pt x="2327271" y="1438588"/>
                  </a:cubicBezTo>
                  <a:lnTo>
                    <a:pt x="2327420" y="1438571"/>
                  </a:lnTo>
                  <a:lnTo>
                    <a:pt x="2324562" y="1430951"/>
                  </a:lnTo>
                  <a:close/>
                  <a:moveTo>
                    <a:pt x="3270417" y="1094037"/>
                  </a:moveTo>
                  <a:lnTo>
                    <a:pt x="3255114" y="1105185"/>
                  </a:lnTo>
                  <a:cubicBezTo>
                    <a:pt x="3248987" y="1107371"/>
                    <a:pt x="3242212" y="1108233"/>
                    <a:pt x="3235806" y="1108480"/>
                  </a:cubicBezTo>
                  <a:cubicBezTo>
                    <a:pt x="3216345" y="1109711"/>
                    <a:pt x="3196884" y="1111436"/>
                    <a:pt x="3177423" y="1112914"/>
                  </a:cubicBezTo>
                  <a:lnTo>
                    <a:pt x="2977419" y="1128412"/>
                  </a:lnTo>
                  <a:lnTo>
                    <a:pt x="2993400" y="1361234"/>
                  </a:lnTo>
                  <a:cubicBezTo>
                    <a:pt x="2971474" y="1363698"/>
                    <a:pt x="2949550" y="1366654"/>
                    <a:pt x="2927625" y="1368871"/>
                  </a:cubicBezTo>
                  <a:lnTo>
                    <a:pt x="2911890" y="1134567"/>
                  </a:lnTo>
                  <a:lnTo>
                    <a:pt x="2911611" y="1134593"/>
                  </a:lnTo>
                  <a:cubicBezTo>
                    <a:pt x="2893874" y="1134101"/>
                    <a:pt x="2876137" y="1136810"/>
                    <a:pt x="2858400" y="1137796"/>
                  </a:cubicBezTo>
                  <a:lnTo>
                    <a:pt x="2678872" y="1152059"/>
                  </a:lnTo>
                  <a:lnTo>
                    <a:pt x="2699505" y="1395476"/>
                  </a:lnTo>
                  <a:cubicBezTo>
                    <a:pt x="2677580" y="1398185"/>
                    <a:pt x="2655409" y="1400649"/>
                    <a:pt x="2633483" y="1403358"/>
                  </a:cubicBezTo>
                  <a:lnTo>
                    <a:pt x="2613342" y="1157233"/>
                  </a:lnTo>
                  <a:lnTo>
                    <a:pt x="2613036" y="1157257"/>
                  </a:lnTo>
                  <a:cubicBezTo>
                    <a:pt x="2527554" y="1163169"/>
                    <a:pt x="2442316" y="1170314"/>
                    <a:pt x="2357080" y="1176964"/>
                  </a:cubicBezTo>
                  <a:lnTo>
                    <a:pt x="2355885" y="1178956"/>
                  </a:lnTo>
                  <a:lnTo>
                    <a:pt x="2391039" y="1431418"/>
                  </a:lnTo>
                  <a:lnTo>
                    <a:pt x="2633483" y="1403359"/>
                  </a:lnTo>
                  <a:cubicBezTo>
                    <a:pt x="2655409" y="1400649"/>
                    <a:pt x="2677334" y="1398186"/>
                    <a:pt x="2699505" y="1395477"/>
                  </a:cubicBezTo>
                  <a:cubicBezTo>
                    <a:pt x="2739413" y="1390796"/>
                    <a:pt x="2779321" y="1386361"/>
                    <a:pt x="2819231" y="1381681"/>
                  </a:cubicBezTo>
                  <a:cubicBezTo>
                    <a:pt x="2855198" y="1377493"/>
                    <a:pt x="2891411" y="1373059"/>
                    <a:pt x="2927378" y="1369117"/>
                  </a:cubicBezTo>
                  <a:cubicBezTo>
                    <a:pt x="2949303" y="1366653"/>
                    <a:pt x="2971228" y="1363697"/>
                    <a:pt x="2993153" y="1361480"/>
                  </a:cubicBezTo>
                  <a:lnTo>
                    <a:pt x="3177666" y="1339830"/>
                  </a:lnTo>
                  <a:lnTo>
                    <a:pt x="3177175" y="1113406"/>
                  </a:lnTo>
                  <a:lnTo>
                    <a:pt x="3235559" y="1108972"/>
                  </a:lnTo>
                  <a:cubicBezTo>
                    <a:pt x="3248124" y="1108479"/>
                    <a:pt x="3262412" y="1105523"/>
                    <a:pt x="3270295" y="1094437"/>
                  </a:cubicBezTo>
                  <a:close/>
                  <a:moveTo>
                    <a:pt x="3177175" y="827887"/>
                  </a:moveTo>
                  <a:lnTo>
                    <a:pt x="2955780" y="832808"/>
                  </a:lnTo>
                  <a:lnTo>
                    <a:pt x="2972706" y="1062166"/>
                  </a:lnTo>
                  <a:cubicBezTo>
                    <a:pt x="2951520" y="1063644"/>
                    <a:pt x="2930087" y="1066107"/>
                    <a:pt x="2908902" y="1066599"/>
                  </a:cubicBezTo>
                  <a:cubicBezTo>
                    <a:pt x="2907916" y="1063151"/>
                    <a:pt x="2906930" y="1059702"/>
                    <a:pt x="2906192" y="1056253"/>
                  </a:cubicBezTo>
                  <a:cubicBezTo>
                    <a:pt x="2901018" y="985797"/>
                    <a:pt x="2895845" y="915588"/>
                    <a:pt x="2890672" y="845133"/>
                  </a:cubicBezTo>
                  <a:lnTo>
                    <a:pt x="2891805" y="833797"/>
                  </a:lnTo>
                  <a:lnTo>
                    <a:pt x="2891656" y="833799"/>
                  </a:lnTo>
                  <a:cubicBezTo>
                    <a:pt x="2891164" y="837988"/>
                    <a:pt x="2890425" y="841929"/>
                    <a:pt x="2890178" y="846118"/>
                  </a:cubicBezTo>
                  <a:cubicBezTo>
                    <a:pt x="2889932" y="842175"/>
                    <a:pt x="2889439" y="837988"/>
                    <a:pt x="2889193" y="834293"/>
                  </a:cubicBezTo>
                  <a:cubicBezTo>
                    <a:pt x="2881556" y="834293"/>
                    <a:pt x="2873919" y="834293"/>
                    <a:pt x="2866283" y="834539"/>
                  </a:cubicBezTo>
                  <a:lnTo>
                    <a:pt x="2651776" y="838721"/>
                  </a:lnTo>
                  <a:lnTo>
                    <a:pt x="2673146" y="1085323"/>
                  </a:lnTo>
                  <a:cubicBezTo>
                    <a:pt x="2651220" y="1087294"/>
                    <a:pt x="2629295" y="1088772"/>
                    <a:pt x="2607370" y="1090496"/>
                  </a:cubicBezTo>
                  <a:lnTo>
                    <a:pt x="2585509" y="840688"/>
                  </a:lnTo>
                  <a:lnTo>
                    <a:pt x="2585198" y="840697"/>
                  </a:lnTo>
                  <a:lnTo>
                    <a:pt x="2310126" y="846111"/>
                  </a:lnTo>
                  <a:lnTo>
                    <a:pt x="2345502" y="1109958"/>
                  </a:lnTo>
                  <a:cubicBezTo>
                    <a:pt x="2323823" y="1113160"/>
                    <a:pt x="2301652" y="1113899"/>
                    <a:pt x="2279973" y="1115869"/>
                  </a:cubicBezTo>
                  <a:lnTo>
                    <a:pt x="2244349" y="848323"/>
                  </a:lnTo>
                  <a:lnTo>
                    <a:pt x="2244004" y="848335"/>
                  </a:lnTo>
                  <a:cubicBezTo>
                    <a:pt x="2188576" y="848335"/>
                    <a:pt x="2132901" y="850305"/>
                    <a:pt x="2077473" y="851537"/>
                  </a:cubicBezTo>
                  <a:cubicBezTo>
                    <a:pt x="2060229" y="851783"/>
                    <a:pt x="2043230" y="852276"/>
                    <a:pt x="2025986" y="852522"/>
                  </a:cubicBezTo>
                  <a:lnTo>
                    <a:pt x="1954474" y="853747"/>
                  </a:lnTo>
                  <a:lnTo>
                    <a:pt x="2004802" y="1137055"/>
                  </a:lnTo>
                  <a:cubicBezTo>
                    <a:pt x="1983370" y="1138780"/>
                    <a:pt x="1962183" y="1140258"/>
                    <a:pt x="1940751" y="1141982"/>
                  </a:cubicBezTo>
                  <a:cubicBezTo>
                    <a:pt x="1940011" y="1140997"/>
                    <a:pt x="1938779" y="1139026"/>
                    <a:pt x="1938041" y="1138041"/>
                  </a:cubicBezTo>
                  <a:lnTo>
                    <a:pt x="1887713" y="855712"/>
                  </a:lnTo>
                  <a:lnTo>
                    <a:pt x="1887292" y="855725"/>
                  </a:lnTo>
                  <a:lnTo>
                    <a:pt x="1613758" y="860891"/>
                  </a:lnTo>
                  <a:lnTo>
                    <a:pt x="1679866" y="1162184"/>
                  </a:lnTo>
                  <a:cubicBezTo>
                    <a:pt x="1658187" y="1164155"/>
                    <a:pt x="1636755" y="1165387"/>
                    <a:pt x="1615076" y="1167357"/>
                  </a:cubicBezTo>
                  <a:cubicBezTo>
                    <a:pt x="1614584" y="1166125"/>
                    <a:pt x="1613352" y="1163909"/>
                    <a:pt x="1612613" y="1162677"/>
                  </a:cubicBezTo>
                  <a:cubicBezTo>
                    <a:pt x="1599802" y="1109219"/>
                    <a:pt x="1588224" y="1055515"/>
                    <a:pt x="1576153" y="1001811"/>
                  </a:cubicBezTo>
                  <a:lnTo>
                    <a:pt x="1546748" y="863114"/>
                  </a:lnTo>
                  <a:lnTo>
                    <a:pt x="1546591" y="863116"/>
                  </a:lnTo>
                  <a:lnTo>
                    <a:pt x="1304354" y="867788"/>
                  </a:lnTo>
                  <a:lnTo>
                    <a:pt x="1378335" y="1185587"/>
                  </a:lnTo>
                  <a:cubicBezTo>
                    <a:pt x="1356164" y="1187804"/>
                    <a:pt x="1333992" y="1189036"/>
                    <a:pt x="1311821" y="1190760"/>
                  </a:cubicBezTo>
                  <a:cubicBezTo>
                    <a:pt x="1288665" y="1092467"/>
                    <a:pt x="1266247" y="993928"/>
                    <a:pt x="1242843" y="895881"/>
                  </a:cubicBezTo>
                  <a:lnTo>
                    <a:pt x="1237330" y="869510"/>
                  </a:lnTo>
                  <a:lnTo>
                    <a:pt x="1236931" y="869520"/>
                  </a:lnTo>
                  <a:cubicBezTo>
                    <a:pt x="1183719" y="869767"/>
                    <a:pt x="1130754" y="871738"/>
                    <a:pt x="1077542" y="872477"/>
                  </a:cubicBezTo>
                  <a:cubicBezTo>
                    <a:pt x="1063254" y="872723"/>
                    <a:pt x="1049212" y="873215"/>
                    <a:pt x="1035171" y="873462"/>
                  </a:cubicBezTo>
                  <a:lnTo>
                    <a:pt x="931179" y="875425"/>
                  </a:lnTo>
                  <a:lnTo>
                    <a:pt x="1029997" y="1212193"/>
                  </a:lnTo>
                  <a:cubicBezTo>
                    <a:pt x="1007580" y="1213918"/>
                    <a:pt x="985161" y="1216874"/>
                    <a:pt x="962744" y="1216627"/>
                  </a:cubicBezTo>
                  <a:lnTo>
                    <a:pt x="862940" y="877392"/>
                  </a:lnTo>
                  <a:lnTo>
                    <a:pt x="862480" y="877404"/>
                  </a:lnTo>
                  <a:cubicBezTo>
                    <a:pt x="854104" y="877158"/>
                    <a:pt x="845974" y="877404"/>
                    <a:pt x="837598" y="877650"/>
                  </a:cubicBezTo>
                  <a:lnTo>
                    <a:pt x="838583" y="883562"/>
                  </a:lnTo>
                  <a:cubicBezTo>
                    <a:pt x="774533" y="883808"/>
                    <a:pt x="710482" y="883562"/>
                    <a:pt x="646185" y="883562"/>
                  </a:cubicBezTo>
                  <a:cubicBezTo>
                    <a:pt x="648156" y="890706"/>
                    <a:pt x="650374" y="897851"/>
                    <a:pt x="653083" y="904748"/>
                  </a:cubicBezTo>
                  <a:lnTo>
                    <a:pt x="658256" y="920269"/>
                  </a:lnTo>
                  <a:cubicBezTo>
                    <a:pt x="659734" y="924949"/>
                    <a:pt x="661459" y="929630"/>
                    <a:pt x="663184" y="934557"/>
                  </a:cubicBezTo>
                  <a:cubicBezTo>
                    <a:pt x="674269" y="967567"/>
                    <a:pt x="685601" y="1000824"/>
                    <a:pt x="696933" y="1033835"/>
                  </a:cubicBezTo>
                  <a:cubicBezTo>
                    <a:pt x="704816" y="1056746"/>
                    <a:pt x="712453" y="1079656"/>
                    <a:pt x="720336" y="1102320"/>
                  </a:cubicBezTo>
                  <a:cubicBezTo>
                    <a:pt x="723047" y="1109957"/>
                    <a:pt x="725263" y="1117840"/>
                    <a:pt x="727974" y="1125477"/>
                  </a:cubicBezTo>
                  <a:cubicBezTo>
                    <a:pt x="729205" y="1129173"/>
                    <a:pt x="730683" y="1132868"/>
                    <a:pt x="731915" y="1136809"/>
                  </a:cubicBezTo>
                  <a:cubicBezTo>
                    <a:pt x="734132" y="1143461"/>
                    <a:pt x="736349" y="1150112"/>
                    <a:pt x="738813" y="1156764"/>
                  </a:cubicBezTo>
                  <a:lnTo>
                    <a:pt x="764769" y="1233409"/>
                  </a:lnTo>
                  <a:lnTo>
                    <a:pt x="765172" y="1233379"/>
                  </a:lnTo>
                  <a:cubicBezTo>
                    <a:pt x="805081" y="1230176"/>
                    <a:pt x="845235" y="1227467"/>
                    <a:pt x="885144" y="1224018"/>
                  </a:cubicBezTo>
                  <a:cubicBezTo>
                    <a:pt x="894505" y="1223278"/>
                    <a:pt x="903620" y="1222786"/>
                    <a:pt x="912982" y="1222047"/>
                  </a:cubicBezTo>
                  <a:cubicBezTo>
                    <a:pt x="929487" y="1220075"/>
                    <a:pt x="946239" y="1221061"/>
                    <a:pt x="962497" y="1217120"/>
                  </a:cubicBezTo>
                  <a:cubicBezTo>
                    <a:pt x="984915" y="1217612"/>
                    <a:pt x="1007333" y="1214410"/>
                    <a:pt x="1029751" y="1212685"/>
                  </a:cubicBezTo>
                  <a:cubicBezTo>
                    <a:pt x="1056602" y="1211207"/>
                    <a:pt x="1083701" y="1208744"/>
                    <a:pt x="1110554" y="1206526"/>
                  </a:cubicBezTo>
                  <a:cubicBezTo>
                    <a:pt x="1127306" y="1205295"/>
                    <a:pt x="1144057" y="1204063"/>
                    <a:pt x="1160809" y="1202831"/>
                  </a:cubicBezTo>
                  <a:cubicBezTo>
                    <a:pt x="1175097" y="1201600"/>
                    <a:pt x="1189138" y="1200614"/>
                    <a:pt x="1203427" y="1199382"/>
                  </a:cubicBezTo>
                  <a:cubicBezTo>
                    <a:pt x="1239394" y="1196919"/>
                    <a:pt x="1275608" y="1193716"/>
                    <a:pt x="1311574" y="1191007"/>
                  </a:cubicBezTo>
                  <a:cubicBezTo>
                    <a:pt x="1333745" y="1189282"/>
                    <a:pt x="1355917" y="1187804"/>
                    <a:pt x="1378088" y="1185834"/>
                  </a:cubicBezTo>
                  <a:cubicBezTo>
                    <a:pt x="1456182" y="1180167"/>
                    <a:pt x="1534520" y="1173763"/>
                    <a:pt x="1612613" y="1167604"/>
                  </a:cubicBezTo>
                  <a:cubicBezTo>
                    <a:pt x="1612613" y="1166372"/>
                    <a:pt x="1612613" y="1164155"/>
                    <a:pt x="1612613" y="1162923"/>
                  </a:cubicBezTo>
                  <a:cubicBezTo>
                    <a:pt x="1613106" y="1164155"/>
                    <a:pt x="1614337" y="1166372"/>
                    <a:pt x="1615077" y="1167604"/>
                  </a:cubicBezTo>
                  <a:cubicBezTo>
                    <a:pt x="1636509" y="1165633"/>
                    <a:pt x="1658188" y="1164155"/>
                    <a:pt x="1679866" y="1162430"/>
                  </a:cubicBezTo>
                  <a:cubicBezTo>
                    <a:pt x="1765596" y="1155779"/>
                    <a:pt x="1851326" y="1149620"/>
                    <a:pt x="1937054" y="1142476"/>
                  </a:cubicBezTo>
                  <a:cubicBezTo>
                    <a:pt x="1937301" y="1141491"/>
                    <a:pt x="1937548" y="1139274"/>
                    <a:pt x="1937794" y="1138288"/>
                  </a:cubicBezTo>
                  <a:cubicBezTo>
                    <a:pt x="1938533" y="1139274"/>
                    <a:pt x="1939765" y="1141245"/>
                    <a:pt x="1940503" y="1142229"/>
                  </a:cubicBezTo>
                  <a:cubicBezTo>
                    <a:pt x="1961690" y="1140751"/>
                    <a:pt x="1983122" y="1139027"/>
                    <a:pt x="2004554" y="1137302"/>
                  </a:cubicBezTo>
                  <a:cubicBezTo>
                    <a:pt x="2032638" y="1135085"/>
                    <a:pt x="2060476" y="1132869"/>
                    <a:pt x="2088559" y="1130898"/>
                  </a:cubicBezTo>
                  <a:cubicBezTo>
                    <a:pt x="2112209" y="1128926"/>
                    <a:pt x="2136105" y="1127203"/>
                    <a:pt x="2159754" y="1125231"/>
                  </a:cubicBezTo>
                  <a:cubicBezTo>
                    <a:pt x="2199909" y="1122276"/>
                    <a:pt x="2239818" y="1119073"/>
                    <a:pt x="2279972" y="1116117"/>
                  </a:cubicBezTo>
                  <a:cubicBezTo>
                    <a:pt x="2301898" y="1113900"/>
                    <a:pt x="2323823" y="1113407"/>
                    <a:pt x="2345501" y="1110205"/>
                  </a:cubicBezTo>
                  <a:cubicBezTo>
                    <a:pt x="2368165" y="1109958"/>
                    <a:pt x="2390583" y="1107248"/>
                    <a:pt x="2413248" y="1105770"/>
                  </a:cubicBezTo>
                  <a:cubicBezTo>
                    <a:pt x="2478037" y="1100843"/>
                    <a:pt x="2542826" y="1095670"/>
                    <a:pt x="2607617" y="1090742"/>
                  </a:cubicBezTo>
                  <a:cubicBezTo>
                    <a:pt x="2629542" y="1089018"/>
                    <a:pt x="2651467" y="1087541"/>
                    <a:pt x="2673392" y="1085569"/>
                  </a:cubicBezTo>
                  <a:cubicBezTo>
                    <a:pt x="2736950" y="1080889"/>
                    <a:pt x="2800262" y="1075962"/>
                    <a:pt x="2863573" y="1071035"/>
                  </a:cubicBezTo>
                  <a:cubicBezTo>
                    <a:pt x="2877862" y="1070049"/>
                    <a:pt x="2892150" y="1069064"/>
                    <a:pt x="2906439" y="1067832"/>
                  </a:cubicBezTo>
                  <a:cubicBezTo>
                    <a:pt x="2906192" y="1064137"/>
                    <a:pt x="2906192" y="1060442"/>
                    <a:pt x="2906192" y="1056993"/>
                  </a:cubicBezTo>
                  <a:cubicBezTo>
                    <a:pt x="2906931" y="1060442"/>
                    <a:pt x="2907916" y="1063891"/>
                    <a:pt x="2908902" y="1067340"/>
                  </a:cubicBezTo>
                  <a:cubicBezTo>
                    <a:pt x="2930334" y="1067094"/>
                    <a:pt x="2951520" y="1064383"/>
                    <a:pt x="2972706" y="1062905"/>
                  </a:cubicBezTo>
                  <a:lnTo>
                    <a:pt x="3177175" y="1046666"/>
                  </a:lnTo>
                  <a:close/>
                  <a:moveTo>
                    <a:pt x="2208531" y="540891"/>
                  </a:moveTo>
                  <a:lnTo>
                    <a:pt x="2208531" y="541630"/>
                  </a:lnTo>
                  <a:cubicBezTo>
                    <a:pt x="2133641" y="540891"/>
                    <a:pt x="2058750" y="541630"/>
                    <a:pt x="1983861" y="541630"/>
                  </a:cubicBezTo>
                  <a:cubicBezTo>
                    <a:pt x="1966616" y="541384"/>
                    <a:pt x="1949618" y="541630"/>
                    <a:pt x="1932374" y="541630"/>
                  </a:cubicBezTo>
                  <a:lnTo>
                    <a:pt x="1893302" y="541873"/>
                  </a:lnTo>
                  <a:lnTo>
                    <a:pt x="1942176" y="787474"/>
                  </a:lnTo>
                  <a:lnTo>
                    <a:pt x="2007017" y="785762"/>
                  </a:lnTo>
                  <a:cubicBezTo>
                    <a:pt x="2023523" y="785516"/>
                    <a:pt x="2040029" y="785023"/>
                    <a:pt x="2056534" y="784776"/>
                  </a:cubicBezTo>
                  <a:cubicBezTo>
                    <a:pt x="2060721" y="784530"/>
                    <a:pt x="2064910" y="784530"/>
                    <a:pt x="2069343" y="784530"/>
                  </a:cubicBezTo>
                  <a:cubicBezTo>
                    <a:pt x="2124773" y="783544"/>
                    <a:pt x="2179954" y="782313"/>
                    <a:pt x="2235382" y="781081"/>
                  </a:cubicBezTo>
                  <a:cubicBezTo>
                    <a:pt x="2257554" y="781328"/>
                    <a:pt x="2279479" y="780342"/>
                    <a:pt x="2301651" y="779849"/>
                  </a:cubicBezTo>
                  <a:lnTo>
                    <a:pt x="2301651" y="779608"/>
                  </a:lnTo>
                  <a:lnTo>
                    <a:pt x="2235629" y="780836"/>
                  </a:lnTo>
                  <a:cubicBezTo>
                    <a:pt x="2226022" y="704959"/>
                    <a:pt x="2218138" y="629085"/>
                    <a:pt x="2210009" y="552962"/>
                  </a:cubicBezTo>
                  <a:lnTo>
                    <a:pt x="2209025" y="540912"/>
                  </a:lnTo>
                  <a:close/>
                  <a:moveTo>
                    <a:pt x="853974" y="540583"/>
                  </a:moveTo>
                  <a:cubicBezTo>
                    <a:pt x="844878" y="541168"/>
                    <a:pt x="835751" y="542122"/>
                    <a:pt x="831686" y="542122"/>
                  </a:cubicBezTo>
                  <a:cubicBezTo>
                    <a:pt x="809761" y="542122"/>
                    <a:pt x="787836" y="540891"/>
                    <a:pt x="765910" y="542369"/>
                  </a:cubicBezTo>
                  <a:cubicBezTo>
                    <a:pt x="765418" y="543354"/>
                    <a:pt x="764433" y="545571"/>
                    <a:pt x="763941" y="546803"/>
                  </a:cubicBezTo>
                  <a:cubicBezTo>
                    <a:pt x="763447" y="545571"/>
                    <a:pt x="762709" y="543354"/>
                    <a:pt x="762215" y="542122"/>
                  </a:cubicBezTo>
                  <a:cubicBezTo>
                    <a:pt x="733885" y="542122"/>
                    <a:pt x="705555" y="542369"/>
                    <a:pt x="677225" y="542122"/>
                  </a:cubicBezTo>
                  <a:lnTo>
                    <a:pt x="629679" y="542122"/>
                  </a:lnTo>
                  <a:cubicBezTo>
                    <a:pt x="596669" y="542122"/>
                    <a:pt x="563904" y="542122"/>
                    <a:pt x="530894" y="542369"/>
                  </a:cubicBezTo>
                  <a:cubicBezTo>
                    <a:pt x="532618" y="552469"/>
                    <a:pt x="537299" y="561585"/>
                    <a:pt x="540008" y="571438"/>
                  </a:cubicBezTo>
                  <a:cubicBezTo>
                    <a:pt x="550848" y="602970"/>
                    <a:pt x="561195" y="634996"/>
                    <a:pt x="572526" y="666529"/>
                  </a:cubicBezTo>
                  <a:cubicBezTo>
                    <a:pt x="580164" y="689932"/>
                    <a:pt x="588294" y="713336"/>
                    <a:pt x="596422" y="736984"/>
                  </a:cubicBezTo>
                  <a:cubicBezTo>
                    <a:pt x="598147" y="742651"/>
                    <a:pt x="600118" y="748317"/>
                    <a:pt x="602089" y="753983"/>
                  </a:cubicBezTo>
                  <a:cubicBezTo>
                    <a:pt x="603566" y="758417"/>
                    <a:pt x="605045" y="762851"/>
                    <a:pt x="606769" y="767286"/>
                  </a:cubicBezTo>
                  <a:cubicBezTo>
                    <a:pt x="609479" y="775168"/>
                    <a:pt x="612189" y="783052"/>
                    <a:pt x="614899" y="790688"/>
                  </a:cubicBezTo>
                  <a:cubicBezTo>
                    <a:pt x="617362" y="798818"/>
                    <a:pt x="620072" y="806702"/>
                    <a:pt x="622783" y="814831"/>
                  </a:cubicBezTo>
                  <a:cubicBezTo>
                    <a:pt x="651851" y="816063"/>
                    <a:pt x="681166" y="813352"/>
                    <a:pt x="710482" y="813352"/>
                  </a:cubicBezTo>
                  <a:cubicBezTo>
                    <a:pt x="747927" y="812860"/>
                    <a:pt x="785373" y="812367"/>
                    <a:pt x="822818" y="810643"/>
                  </a:cubicBezTo>
                  <a:cubicBezTo>
                    <a:pt x="829469" y="811135"/>
                    <a:pt x="836120" y="810889"/>
                    <a:pt x="842772" y="810397"/>
                  </a:cubicBezTo>
                  <a:cubicBezTo>
                    <a:pt x="854104" y="809904"/>
                    <a:pt x="865497" y="810520"/>
                    <a:pt x="876860" y="810612"/>
                  </a:cubicBezTo>
                  <a:lnTo>
                    <a:pt x="876876" y="810611"/>
                  </a:lnTo>
                  <a:lnTo>
                    <a:pt x="843017" y="810397"/>
                  </a:lnTo>
                  <a:cubicBezTo>
                    <a:pt x="824296" y="748810"/>
                    <a:pt x="806066" y="686730"/>
                    <a:pt x="787589" y="625143"/>
                  </a:cubicBezTo>
                  <a:cubicBezTo>
                    <a:pt x="781430" y="605681"/>
                    <a:pt x="776750" y="585974"/>
                    <a:pt x="769605" y="566759"/>
                  </a:cubicBezTo>
                  <a:cubicBezTo>
                    <a:pt x="767388" y="560107"/>
                    <a:pt x="765664" y="553702"/>
                    <a:pt x="763940" y="547050"/>
                  </a:cubicBezTo>
                  <a:cubicBezTo>
                    <a:pt x="764433" y="545818"/>
                    <a:pt x="765418" y="543602"/>
                    <a:pt x="765910" y="542616"/>
                  </a:cubicBezTo>
                  <a:cubicBezTo>
                    <a:pt x="787835" y="541138"/>
                    <a:pt x="809761" y="542370"/>
                    <a:pt x="831686" y="542370"/>
                  </a:cubicBezTo>
                  <a:cubicBezTo>
                    <a:pt x="858537" y="630563"/>
                    <a:pt x="884897" y="719248"/>
                    <a:pt x="911010" y="807687"/>
                  </a:cubicBezTo>
                  <a:lnTo>
                    <a:pt x="910822" y="807704"/>
                  </a:lnTo>
                  <a:lnTo>
                    <a:pt x="916276" y="809257"/>
                  </a:lnTo>
                  <a:cubicBezTo>
                    <a:pt x="918339" y="809165"/>
                    <a:pt x="920495" y="808796"/>
                    <a:pt x="922342" y="809165"/>
                  </a:cubicBezTo>
                  <a:cubicBezTo>
                    <a:pt x="954614" y="808426"/>
                    <a:pt x="987132" y="807687"/>
                    <a:pt x="1019404" y="806948"/>
                  </a:cubicBezTo>
                  <a:cubicBezTo>
                    <a:pt x="1033199" y="806702"/>
                    <a:pt x="1046995" y="806456"/>
                    <a:pt x="1061037" y="805962"/>
                  </a:cubicBezTo>
                  <a:cubicBezTo>
                    <a:pt x="1114249" y="804977"/>
                    <a:pt x="1167707" y="803499"/>
                    <a:pt x="1220918" y="802760"/>
                  </a:cubicBezTo>
                  <a:lnTo>
                    <a:pt x="1221163" y="802754"/>
                  </a:lnTo>
                  <a:lnTo>
                    <a:pt x="1165243" y="566266"/>
                  </a:lnTo>
                  <a:cubicBezTo>
                    <a:pt x="1163273" y="558137"/>
                    <a:pt x="1161301" y="550007"/>
                    <a:pt x="1159332" y="541877"/>
                  </a:cubicBezTo>
                  <a:cubicBezTo>
                    <a:pt x="1181996" y="542370"/>
                    <a:pt x="1204412" y="541631"/>
                    <a:pt x="1227077" y="541877"/>
                  </a:cubicBezTo>
                  <a:cubicBezTo>
                    <a:pt x="1246292" y="619970"/>
                    <a:pt x="1264276" y="698309"/>
                    <a:pt x="1282998" y="776402"/>
                  </a:cubicBezTo>
                  <a:lnTo>
                    <a:pt x="1288171" y="800543"/>
                  </a:lnTo>
                  <a:lnTo>
                    <a:pt x="1316501" y="800543"/>
                  </a:lnTo>
                  <a:cubicBezTo>
                    <a:pt x="1360843" y="799558"/>
                    <a:pt x="1405187" y="798818"/>
                    <a:pt x="1449530" y="797586"/>
                  </a:cubicBezTo>
                  <a:cubicBezTo>
                    <a:pt x="1475889" y="797586"/>
                    <a:pt x="1502494" y="795369"/>
                    <a:pt x="1528854" y="796847"/>
                  </a:cubicBezTo>
                  <a:lnTo>
                    <a:pt x="1529153" y="796840"/>
                  </a:lnTo>
                  <a:lnTo>
                    <a:pt x="1530826" y="788472"/>
                  </a:lnTo>
                  <a:cubicBezTo>
                    <a:pt x="1514074" y="706438"/>
                    <a:pt x="1497815" y="624404"/>
                    <a:pt x="1483774" y="541877"/>
                  </a:cubicBezTo>
                  <a:cubicBezTo>
                    <a:pt x="1505944" y="541631"/>
                    <a:pt x="1528362" y="542123"/>
                    <a:pt x="1550533" y="541631"/>
                  </a:cubicBezTo>
                  <a:lnTo>
                    <a:pt x="1599262" y="794135"/>
                  </a:lnTo>
                  <a:lnTo>
                    <a:pt x="1873989" y="788964"/>
                  </a:lnTo>
                  <a:lnTo>
                    <a:pt x="1874432" y="788954"/>
                  </a:lnTo>
                  <a:lnTo>
                    <a:pt x="1825952" y="541630"/>
                  </a:lnTo>
                  <a:lnTo>
                    <a:pt x="1825986" y="541630"/>
                  </a:lnTo>
                  <a:lnTo>
                    <a:pt x="1825951" y="541630"/>
                  </a:lnTo>
                  <a:cubicBezTo>
                    <a:pt x="1805751" y="540644"/>
                    <a:pt x="1785550" y="541384"/>
                    <a:pt x="1765103" y="541138"/>
                  </a:cubicBezTo>
                  <a:cubicBezTo>
                    <a:pt x="1693662" y="541384"/>
                    <a:pt x="1621974" y="540891"/>
                    <a:pt x="1550532" y="541630"/>
                  </a:cubicBezTo>
                  <a:cubicBezTo>
                    <a:pt x="1528361" y="542122"/>
                    <a:pt x="1505944" y="541630"/>
                    <a:pt x="1483772" y="541876"/>
                  </a:cubicBezTo>
                  <a:cubicBezTo>
                    <a:pt x="1465542" y="541138"/>
                    <a:pt x="1447066" y="541138"/>
                    <a:pt x="1428836" y="541876"/>
                  </a:cubicBezTo>
                  <a:cubicBezTo>
                    <a:pt x="1361583" y="541138"/>
                    <a:pt x="1294330" y="541630"/>
                    <a:pt x="1227076" y="541876"/>
                  </a:cubicBezTo>
                  <a:cubicBezTo>
                    <a:pt x="1204413" y="541630"/>
                    <a:pt x="1181995" y="542122"/>
                    <a:pt x="1159331" y="541876"/>
                  </a:cubicBezTo>
                  <a:cubicBezTo>
                    <a:pt x="1152925" y="541876"/>
                    <a:pt x="1146520" y="541138"/>
                    <a:pt x="1140361" y="542122"/>
                  </a:cubicBezTo>
                  <a:cubicBezTo>
                    <a:pt x="1129276" y="541384"/>
                    <a:pt x="1117944" y="541876"/>
                    <a:pt x="1106858" y="541876"/>
                  </a:cubicBezTo>
                  <a:lnTo>
                    <a:pt x="1069659" y="541876"/>
                  </a:lnTo>
                  <a:cubicBezTo>
                    <a:pt x="1027041" y="541876"/>
                    <a:pt x="984176" y="541876"/>
                    <a:pt x="941557" y="542122"/>
                  </a:cubicBezTo>
                  <a:cubicBezTo>
                    <a:pt x="934167" y="541876"/>
                    <a:pt x="927023" y="541876"/>
                    <a:pt x="919879" y="542122"/>
                  </a:cubicBezTo>
                  <a:cubicBezTo>
                    <a:pt x="892584" y="538747"/>
                    <a:pt x="889430" y="542443"/>
                    <a:pt x="876078" y="541260"/>
                  </a:cubicBezTo>
                  <a:cubicBezTo>
                    <a:pt x="872137" y="539782"/>
                    <a:pt x="863071" y="539998"/>
                    <a:pt x="853974" y="540583"/>
                  </a:cubicBezTo>
                  <a:close/>
                  <a:moveTo>
                    <a:pt x="2551449" y="540398"/>
                  </a:moveTo>
                  <a:cubicBezTo>
                    <a:pt x="2459315" y="540891"/>
                    <a:pt x="2367179" y="540891"/>
                    <a:pt x="2275045" y="540891"/>
                  </a:cubicBezTo>
                  <a:lnTo>
                    <a:pt x="2275210" y="541877"/>
                  </a:lnTo>
                  <a:lnTo>
                    <a:pt x="2275537" y="541877"/>
                  </a:lnTo>
                  <a:cubicBezTo>
                    <a:pt x="2282928" y="621201"/>
                    <a:pt x="2292536" y="700279"/>
                    <a:pt x="2301897" y="779110"/>
                  </a:cubicBezTo>
                  <a:lnTo>
                    <a:pt x="2301897" y="779352"/>
                  </a:lnTo>
                  <a:lnTo>
                    <a:pt x="2578765" y="773692"/>
                  </a:lnTo>
                  <a:lnTo>
                    <a:pt x="2551724" y="540398"/>
                  </a:lnTo>
                  <a:close/>
                  <a:moveTo>
                    <a:pt x="2931853" y="540152"/>
                  </a:moveTo>
                  <a:lnTo>
                    <a:pt x="2950535" y="765808"/>
                  </a:lnTo>
                  <a:cubicBezTo>
                    <a:pt x="2928363" y="767039"/>
                    <a:pt x="2905945" y="764822"/>
                    <a:pt x="2884020" y="767286"/>
                  </a:cubicBezTo>
                  <a:lnTo>
                    <a:pt x="2884020" y="766793"/>
                  </a:lnTo>
                  <a:lnTo>
                    <a:pt x="2865585" y="540397"/>
                  </a:lnTo>
                  <a:lnTo>
                    <a:pt x="2865297" y="540398"/>
                  </a:lnTo>
                  <a:lnTo>
                    <a:pt x="2853719" y="540398"/>
                  </a:lnTo>
                  <a:lnTo>
                    <a:pt x="2618729" y="540398"/>
                  </a:lnTo>
                  <a:lnTo>
                    <a:pt x="2644541" y="771721"/>
                  </a:lnTo>
                  <a:lnTo>
                    <a:pt x="2644569" y="771719"/>
                  </a:lnTo>
                  <a:cubicBezTo>
                    <a:pt x="2655901" y="772705"/>
                    <a:pt x="2667479" y="771719"/>
                    <a:pt x="2678811" y="771719"/>
                  </a:cubicBezTo>
                  <a:cubicBezTo>
                    <a:pt x="2747050" y="770241"/>
                    <a:pt x="2815288" y="768764"/>
                    <a:pt x="2883528" y="767532"/>
                  </a:cubicBezTo>
                  <a:cubicBezTo>
                    <a:pt x="2905698" y="765069"/>
                    <a:pt x="2927870" y="767040"/>
                    <a:pt x="2950041" y="766054"/>
                  </a:cubicBezTo>
                  <a:cubicBezTo>
                    <a:pt x="3025670" y="764576"/>
                    <a:pt x="3101300" y="762851"/>
                    <a:pt x="3177175" y="761373"/>
                  </a:cubicBezTo>
                  <a:cubicBezTo>
                    <a:pt x="3177668" y="699047"/>
                    <a:pt x="3177175" y="636721"/>
                    <a:pt x="3179638" y="574394"/>
                  </a:cubicBezTo>
                  <a:cubicBezTo>
                    <a:pt x="3179638" y="565772"/>
                    <a:pt x="3177914" y="555918"/>
                    <a:pt x="3170031" y="550991"/>
                  </a:cubicBezTo>
                  <a:cubicBezTo>
                    <a:pt x="3155742" y="542122"/>
                    <a:pt x="3138498" y="540398"/>
                    <a:pt x="3122239" y="540152"/>
                  </a:cubicBezTo>
                  <a:close/>
                  <a:moveTo>
                    <a:pt x="60121" y="401"/>
                  </a:moveTo>
                  <a:cubicBezTo>
                    <a:pt x="92393" y="-1077"/>
                    <a:pt x="124911" y="1633"/>
                    <a:pt x="156936" y="6807"/>
                  </a:cubicBezTo>
                  <a:cubicBezTo>
                    <a:pt x="167036" y="8038"/>
                    <a:pt x="176890" y="12226"/>
                    <a:pt x="187237" y="11240"/>
                  </a:cubicBezTo>
                  <a:cubicBezTo>
                    <a:pt x="194873" y="11734"/>
                    <a:pt x="202265" y="13704"/>
                    <a:pt x="209162" y="16907"/>
                  </a:cubicBezTo>
                  <a:lnTo>
                    <a:pt x="211872" y="17892"/>
                  </a:lnTo>
                  <a:cubicBezTo>
                    <a:pt x="232910" y="21711"/>
                    <a:pt x="252175" y="31687"/>
                    <a:pt x="270996" y="39325"/>
                  </a:cubicBezTo>
                  <a:cubicBezTo>
                    <a:pt x="319033" y="61865"/>
                    <a:pt x="353276" y="98473"/>
                    <a:pt x="379389" y="132937"/>
                  </a:cubicBezTo>
                  <a:cubicBezTo>
                    <a:pt x="381113" y="135400"/>
                    <a:pt x="382838" y="137864"/>
                    <a:pt x="384562" y="140574"/>
                  </a:cubicBezTo>
                  <a:cubicBezTo>
                    <a:pt x="398358" y="161760"/>
                    <a:pt x="408458" y="185163"/>
                    <a:pt x="416096" y="209059"/>
                  </a:cubicBezTo>
                  <a:cubicBezTo>
                    <a:pt x="420529" y="222608"/>
                    <a:pt x="425210" y="236158"/>
                    <a:pt x="429891" y="249707"/>
                  </a:cubicBezTo>
                  <a:cubicBezTo>
                    <a:pt x="437035" y="270893"/>
                    <a:pt x="444425" y="292325"/>
                    <a:pt x="451569" y="313511"/>
                  </a:cubicBezTo>
                  <a:cubicBezTo>
                    <a:pt x="456250" y="327307"/>
                    <a:pt x="460931" y="340856"/>
                    <a:pt x="465611" y="354652"/>
                  </a:cubicBezTo>
                  <a:lnTo>
                    <a:pt x="480007" y="396105"/>
                  </a:lnTo>
                  <a:lnTo>
                    <a:pt x="480007" y="417794"/>
                  </a:lnTo>
                  <a:lnTo>
                    <a:pt x="3168726" y="417794"/>
                  </a:lnTo>
                  <a:lnTo>
                    <a:pt x="3192264" y="421165"/>
                  </a:lnTo>
                  <a:cubicBezTo>
                    <a:pt x="3215112" y="427940"/>
                    <a:pt x="3236668" y="438533"/>
                    <a:pt x="3255021" y="454176"/>
                  </a:cubicBezTo>
                  <a:cubicBezTo>
                    <a:pt x="3289018" y="482259"/>
                    <a:pt x="3307740" y="525864"/>
                    <a:pt x="3308479" y="569714"/>
                  </a:cubicBezTo>
                  <a:cubicBezTo>
                    <a:pt x="3305030" y="692889"/>
                    <a:pt x="3306016" y="816063"/>
                    <a:pt x="3305769" y="939484"/>
                  </a:cubicBezTo>
                  <a:lnTo>
                    <a:pt x="3306752" y="1347508"/>
                  </a:lnTo>
                  <a:lnTo>
                    <a:pt x="3307248" y="1347931"/>
                  </a:lnTo>
                  <a:cubicBezTo>
                    <a:pt x="3308726" y="1357538"/>
                    <a:pt x="3308480" y="1367146"/>
                    <a:pt x="3307248" y="1376754"/>
                  </a:cubicBezTo>
                  <a:lnTo>
                    <a:pt x="3306509" y="1377429"/>
                  </a:lnTo>
                  <a:lnTo>
                    <a:pt x="3307494" y="1567181"/>
                  </a:lnTo>
                  <a:cubicBezTo>
                    <a:pt x="3306262" y="1589353"/>
                    <a:pt x="3303060" y="1611523"/>
                    <a:pt x="3294684" y="1631970"/>
                  </a:cubicBezTo>
                  <a:cubicBezTo>
                    <a:pt x="3279902" y="1668430"/>
                    <a:pt x="3250587" y="1697992"/>
                    <a:pt x="3215605" y="1715483"/>
                  </a:cubicBezTo>
                  <a:cubicBezTo>
                    <a:pt x="3178161" y="1735437"/>
                    <a:pt x="3136281" y="1744059"/>
                    <a:pt x="3094648" y="1749725"/>
                  </a:cubicBezTo>
                  <a:cubicBezTo>
                    <a:pt x="3056710" y="1755638"/>
                    <a:pt x="3018773" y="1761304"/>
                    <a:pt x="2980589" y="1766723"/>
                  </a:cubicBezTo>
                  <a:cubicBezTo>
                    <a:pt x="2522133" y="1832499"/>
                    <a:pt x="2063185" y="1895318"/>
                    <a:pt x="1604237" y="1958384"/>
                  </a:cubicBezTo>
                  <a:cubicBezTo>
                    <a:pt x="1399027" y="1986713"/>
                    <a:pt x="1193573" y="2014551"/>
                    <a:pt x="988364" y="2042881"/>
                  </a:cubicBezTo>
                  <a:cubicBezTo>
                    <a:pt x="971366" y="2044852"/>
                    <a:pt x="954122" y="2049286"/>
                    <a:pt x="937124" y="2045344"/>
                  </a:cubicBezTo>
                  <a:cubicBezTo>
                    <a:pt x="926284" y="2042388"/>
                    <a:pt x="916430" y="2036476"/>
                    <a:pt x="907808" y="2029578"/>
                  </a:cubicBezTo>
                  <a:cubicBezTo>
                    <a:pt x="894012" y="2015783"/>
                    <a:pt x="889086" y="1996321"/>
                    <a:pt x="882926" y="1978337"/>
                  </a:cubicBezTo>
                  <a:cubicBezTo>
                    <a:pt x="875536" y="1956658"/>
                    <a:pt x="868392" y="1934980"/>
                    <a:pt x="860755" y="1913547"/>
                  </a:cubicBezTo>
                  <a:cubicBezTo>
                    <a:pt x="858785" y="1908128"/>
                    <a:pt x="857060" y="1902462"/>
                    <a:pt x="855089" y="1897042"/>
                  </a:cubicBezTo>
                  <a:cubicBezTo>
                    <a:pt x="846960" y="1873393"/>
                    <a:pt x="838830" y="1849497"/>
                    <a:pt x="830947" y="1825848"/>
                  </a:cubicBezTo>
                  <a:cubicBezTo>
                    <a:pt x="819122" y="1791359"/>
                    <a:pt x="807297" y="1756624"/>
                    <a:pt x="795719" y="1722135"/>
                  </a:cubicBezTo>
                  <a:cubicBezTo>
                    <a:pt x="789314" y="1703659"/>
                    <a:pt x="783155" y="1684936"/>
                    <a:pt x="776011" y="1666706"/>
                  </a:cubicBezTo>
                  <a:cubicBezTo>
                    <a:pt x="775765" y="1665721"/>
                    <a:pt x="775272" y="1664243"/>
                    <a:pt x="775026" y="1663257"/>
                  </a:cubicBezTo>
                  <a:cubicBezTo>
                    <a:pt x="767882" y="1639854"/>
                    <a:pt x="759260" y="1616944"/>
                    <a:pt x="751869" y="1594032"/>
                  </a:cubicBezTo>
                  <a:cubicBezTo>
                    <a:pt x="740291" y="1560283"/>
                    <a:pt x="728958" y="1526779"/>
                    <a:pt x="717380" y="1493276"/>
                  </a:cubicBezTo>
                  <a:cubicBezTo>
                    <a:pt x="715902" y="1489088"/>
                    <a:pt x="714424" y="1484654"/>
                    <a:pt x="712946" y="1480465"/>
                  </a:cubicBezTo>
                  <a:cubicBezTo>
                    <a:pt x="707773" y="1464207"/>
                    <a:pt x="701613" y="1448194"/>
                    <a:pt x="696194" y="1431935"/>
                  </a:cubicBezTo>
                  <a:cubicBezTo>
                    <a:pt x="688804" y="1409517"/>
                    <a:pt x="681166" y="1387346"/>
                    <a:pt x="673530" y="1365175"/>
                  </a:cubicBezTo>
                  <a:cubicBezTo>
                    <a:pt x="662198" y="1331671"/>
                    <a:pt x="650866" y="1298168"/>
                    <a:pt x="639288" y="1264664"/>
                  </a:cubicBezTo>
                  <a:cubicBezTo>
                    <a:pt x="637563" y="1259738"/>
                    <a:pt x="636085" y="1255057"/>
                    <a:pt x="634607" y="1250376"/>
                  </a:cubicBezTo>
                  <a:cubicBezTo>
                    <a:pt x="630912" y="1239291"/>
                    <a:pt x="626970" y="1228451"/>
                    <a:pt x="623275" y="1217365"/>
                  </a:cubicBezTo>
                  <a:cubicBezTo>
                    <a:pt x="620565" y="1209482"/>
                    <a:pt x="617855" y="1201599"/>
                    <a:pt x="615145" y="1193962"/>
                  </a:cubicBezTo>
                  <a:cubicBezTo>
                    <a:pt x="613421" y="1188788"/>
                    <a:pt x="611696" y="1183861"/>
                    <a:pt x="609972" y="1178935"/>
                  </a:cubicBezTo>
                  <a:cubicBezTo>
                    <a:pt x="608001" y="1173516"/>
                    <a:pt x="606277" y="1168341"/>
                    <a:pt x="604552" y="1163168"/>
                  </a:cubicBezTo>
                  <a:cubicBezTo>
                    <a:pt x="596669" y="1140258"/>
                    <a:pt x="588786" y="1117101"/>
                    <a:pt x="581149" y="1094190"/>
                  </a:cubicBezTo>
                  <a:cubicBezTo>
                    <a:pt x="569817" y="1061427"/>
                    <a:pt x="558732" y="1028415"/>
                    <a:pt x="547399" y="995405"/>
                  </a:cubicBezTo>
                  <a:cubicBezTo>
                    <a:pt x="545429" y="989246"/>
                    <a:pt x="543211" y="983087"/>
                    <a:pt x="541240" y="977174"/>
                  </a:cubicBezTo>
                  <a:cubicBezTo>
                    <a:pt x="536807" y="964365"/>
                    <a:pt x="532372" y="951555"/>
                    <a:pt x="527938" y="938498"/>
                  </a:cubicBezTo>
                  <a:cubicBezTo>
                    <a:pt x="525474" y="931108"/>
                    <a:pt x="523011" y="923964"/>
                    <a:pt x="520547" y="916573"/>
                  </a:cubicBezTo>
                  <a:cubicBezTo>
                    <a:pt x="519069" y="912385"/>
                    <a:pt x="517591" y="908444"/>
                    <a:pt x="516360" y="904255"/>
                  </a:cubicBezTo>
                  <a:lnTo>
                    <a:pt x="509708" y="884302"/>
                  </a:lnTo>
                  <a:cubicBezTo>
                    <a:pt x="498869" y="852768"/>
                    <a:pt x="487783" y="821236"/>
                    <a:pt x="477436" y="789457"/>
                  </a:cubicBezTo>
                  <a:cubicBezTo>
                    <a:pt x="474479" y="781081"/>
                    <a:pt x="472017" y="772705"/>
                    <a:pt x="469060" y="764329"/>
                  </a:cubicBezTo>
                  <a:cubicBezTo>
                    <a:pt x="452309" y="718016"/>
                    <a:pt x="437528" y="670963"/>
                    <a:pt x="421023" y="624650"/>
                  </a:cubicBezTo>
                  <a:cubicBezTo>
                    <a:pt x="410429" y="592625"/>
                    <a:pt x="399590" y="560599"/>
                    <a:pt x="388257" y="528819"/>
                  </a:cubicBezTo>
                  <a:cubicBezTo>
                    <a:pt x="365101" y="461074"/>
                    <a:pt x="342437" y="393082"/>
                    <a:pt x="319033" y="325336"/>
                  </a:cubicBezTo>
                  <a:cubicBezTo>
                    <a:pt x="314107" y="310309"/>
                    <a:pt x="308934" y="295281"/>
                    <a:pt x="303761" y="280253"/>
                  </a:cubicBezTo>
                  <a:cubicBezTo>
                    <a:pt x="295385" y="257589"/>
                    <a:pt x="289964" y="233201"/>
                    <a:pt x="277154" y="212508"/>
                  </a:cubicBezTo>
                  <a:cubicBezTo>
                    <a:pt x="271735" y="203639"/>
                    <a:pt x="265083" y="195510"/>
                    <a:pt x="257693" y="188366"/>
                  </a:cubicBezTo>
                  <a:cubicBezTo>
                    <a:pt x="250549" y="181468"/>
                    <a:pt x="242665" y="175062"/>
                    <a:pt x="234290" y="169643"/>
                  </a:cubicBezTo>
                  <a:cubicBezTo>
                    <a:pt x="225914" y="164223"/>
                    <a:pt x="217291" y="159542"/>
                    <a:pt x="208423" y="155601"/>
                  </a:cubicBezTo>
                  <a:cubicBezTo>
                    <a:pt x="204235" y="153630"/>
                    <a:pt x="200047" y="151906"/>
                    <a:pt x="195859" y="150182"/>
                  </a:cubicBezTo>
                  <a:cubicBezTo>
                    <a:pt x="179107" y="143776"/>
                    <a:pt x="161863" y="139096"/>
                    <a:pt x="144372" y="135647"/>
                  </a:cubicBezTo>
                  <a:cubicBezTo>
                    <a:pt x="117274" y="130720"/>
                    <a:pt x="89930" y="127271"/>
                    <a:pt x="62339" y="130228"/>
                  </a:cubicBezTo>
                  <a:cubicBezTo>
                    <a:pt x="44601" y="131951"/>
                    <a:pt x="29327" y="121358"/>
                    <a:pt x="17256" y="109781"/>
                  </a:cubicBezTo>
                  <a:cubicBezTo>
                    <a:pt x="11344" y="100173"/>
                    <a:pt x="3214" y="90319"/>
                    <a:pt x="3460" y="78247"/>
                  </a:cubicBezTo>
                  <a:cubicBezTo>
                    <a:pt x="2722" y="77015"/>
                    <a:pt x="997" y="74799"/>
                    <a:pt x="258" y="73567"/>
                  </a:cubicBezTo>
                  <a:cubicBezTo>
                    <a:pt x="-235" y="63713"/>
                    <a:pt x="-481" y="53613"/>
                    <a:pt x="3954" y="44498"/>
                  </a:cubicBezTo>
                  <a:cubicBezTo>
                    <a:pt x="9619" y="32919"/>
                    <a:pt x="14053" y="19124"/>
                    <a:pt x="25878" y="12472"/>
                  </a:cubicBezTo>
                  <a:cubicBezTo>
                    <a:pt x="35486" y="4590"/>
                    <a:pt x="47557" y="-91"/>
                    <a:pt x="60121" y="401"/>
                  </a:cubicBezTo>
                  <a:close/>
                </a:path>
              </a:pathLst>
            </a:custGeom>
            <a:solidFill>
              <a:srgbClr val="CBCCCA"/>
            </a:solidFill>
            <a:ln cap="flat" cmpd="sng" w="9525">
              <a:solidFill>
                <a:srgbClr val="CBCCCA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2666444" y="2124232"/>
            <a:ext cx="62093" cy="4243559"/>
          </a:xfrm>
          <a:custGeom>
            <a:rect b="b" l="l" r="r" t="t"/>
            <a:pathLst>
              <a:path extrusionOk="0" h="2668905" w="39052">
                <a:moveTo>
                  <a:pt x="0" y="0"/>
                </a:moveTo>
                <a:lnTo>
                  <a:pt x="39052" y="0"/>
                </a:lnTo>
                <a:lnTo>
                  <a:pt x="39052" y="2668905"/>
                </a:lnTo>
                <a:lnTo>
                  <a:pt x="0" y="26689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 txBox="1"/>
          <p:nvPr>
            <p:ph type="title"/>
          </p:nvPr>
        </p:nvSpPr>
        <p:spPr>
          <a:xfrm>
            <a:off x="29125" y="10750"/>
            <a:ext cx="12187200" cy="97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2"/>
          <p:cNvSpPr txBox="1"/>
          <p:nvPr/>
        </p:nvSpPr>
        <p:spPr>
          <a:xfrm rot="5400000">
            <a:off x="-679350" y="5893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19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9" name="Google Shape;79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0" name="Google Shape;80;p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2" name="Google Shape;82;p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83" name="Google Shape;83;p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">
  <p:cSld name="CUSTOM_2">
    <p:bg>
      <p:bgPr>
        <a:solidFill>
          <a:srgbClr val="FFF2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"/>
          <p:cNvPicPr preferRelativeResize="0"/>
          <p:nvPr/>
        </p:nvPicPr>
        <p:blipFill rotWithShape="1">
          <a:blip r:embed="rId2">
            <a:alphaModFix/>
          </a:blip>
          <a:srcRect b="20575" l="0" r="17136" t="23696"/>
          <a:stretch/>
        </p:blipFill>
        <p:spPr>
          <a:xfrm>
            <a:off x="-66775" y="38100"/>
            <a:ext cx="12298680" cy="687845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>
            <p:ph type="title"/>
          </p:nvPr>
        </p:nvSpPr>
        <p:spPr>
          <a:xfrm>
            <a:off x="333600" y="326700"/>
            <a:ext cx="5077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1" name="Google Shape;91;p4"/>
          <p:cNvSpPr/>
          <p:nvPr/>
        </p:nvSpPr>
        <p:spPr>
          <a:xfrm rot="10049919">
            <a:off x="423948" y="1610795"/>
            <a:ext cx="2643297" cy="3351193"/>
          </a:xfrm>
          <a:custGeom>
            <a:rect b="b" l="l" r="r" t="t"/>
            <a:pathLst>
              <a:path extrusionOk="0" h="6257494" w="4670817">
                <a:moveTo>
                  <a:pt x="4670817" y="6257494"/>
                </a:moveTo>
                <a:lnTo>
                  <a:pt x="4438346" y="6257494"/>
                </a:lnTo>
                <a:lnTo>
                  <a:pt x="4364253" y="6055707"/>
                </a:lnTo>
                <a:lnTo>
                  <a:pt x="4449914" y="6055707"/>
                </a:lnTo>
                <a:lnTo>
                  <a:pt x="4449914" y="5813564"/>
                </a:lnTo>
                <a:lnTo>
                  <a:pt x="4220515" y="5813564"/>
                </a:lnTo>
                <a:lnTo>
                  <a:pt x="4220515" y="6055707"/>
                </a:lnTo>
                <a:lnTo>
                  <a:pt x="4293095" y="6055707"/>
                </a:lnTo>
                <a:lnTo>
                  <a:pt x="4219001" y="6257494"/>
                </a:lnTo>
                <a:lnTo>
                  <a:pt x="3938934" y="6257494"/>
                </a:lnTo>
                <a:lnTo>
                  <a:pt x="3994841" y="6055707"/>
                </a:lnTo>
                <a:lnTo>
                  <a:pt x="4048678" y="6055707"/>
                </a:lnTo>
                <a:lnTo>
                  <a:pt x="4048678" y="5813564"/>
                </a:lnTo>
                <a:lnTo>
                  <a:pt x="3819279" y="5813564"/>
                </a:lnTo>
                <a:lnTo>
                  <a:pt x="3819279" y="6055707"/>
                </a:lnTo>
                <a:lnTo>
                  <a:pt x="3866898" y="6055707"/>
                </a:lnTo>
                <a:lnTo>
                  <a:pt x="3889047" y="6257494"/>
                </a:lnTo>
                <a:lnTo>
                  <a:pt x="3562635" y="6257494"/>
                </a:lnTo>
                <a:lnTo>
                  <a:pt x="3562635" y="6055707"/>
                </a:lnTo>
                <a:lnTo>
                  <a:pt x="3647442" y="6055707"/>
                </a:lnTo>
                <a:lnTo>
                  <a:pt x="3647442" y="5813564"/>
                </a:lnTo>
                <a:lnTo>
                  <a:pt x="3418043" y="5813564"/>
                </a:lnTo>
                <a:lnTo>
                  <a:pt x="3418043" y="6055707"/>
                </a:lnTo>
                <a:lnTo>
                  <a:pt x="3471801" y="6055707"/>
                </a:lnTo>
                <a:lnTo>
                  <a:pt x="3471801" y="6257494"/>
                </a:lnTo>
                <a:lnTo>
                  <a:pt x="3240916" y="6257494"/>
                </a:lnTo>
                <a:lnTo>
                  <a:pt x="3166823" y="6055707"/>
                </a:lnTo>
                <a:lnTo>
                  <a:pt x="3246206" y="6055707"/>
                </a:lnTo>
                <a:lnTo>
                  <a:pt x="3246206" y="5813564"/>
                </a:lnTo>
                <a:lnTo>
                  <a:pt x="3016807" y="5813564"/>
                </a:lnTo>
                <a:lnTo>
                  <a:pt x="3016807" y="6055707"/>
                </a:lnTo>
                <a:lnTo>
                  <a:pt x="3090477" y="6055707"/>
                </a:lnTo>
                <a:lnTo>
                  <a:pt x="3016383" y="6257494"/>
                </a:lnTo>
                <a:lnTo>
                  <a:pt x="2774394" y="6257494"/>
                </a:lnTo>
                <a:lnTo>
                  <a:pt x="2774394" y="6055707"/>
                </a:lnTo>
                <a:lnTo>
                  <a:pt x="2844970" y="6055707"/>
                </a:lnTo>
                <a:lnTo>
                  <a:pt x="2844970" y="5813564"/>
                </a:lnTo>
                <a:lnTo>
                  <a:pt x="2615571" y="5813564"/>
                </a:lnTo>
                <a:lnTo>
                  <a:pt x="2615571" y="6055707"/>
                </a:lnTo>
                <a:lnTo>
                  <a:pt x="2683560" y="6055707"/>
                </a:lnTo>
                <a:lnTo>
                  <a:pt x="2683560" y="6257494"/>
                </a:lnTo>
                <a:lnTo>
                  <a:pt x="2354456" y="6257494"/>
                </a:lnTo>
                <a:lnTo>
                  <a:pt x="2367055" y="6055707"/>
                </a:lnTo>
                <a:lnTo>
                  <a:pt x="2443734" y="6055707"/>
                </a:lnTo>
                <a:lnTo>
                  <a:pt x="2443734" y="5813564"/>
                </a:lnTo>
                <a:lnTo>
                  <a:pt x="2214335" y="5813564"/>
                </a:lnTo>
                <a:lnTo>
                  <a:pt x="2214335" y="5888960"/>
                </a:lnTo>
                <a:lnTo>
                  <a:pt x="2197996" y="5891054"/>
                </a:lnTo>
                <a:lnTo>
                  <a:pt x="2214335" y="5940814"/>
                </a:lnTo>
                <a:lnTo>
                  <a:pt x="2214335" y="6055707"/>
                </a:lnTo>
                <a:lnTo>
                  <a:pt x="2252059" y="6055707"/>
                </a:lnTo>
                <a:lnTo>
                  <a:pt x="2318315" y="6257494"/>
                </a:lnTo>
                <a:lnTo>
                  <a:pt x="2011412" y="6257494"/>
                </a:lnTo>
                <a:lnTo>
                  <a:pt x="1957745" y="6055707"/>
                </a:lnTo>
                <a:lnTo>
                  <a:pt x="2042498" y="6055707"/>
                </a:lnTo>
                <a:lnTo>
                  <a:pt x="2042498" y="5813564"/>
                </a:lnTo>
                <a:lnTo>
                  <a:pt x="1813098" y="5813564"/>
                </a:lnTo>
                <a:lnTo>
                  <a:pt x="1813098" y="6055707"/>
                </a:lnTo>
                <a:lnTo>
                  <a:pt x="1895469" y="6055707"/>
                </a:lnTo>
                <a:lnTo>
                  <a:pt x="1841802" y="6257494"/>
                </a:lnTo>
                <a:lnTo>
                  <a:pt x="1562259" y="6257494"/>
                </a:lnTo>
                <a:lnTo>
                  <a:pt x="1562259" y="6055707"/>
                </a:lnTo>
                <a:lnTo>
                  <a:pt x="1641262" y="6055707"/>
                </a:lnTo>
                <a:lnTo>
                  <a:pt x="1641262" y="5813564"/>
                </a:lnTo>
                <a:lnTo>
                  <a:pt x="1411862" y="5813564"/>
                </a:lnTo>
                <a:lnTo>
                  <a:pt x="1411862" y="6055707"/>
                </a:lnTo>
                <a:lnTo>
                  <a:pt x="1471425" y="6055707"/>
                </a:lnTo>
                <a:lnTo>
                  <a:pt x="1471425" y="6257494"/>
                </a:lnTo>
                <a:lnTo>
                  <a:pt x="1230719" y="6257494"/>
                </a:lnTo>
                <a:lnTo>
                  <a:pt x="1177052" y="6055707"/>
                </a:lnTo>
                <a:lnTo>
                  <a:pt x="1240026" y="6055707"/>
                </a:lnTo>
                <a:lnTo>
                  <a:pt x="1240026" y="5813564"/>
                </a:lnTo>
                <a:lnTo>
                  <a:pt x="1010626" y="5813564"/>
                </a:lnTo>
                <a:lnTo>
                  <a:pt x="1010626" y="6055707"/>
                </a:lnTo>
                <a:lnTo>
                  <a:pt x="1123902" y="6055707"/>
                </a:lnTo>
                <a:lnTo>
                  <a:pt x="1070235" y="6257494"/>
                </a:lnTo>
                <a:lnTo>
                  <a:pt x="789011" y="6257494"/>
                </a:lnTo>
                <a:lnTo>
                  <a:pt x="801609" y="6055707"/>
                </a:lnTo>
                <a:lnTo>
                  <a:pt x="838790" y="6055707"/>
                </a:lnTo>
                <a:lnTo>
                  <a:pt x="838790" y="5813564"/>
                </a:lnTo>
                <a:lnTo>
                  <a:pt x="609390" y="5813564"/>
                </a:lnTo>
                <a:lnTo>
                  <a:pt x="609390" y="6055707"/>
                </a:lnTo>
                <a:lnTo>
                  <a:pt x="674387" y="6055707"/>
                </a:lnTo>
                <a:lnTo>
                  <a:pt x="740643" y="6257494"/>
                </a:lnTo>
                <a:lnTo>
                  <a:pt x="433760" y="6257494"/>
                </a:lnTo>
                <a:lnTo>
                  <a:pt x="380093" y="6055707"/>
                </a:lnTo>
                <a:lnTo>
                  <a:pt x="437556" y="6055707"/>
                </a:lnTo>
                <a:lnTo>
                  <a:pt x="437556" y="5813564"/>
                </a:lnTo>
                <a:lnTo>
                  <a:pt x="208156" y="5813564"/>
                </a:lnTo>
                <a:lnTo>
                  <a:pt x="208156" y="6055707"/>
                </a:lnTo>
                <a:lnTo>
                  <a:pt x="297953" y="6055707"/>
                </a:lnTo>
                <a:lnTo>
                  <a:pt x="244287" y="6257494"/>
                </a:lnTo>
                <a:lnTo>
                  <a:pt x="0" y="6257494"/>
                </a:lnTo>
                <a:lnTo>
                  <a:pt x="0" y="170205"/>
                </a:lnTo>
                <a:cubicBezTo>
                  <a:pt x="0" y="76203"/>
                  <a:pt x="76203" y="0"/>
                  <a:pt x="170205" y="0"/>
                </a:cubicBezTo>
                <a:lnTo>
                  <a:pt x="4500613" y="0"/>
                </a:lnTo>
                <a:cubicBezTo>
                  <a:pt x="4594615" y="0"/>
                  <a:pt x="4670817" y="76203"/>
                  <a:pt x="4670817" y="170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6528391" y="1981199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1.00 $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7116726" y="3212804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2.00 $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9216656" y="3207488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1.50 $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7364818" y="4481623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2.00 $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9388549" y="4490484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3.00 $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6877494" y="5647659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1.00 $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8778950" y="5667152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1.50 $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>
            <p:ph idx="1" type="body"/>
          </p:nvPr>
        </p:nvSpPr>
        <p:spPr>
          <a:xfrm rot="-776460">
            <a:off x="619180" y="1943857"/>
            <a:ext cx="2306790" cy="2805438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0" name="Google Shape;100;p4"/>
          <p:cNvSpPr/>
          <p:nvPr/>
        </p:nvSpPr>
        <p:spPr>
          <a:xfrm>
            <a:off x="6528391" y="1981199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1.00 $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7116726" y="3212804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2.00 $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9216656" y="3207488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1.50 $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7364818" y="4481623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2.00 $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9388549" y="4490484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3.00 $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6877494" y="5647659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1.00 $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8778950" y="5667152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1.50 $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">
  <p:cSld name="CUSTOM_3">
    <p:bg>
      <p:bgPr>
        <a:solidFill>
          <a:srgbClr val="FFF2C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2400" y="76200"/>
            <a:ext cx="12344399" cy="70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/>
          <p:nvPr/>
        </p:nvSpPr>
        <p:spPr>
          <a:xfrm rot="-10282152">
            <a:off x="9169074" y="1711740"/>
            <a:ext cx="2645617" cy="3338572"/>
          </a:xfrm>
          <a:custGeom>
            <a:rect b="b" l="l" r="r" t="t"/>
            <a:pathLst>
              <a:path extrusionOk="0" h="6257494" w="4670817">
                <a:moveTo>
                  <a:pt x="4670817" y="6257494"/>
                </a:moveTo>
                <a:lnTo>
                  <a:pt x="4438346" y="6257494"/>
                </a:lnTo>
                <a:lnTo>
                  <a:pt x="4364253" y="6055707"/>
                </a:lnTo>
                <a:lnTo>
                  <a:pt x="4449914" y="6055707"/>
                </a:lnTo>
                <a:lnTo>
                  <a:pt x="4449914" y="5813564"/>
                </a:lnTo>
                <a:lnTo>
                  <a:pt x="4220515" y="5813564"/>
                </a:lnTo>
                <a:lnTo>
                  <a:pt x="4220515" y="6055707"/>
                </a:lnTo>
                <a:lnTo>
                  <a:pt x="4293095" y="6055707"/>
                </a:lnTo>
                <a:lnTo>
                  <a:pt x="4219001" y="6257494"/>
                </a:lnTo>
                <a:lnTo>
                  <a:pt x="3938934" y="6257494"/>
                </a:lnTo>
                <a:lnTo>
                  <a:pt x="3994841" y="6055707"/>
                </a:lnTo>
                <a:lnTo>
                  <a:pt x="4048678" y="6055707"/>
                </a:lnTo>
                <a:lnTo>
                  <a:pt x="4048678" y="5813564"/>
                </a:lnTo>
                <a:lnTo>
                  <a:pt x="3819279" y="5813564"/>
                </a:lnTo>
                <a:lnTo>
                  <a:pt x="3819279" y="6055707"/>
                </a:lnTo>
                <a:lnTo>
                  <a:pt x="3866898" y="6055707"/>
                </a:lnTo>
                <a:lnTo>
                  <a:pt x="3889047" y="6257494"/>
                </a:lnTo>
                <a:lnTo>
                  <a:pt x="3562635" y="6257494"/>
                </a:lnTo>
                <a:lnTo>
                  <a:pt x="3562635" y="6055707"/>
                </a:lnTo>
                <a:lnTo>
                  <a:pt x="3647442" y="6055707"/>
                </a:lnTo>
                <a:lnTo>
                  <a:pt x="3647442" y="5813564"/>
                </a:lnTo>
                <a:lnTo>
                  <a:pt x="3418043" y="5813564"/>
                </a:lnTo>
                <a:lnTo>
                  <a:pt x="3418043" y="6055707"/>
                </a:lnTo>
                <a:lnTo>
                  <a:pt x="3471801" y="6055707"/>
                </a:lnTo>
                <a:lnTo>
                  <a:pt x="3471801" y="6257494"/>
                </a:lnTo>
                <a:lnTo>
                  <a:pt x="3240916" y="6257494"/>
                </a:lnTo>
                <a:lnTo>
                  <a:pt x="3166823" y="6055707"/>
                </a:lnTo>
                <a:lnTo>
                  <a:pt x="3246206" y="6055707"/>
                </a:lnTo>
                <a:lnTo>
                  <a:pt x="3246206" y="5813564"/>
                </a:lnTo>
                <a:lnTo>
                  <a:pt x="3016807" y="5813564"/>
                </a:lnTo>
                <a:lnTo>
                  <a:pt x="3016807" y="6055707"/>
                </a:lnTo>
                <a:lnTo>
                  <a:pt x="3090477" y="6055707"/>
                </a:lnTo>
                <a:lnTo>
                  <a:pt x="3016383" y="6257494"/>
                </a:lnTo>
                <a:lnTo>
                  <a:pt x="2774394" y="6257494"/>
                </a:lnTo>
                <a:lnTo>
                  <a:pt x="2774394" y="6055707"/>
                </a:lnTo>
                <a:lnTo>
                  <a:pt x="2844970" y="6055707"/>
                </a:lnTo>
                <a:lnTo>
                  <a:pt x="2844970" y="5813564"/>
                </a:lnTo>
                <a:lnTo>
                  <a:pt x="2615571" y="5813564"/>
                </a:lnTo>
                <a:lnTo>
                  <a:pt x="2615571" y="6055707"/>
                </a:lnTo>
                <a:lnTo>
                  <a:pt x="2683560" y="6055707"/>
                </a:lnTo>
                <a:lnTo>
                  <a:pt x="2683560" y="6257494"/>
                </a:lnTo>
                <a:lnTo>
                  <a:pt x="2354456" y="6257494"/>
                </a:lnTo>
                <a:lnTo>
                  <a:pt x="2367055" y="6055707"/>
                </a:lnTo>
                <a:lnTo>
                  <a:pt x="2443734" y="6055707"/>
                </a:lnTo>
                <a:lnTo>
                  <a:pt x="2443734" y="5813564"/>
                </a:lnTo>
                <a:lnTo>
                  <a:pt x="2214335" y="5813564"/>
                </a:lnTo>
                <a:lnTo>
                  <a:pt x="2214335" y="5888960"/>
                </a:lnTo>
                <a:lnTo>
                  <a:pt x="2197996" y="5891054"/>
                </a:lnTo>
                <a:lnTo>
                  <a:pt x="2214335" y="5940814"/>
                </a:lnTo>
                <a:lnTo>
                  <a:pt x="2214335" y="6055707"/>
                </a:lnTo>
                <a:lnTo>
                  <a:pt x="2252059" y="6055707"/>
                </a:lnTo>
                <a:lnTo>
                  <a:pt x="2318315" y="6257494"/>
                </a:lnTo>
                <a:lnTo>
                  <a:pt x="2011412" y="6257494"/>
                </a:lnTo>
                <a:lnTo>
                  <a:pt x="1957745" y="6055707"/>
                </a:lnTo>
                <a:lnTo>
                  <a:pt x="2042498" y="6055707"/>
                </a:lnTo>
                <a:lnTo>
                  <a:pt x="2042498" y="5813564"/>
                </a:lnTo>
                <a:lnTo>
                  <a:pt x="1813098" y="5813564"/>
                </a:lnTo>
                <a:lnTo>
                  <a:pt x="1813098" y="6055707"/>
                </a:lnTo>
                <a:lnTo>
                  <a:pt x="1895469" y="6055707"/>
                </a:lnTo>
                <a:lnTo>
                  <a:pt x="1841802" y="6257494"/>
                </a:lnTo>
                <a:lnTo>
                  <a:pt x="1562259" y="6257494"/>
                </a:lnTo>
                <a:lnTo>
                  <a:pt x="1562259" y="6055707"/>
                </a:lnTo>
                <a:lnTo>
                  <a:pt x="1641262" y="6055707"/>
                </a:lnTo>
                <a:lnTo>
                  <a:pt x="1641262" y="5813564"/>
                </a:lnTo>
                <a:lnTo>
                  <a:pt x="1411862" y="5813564"/>
                </a:lnTo>
                <a:lnTo>
                  <a:pt x="1411862" y="6055707"/>
                </a:lnTo>
                <a:lnTo>
                  <a:pt x="1471425" y="6055707"/>
                </a:lnTo>
                <a:lnTo>
                  <a:pt x="1471425" y="6257494"/>
                </a:lnTo>
                <a:lnTo>
                  <a:pt x="1230719" y="6257494"/>
                </a:lnTo>
                <a:lnTo>
                  <a:pt x="1177052" y="6055707"/>
                </a:lnTo>
                <a:lnTo>
                  <a:pt x="1240026" y="6055707"/>
                </a:lnTo>
                <a:lnTo>
                  <a:pt x="1240026" y="5813564"/>
                </a:lnTo>
                <a:lnTo>
                  <a:pt x="1010626" y="5813564"/>
                </a:lnTo>
                <a:lnTo>
                  <a:pt x="1010626" y="6055707"/>
                </a:lnTo>
                <a:lnTo>
                  <a:pt x="1123902" y="6055707"/>
                </a:lnTo>
                <a:lnTo>
                  <a:pt x="1070235" y="6257494"/>
                </a:lnTo>
                <a:lnTo>
                  <a:pt x="789011" y="6257494"/>
                </a:lnTo>
                <a:lnTo>
                  <a:pt x="801609" y="6055707"/>
                </a:lnTo>
                <a:lnTo>
                  <a:pt x="838790" y="6055707"/>
                </a:lnTo>
                <a:lnTo>
                  <a:pt x="838790" y="5813564"/>
                </a:lnTo>
                <a:lnTo>
                  <a:pt x="609390" y="5813564"/>
                </a:lnTo>
                <a:lnTo>
                  <a:pt x="609390" y="6055707"/>
                </a:lnTo>
                <a:lnTo>
                  <a:pt x="674387" y="6055707"/>
                </a:lnTo>
                <a:lnTo>
                  <a:pt x="740643" y="6257494"/>
                </a:lnTo>
                <a:lnTo>
                  <a:pt x="433760" y="6257494"/>
                </a:lnTo>
                <a:lnTo>
                  <a:pt x="380093" y="6055707"/>
                </a:lnTo>
                <a:lnTo>
                  <a:pt x="437556" y="6055707"/>
                </a:lnTo>
                <a:lnTo>
                  <a:pt x="437556" y="5813564"/>
                </a:lnTo>
                <a:lnTo>
                  <a:pt x="208156" y="5813564"/>
                </a:lnTo>
                <a:lnTo>
                  <a:pt x="208156" y="6055707"/>
                </a:lnTo>
                <a:lnTo>
                  <a:pt x="297953" y="6055707"/>
                </a:lnTo>
                <a:lnTo>
                  <a:pt x="244287" y="6257494"/>
                </a:lnTo>
                <a:lnTo>
                  <a:pt x="0" y="6257494"/>
                </a:lnTo>
                <a:lnTo>
                  <a:pt x="0" y="170205"/>
                </a:lnTo>
                <a:cubicBezTo>
                  <a:pt x="0" y="76203"/>
                  <a:pt x="76203" y="0"/>
                  <a:pt x="170205" y="0"/>
                </a:cubicBezTo>
                <a:lnTo>
                  <a:pt x="4500613" y="0"/>
                </a:lnTo>
                <a:cubicBezTo>
                  <a:pt x="4594615" y="0"/>
                  <a:pt x="4670817" y="76203"/>
                  <a:pt x="4670817" y="170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4141382" y="971106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90 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806303" y="2527003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85 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2484475" y="2514599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 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4203405" y="2537636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90 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1405270" y="3801137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85 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3083442" y="3788733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 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4802372" y="3811770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90 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29856" y="4494027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90 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4855535" y="4481622"/>
            <a:ext cx="723300" cy="326100"/>
          </a:xfrm>
          <a:prstGeom prst="roundRect">
            <a:avLst>
              <a:gd fmla="val 18964" name="adj"/>
            </a:avLst>
          </a:prstGeom>
          <a:gradFill>
            <a:gsLst>
              <a:gs pos="0">
                <a:srgbClr val="3F3F3F"/>
              </a:gs>
              <a:gs pos="35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  <a:effectLst>
            <a:outerShdw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90 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>
            <p:ph type="title"/>
          </p:nvPr>
        </p:nvSpPr>
        <p:spPr>
          <a:xfrm>
            <a:off x="6537625" y="283650"/>
            <a:ext cx="5077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0" name="Google Shape;120;p5"/>
          <p:cNvSpPr txBox="1"/>
          <p:nvPr>
            <p:ph idx="1" type="body"/>
          </p:nvPr>
        </p:nvSpPr>
        <p:spPr>
          <a:xfrm rot="508419">
            <a:off x="9350882" y="2123174"/>
            <a:ext cx="2306680" cy="2805327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">
  <p:cSld name="CUSTOM_4">
    <p:bg>
      <p:bgPr>
        <a:solidFill>
          <a:srgbClr val="FFF2C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/>
          <p:nvPr/>
        </p:nvSpPr>
        <p:spPr>
          <a:xfrm>
            <a:off x="0" y="1"/>
            <a:ext cx="8583216" cy="4584080"/>
          </a:xfrm>
          <a:custGeom>
            <a:rect b="b" l="l" r="r" t="t"/>
            <a:pathLst>
              <a:path extrusionOk="0" h="4969192" w="5086350">
                <a:moveTo>
                  <a:pt x="0" y="0"/>
                </a:moveTo>
                <a:lnTo>
                  <a:pt x="5086350" y="0"/>
                </a:lnTo>
                <a:lnTo>
                  <a:pt x="5086350" y="4969193"/>
                </a:lnTo>
                <a:lnTo>
                  <a:pt x="0" y="4969193"/>
                </a:lnTo>
                <a:close/>
              </a:path>
            </a:pathLst>
          </a:custGeom>
          <a:solidFill>
            <a:srgbClr val="949B9B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1538525" y="872577"/>
            <a:ext cx="1215044" cy="2293714"/>
          </a:xfrm>
          <a:custGeom>
            <a:rect b="b" l="l" r="r" t="t"/>
            <a:pathLst>
              <a:path extrusionOk="0" h="2659379" w="1408747">
                <a:moveTo>
                  <a:pt x="0" y="0"/>
                </a:moveTo>
                <a:lnTo>
                  <a:pt x="1408748" y="0"/>
                </a:lnTo>
                <a:lnTo>
                  <a:pt x="1408748" y="2659380"/>
                </a:lnTo>
                <a:lnTo>
                  <a:pt x="0" y="265938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527548" y="3460813"/>
            <a:ext cx="1215044" cy="923400"/>
          </a:xfrm>
          <a:custGeom>
            <a:rect b="b" l="l" r="r" t="t"/>
            <a:pathLst>
              <a:path extrusionOk="0" h="1070609" w="1408747">
                <a:moveTo>
                  <a:pt x="0" y="1070610"/>
                </a:moveTo>
                <a:cubicBezTo>
                  <a:pt x="469582" y="1070610"/>
                  <a:pt x="939165" y="1070610"/>
                  <a:pt x="1408748" y="1070610"/>
                </a:cubicBezTo>
                <a:cubicBezTo>
                  <a:pt x="1408748" y="713422"/>
                  <a:pt x="1408748" y="357188"/>
                  <a:pt x="1408748" y="0"/>
                </a:cubicBezTo>
                <a:cubicBezTo>
                  <a:pt x="939165" y="0"/>
                  <a:pt x="469582" y="0"/>
                  <a:pt x="0" y="0"/>
                </a:cubicBezTo>
                <a:cubicBezTo>
                  <a:pt x="0" y="357188"/>
                  <a:pt x="0" y="714375"/>
                  <a:pt x="0" y="107061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2935220" y="3461634"/>
            <a:ext cx="1215044" cy="923400"/>
          </a:xfrm>
          <a:custGeom>
            <a:rect b="b" l="l" r="r" t="t"/>
            <a:pathLst>
              <a:path extrusionOk="0" h="1070609" w="1408747">
                <a:moveTo>
                  <a:pt x="0" y="0"/>
                </a:moveTo>
                <a:lnTo>
                  <a:pt x="1408748" y="0"/>
                </a:lnTo>
                <a:lnTo>
                  <a:pt x="1408748" y="1070610"/>
                </a:lnTo>
                <a:lnTo>
                  <a:pt x="0" y="107061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2935220" y="868915"/>
            <a:ext cx="1215044" cy="2293714"/>
          </a:xfrm>
          <a:custGeom>
            <a:rect b="b" l="l" r="r" t="t"/>
            <a:pathLst>
              <a:path extrusionOk="0" h="2659379" w="1408747">
                <a:moveTo>
                  <a:pt x="0" y="0"/>
                </a:moveTo>
                <a:lnTo>
                  <a:pt x="1408748" y="0"/>
                </a:lnTo>
                <a:lnTo>
                  <a:pt x="1408748" y="2659380"/>
                </a:lnTo>
                <a:lnTo>
                  <a:pt x="0" y="265938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119878" y="3461634"/>
            <a:ext cx="1215044" cy="923400"/>
          </a:xfrm>
          <a:custGeom>
            <a:rect b="b" l="l" r="r" t="t"/>
            <a:pathLst>
              <a:path extrusionOk="0" h="1070609" w="1408747">
                <a:moveTo>
                  <a:pt x="0" y="0"/>
                </a:moveTo>
                <a:lnTo>
                  <a:pt x="1408748" y="0"/>
                </a:lnTo>
                <a:lnTo>
                  <a:pt x="1408748" y="1070610"/>
                </a:lnTo>
                <a:lnTo>
                  <a:pt x="0" y="107061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119878" y="868915"/>
            <a:ext cx="1215044" cy="2293714"/>
          </a:xfrm>
          <a:custGeom>
            <a:rect b="b" l="l" r="r" t="t"/>
            <a:pathLst>
              <a:path extrusionOk="0" h="2659379" w="1408747">
                <a:moveTo>
                  <a:pt x="0" y="0"/>
                </a:moveTo>
                <a:lnTo>
                  <a:pt x="1408748" y="0"/>
                </a:lnTo>
                <a:lnTo>
                  <a:pt x="1408748" y="2659380"/>
                </a:lnTo>
                <a:lnTo>
                  <a:pt x="0" y="265938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214269" y="1180796"/>
            <a:ext cx="1024449" cy="2959155"/>
          </a:xfrm>
          <a:custGeom>
            <a:rect b="b" l="l" r="r" t="t"/>
            <a:pathLst>
              <a:path extrusionOk="0" h="3430904" w="1187767">
                <a:moveTo>
                  <a:pt x="0" y="3430905"/>
                </a:moveTo>
                <a:lnTo>
                  <a:pt x="1187768" y="3430905"/>
                </a:lnTo>
                <a:lnTo>
                  <a:pt x="1187768" y="2646998"/>
                </a:lnTo>
                <a:lnTo>
                  <a:pt x="0" y="2646998"/>
                </a:lnTo>
                <a:lnTo>
                  <a:pt x="0" y="3430905"/>
                </a:lnTo>
                <a:lnTo>
                  <a:pt x="0" y="3430905"/>
                </a:lnTo>
                <a:close/>
                <a:moveTo>
                  <a:pt x="0" y="2297430"/>
                </a:moveTo>
                <a:lnTo>
                  <a:pt x="1187768" y="2297430"/>
                </a:lnTo>
                <a:lnTo>
                  <a:pt x="1187768" y="0"/>
                </a:lnTo>
                <a:lnTo>
                  <a:pt x="0" y="0"/>
                </a:lnTo>
                <a:lnTo>
                  <a:pt x="0" y="2297430"/>
                </a:lnTo>
                <a:close/>
              </a:path>
            </a:pathLst>
          </a:custGeom>
          <a:solidFill>
            <a:srgbClr val="2D2D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1621941" y="1180796"/>
            <a:ext cx="1024449" cy="2959155"/>
          </a:xfrm>
          <a:custGeom>
            <a:rect b="b" l="l" r="r" t="t"/>
            <a:pathLst>
              <a:path extrusionOk="0" h="3430904" w="1187767">
                <a:moveTo>
                  <a:pt x="0" y="3430905"/>
                </a:moveTo>
                <a:lnTo>
                  <a:pt x="1187767" y="3430905"/>
                </a:lnTo>
                <a:lnTo>
                  <a:pt x="1187767" y="2646998"/>
                </a:lnTo>
                <a:lnTo>
                  <a:pt x="0" y="2646998"/>
                </a:lnTo>
                <a:lnTo>
                  <a:pt x="0" y="3430905"/>
                </a:lnTo>
                <a:lnTo>
                  <a:pt x="0" y="3430905"/>
                </a:lnTo>
                <a:close/>
                <a:moveTo>
                  <a:pt x="0" y="2297430"/>
                </a:moveTo>
                <a:lnTo>
                  <a:pt x="1187767" y="2297430"/>
                </a:lnTo>
                <a:lnTo>
                  <a:pt x="1187767" y="0"/>
                </a:lnTo>
                <a:lnTo>
                  <a:pt x="0" y="0"/>
                </a:lnTo>
                <a:lnTo>
                  <a:pt x="0" y="2297430"/>
                </a:lnTo>
                <a:close/>
              </a:path>
            </a:pathLst>
          </a:custGeom>
          <a:solidFill>
            <a:srgbClr val="2D2D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3030433" y="1180796"/>
            <a:ext cx="1024449" cy="2959155"/>
          </a:xfrm>
          <a:custGeom>
            <a:rect b="b" l="l" r="r" t="t"/>
            <a:pathLst>
              <a:path extrusionOk="0" h="3430904" w="1187767">
                <a:moveTo>
                  <a:pt x="0" y="3430905"/>
                </a:moveTo>
                <a:lnTo>
                  <a:pt x="1187767" y="3430905"/>
                </a:lnTo>
                <a:lnTo>
                  <a:pt x="1187767" y="2646998"/>
                </a:lnTo>
                <a:lnTo>
                  <a:pt x="0" y="2646998"/>
                </a:lnTo>
                <a:lnTo>
                  <a:pt x="0" y="3430905"/>
                </a:lnTo>
                <a:lnTo>
                  <a:pt x="0" y="3430905"/>
                </a:lnTo>
                <a:close/>
                <a:moveTo>
                  <a:pt x="0" y="2297430"/>
                </a:moveTo>
                <a:lnTo>
                  <a:pt x="1187767" y="2297430"/>
                </a:lnTo>
                <a:lnTo>
                  <a:pt x="1187767" y="0"/>
                </a:lnTo>
                <a:lnTo>
                  <a:pt x="0" y="0"/>
                </a:lnTo>
                <a:lnTo>
                  <a:pt x="0" y="2297430"/>
                </a:lnTo>
                <a:close/>
              </a:path>
            </a:pathLst>
          </a:custGeom>
          <a:solidFill>
            <a:srgbClr val="2D2D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5733381" y="847942"/>
            <a:ext cx="1215044" cy="2293714"/>
          </a:xfrm>
          <a:custGeom>
            <a:rect b="b" l="l" r="r" t="t"/>
            <a:pathLst>
              <a:path extrusionOk="0" h="2659379" w="1408747">
                <a:moveTo>
                  <a:pt x="0" y="0"/>
                </a:moveTo>
                <a:lnTo>
                  <a:pt x="1408748" y="0"/>
                </a:lnTo>
                <a:lnTo>
                  <a:pt x="1408748" y="2659380"/>
                </a:lnTo>
                <a:lnTo>
                  <a:pt x="0" y="265938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5722406" y="3440962"/>
            <a:ext cx="1215044" cy="923400"/>
          </a:xfrm>
          <a:custGeom>
            <a:rect b="b" l="l" r="r" t="t"/>
            <a:pathLst>
              <a:path extrusionOk="0" h="1070609" w="1408747">
                <a:moveTo>
                  <a:pt x="0" y="1070610"/>
                </a:moveTo>
                <a:cubicBezTo>
                  <a:pt x="469582" y="1070610"/>
                  <a:pt x="939165" y="1070610"/>
                  <a:pt x="1408748" y="1070610"/>
                </a:cubicBezTo>
                <a:cubicBezTo>
                  <a:pt x="1408748" y="713422"/>
                  <a:pt x="1408748" y="357188"/>
                  <a:pt x="1408748" y="0"/>
                </a:cubicBezTo>
                <a:cubicBezTo>
                  <a:pt x="939165" y="0"/>
                  <a:pt x="469582" y="0"/>
                  <a:pt x="0" y="0"/>
                </a:cubicBezTo>
                <a:cubicBezTo>
                  <a:pt x="0" y="357188"/>
                  <a:pt x="0" y="714375"/>
                  <a:pt x="0" y="107061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7130077" y="3441783"/>
            <a:ext cx="1215044" cy="923400"/>
          </a:xfrm>
          <a:custGeom>
            <a:rect b="b" l="l" r="r" t="t"/>
            <a:pathLst>
              <a:path extrusionOk="0" h="1070609" w="1408747">
                <a:moveTo>
                  <a:pt x="0" y="0"/>
                </a:moveTo>
                <a:lnTo>
                  <a:pt x="1408748" y="0"/>
                </a:lnTo>
                <a:lnTo>
                  <a:pt x="1408748" y="1070610"/>
                </a:lnTo>
                <a:lnTo>
                  <a:pt x="0" y="107061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7130077" y="849063"/>
            <a:ext cx="1215044" cy="2293714"/>
          </a:xfrm>
          <a:custGeom>
            <a:rect b="b" l="l" r="r" t="t"/>
            <a:pathLst>
              <a:path extrusionOk="0" h="2659379" w="1408747">
                <a:moveTo>
                  <a:pt x="0" y="0"/>
                </a:moveTo>
                <a:lnTo>
                  <a:pt x="1408748" y="0"/>
                </a:lnTo>
                <a:lnTo>
                  <a:pt x="1408748" y="2659380"/>
                </a:lnTo>
                <a:lnTo>
                  <a:pt x="0" y="265938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314735" y="3441783"/>
            <a:ext cx="1215044" cy="923400"/>
          </a:xfrm>
          <a:custGeom>
            <a:rect b="b" l="l" r="r" t="t"/>
            <a:pathLst>
              <a:path extrusionOk="0" h="1070609" w="1408747">
                <a:moveTo>
                  <a:pt x="0" y="0"/>
                </a:moveTo>
                <a:lnTo>
                  <a:pt x="1408748" y="0"/>
                </a:lnTo>
                <a:lnTo>
                  <a:pt x="1408748" y="1070610"/>
                </a:lnTo>
                <a:lnTo>
                  <a:pt x="0" y="107061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4314735" y="849063"/>
            <a:ext cx="1215044" cy="2293714"/>
          </a:xfrm>
          <a:custGeom>
            <a:rect b="b" l="l" r="r" t="t"/>
            <a:pathLst>
              <a:path extrusionOk="0" h="2659379" w="1408747">
                <a:moveTo>
                  <a:pt x="0" y="0"/>
                </a:moveTo>
                <a:lnTo>
                  <a:pt x="1408748" y="0"/>
                </a:lnTo>
                <a:lnTo>
                  <a:pt x="1408748" y="2659380"/>
                </a:lnTo>
                <a:lnTo>
                  <a:pt x="0" y="265938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4409127" y="1160944"/>
            <a:ext cx="1024449" cy="2959155"/>
          </a:xfrm>
          <a:custGeom>
            <a:rect b="b" l="l" r="r" t="t"/>
            <a:pathLst>
              <a:path extrusionOk="0" h="3430904" w="1187767">
                <a:moveTo>
                  <a:pt x="0" y="3430905"/>
                </a:moveTo>
                <a:lnTo>
                  <a:pt x="1187768" y="3430905"/>
                </a:lnTo>
                <a:lnTo>
                  <a:pt x="1187768" y="2646998"/>
                </a:lnTo>
                <a:lnTo>
                  <a:pt x="0" y="2646998"/>
                </a:lnTo>
                <a:lnTo>
                  <a:pt x="0" y="3430905"/>
                </a:lnTo>
                <a:lnTo>
                  <a:pt x="0" y="3430905"/>
                </a:lnTo>
                <a:close/>
                <a:moveTo>
                  <a:pt x="0" y="2297430"/>
                </a:moveTo>
                <a:lnTo>
                  <a:pt x="1187768" y="2297430"/>
                </a:lnTo>
                <a:lnTo>
                  <a:pt x="1187768" y="0"/>
                </a:lnTo>
                <a:lnTo>
                  <a:pt x="0" y="0"/>
                </a:lnTo>
                <a:lnTo>
                  <a:pt x="0" y="2297430"/>
                </a:lnTo>
                <a:close/>
              </a:path>
            </a:pathLst>
          </a:custGeom>
          <a:solidFill>
            <a:srgbClr val="2D2D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5816798" y="1156160"/>
            <a:ext cx="1024449" cy="2959155"/>
          </a:xfrm>
          <a:custGeom>
            <a:rect b="b" l="l" r="r" t="t"/>
            <a:pathLst>
              <a:path extrusionOk="0" h="3430904" w="1187767">
                <a:moveTo>
                  <a:pt x="0" y="3430905"/>
                </a:moveTo>
                <a:lnTo>
                  <a:pt x="1187767" y="3430905"/>
                </a:lnTo>
                <a:lnTo>
                  <a:pt x="1187767" y="2646998"/>
                </a:lnTo>
                <a:lnTo>
                  <a:pt x="0" y="2646998"/>
                </a:lnTo>
                <a:lnTo>
                  <a:pt x="0" y="3430905"/>
                </a:lnTo>
                <a:lnTo>
                  <a:pt x="0" y="3430905"/>
                </a:lnTo>
                <a:close/>
                <a:moveTo>
                  <a:pt x="0" y="2297430"/>
                </a:moveTo>
                <a:lnTo>
                  <a:pt x="1187767" y="2297430"/>
                </a:lnTo>
                <a:lnTo>
                  <a:pt x="1187767" y="0"/>
                </a:lnTo>
                <a:lnTo>
                  <a:pt x="0" y="0"/>
                </a:lnTo>
                <a:lnTo>
                  <a:pt x="0" y="2297430"/>
                </a:lnTo>
                <a:close/>
              </a:path>
            </a:pathLst>
          </a:custGeom>
          <a:solidFill>
            <a:srgbClr val="2D2D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7225290" y="1151376"/>
            <a:ext cx="1024449" cy="2959155"/>
          </a:xfrm>
          <a:custGeom>
            <a:rect b="b" l="l" r="r" t="t"/>
            <a:pathLst>
              <a:path extrusionOk="0" h="3430904" w="1187767">
                <a:moveTo>
                  <a:pt x="0" y="3430905"/>
                </a:moveTo>
                <a:lnTo>
                  <a:pt x="1187767" y="3430905"/>
                </a:lnTo>
                <a:lnTo>
                  <a:pt x="1187767" y="2646998"/>
                </a:lnTo>
                <a:lnTo>
                  <a:pt x="0" y="2646998"/>
                </a:lnTo>
                <a:lnTo>
                  <a:pt x="0" y="3430905"/>
                </a:lnTo>
                <a:lnTo>
                  <a:pt x="0" y="3430905"/>
                </a:lnTo>
                <a:close/>
                <a:moveTo>
                  <a:pt x="0" y="2297430"/>
                </a:moveTo>
                <a:lnTo>
                  <a:pt x="1187767" y="2297430"/>
                </a:lnTo>
                <a:lnTo>
                  <a:pt x="1187767" y="0"/>
                </a:lnTo>
                <a:lnTo>
                  <a:pt x="0" y="0"/>
                </a:lnTo>
                <a:lnTo>
                  <a:pt x="0" y="2297430"/>
                </a:lnTo>
                <a:close/>
              </a:path>
            </a:pathLst>
          </a:custGeom>
          <a:solidFill>
            <a:srgbClr val="2D2D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>
            <p:ph type="title"/>
          </p:nvPr>
        </p:nvSpPr>
        <p:spPr>
          <a:xfrm>
            <a:off x="133200" y="76200"/>
            <a:ext cx="9138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bril Fatface"/>
              <a:buNone/>
              <a:defRPr sz="4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bril Fatface"/>
              <a:buNone/>
              <a:defRPr sz="4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bril Fatface"/>
              <a:buNone/>
              <a:defRPr sz="4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bril Fatface"/>
              <a:buNone/>
              <a:defRPr sz="4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bril Fatface"/>
              <a:buNone/>
              <a:defRPr sz="4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bril Fatface"/>
              <a:buNone/>
              <a:defRPr sz="4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bril Fatface"/>
              <a:buNone/>
              <a:defRPr sz="4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bril Fatface"/>
              <a:buNone/>
              <a:defRPr sz="4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">
  <p:cSld name="CUSTOM_4_1">
    <p:bg>
      <p:bgPr>
        <a:solidFill>
          <a:srgbClr val="FFF2C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602032">
            <a:off x="-170774" y="4816820"/>
            <a:ext cx="1772912" cy="76495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71903" y="4754634"/>
            <a:ext cx="1774251" cy="74746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67145">
            <a:off x="568011" y="4754624"/>
            <a:ext cx="1774251" cy="74746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146" name="Google Shape;146;p7"/>
          <p:cNvSpPr txBox="1"/>
          <p:nvPr>
            <p:ph type="title"/>
          </p:nvPr>
        </p:nvSpPr>
        <p:spPr>
          <a:xfrm>
            <a:off x="5304900" y="276275"/>
            <a:ext cx="64731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7" name="Google Shape;147;p7"/>
          <p:cNvSpPr/>
          <p:nvPr/>
        </p:nvSpPr>
        <p:spPr>
          <a:xfrm>
            <a:off x="0" y="5571460"/>
            <a:ext cx="12192000" cy="1286400"/>
          </a:xfrm>
          <a:prstGeom prst="trapezoid">
            <a:avLst>
              <a:gd fmla="val 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7"/>
          <p:cNvGrpSpPr/>
          <p:nvPr/>
        </p:nvGrpSpPr>
        <p:grpSpPr>
          <a:xfrm>
            <a:off x="7285294" y="2860199"/>
            <a:ext cx="4665262" cy="2711245"/>
            <a:chOff x="3086100" y="1681162"/>
            <a:chExt cx="6015036" cy="3495674"/>
          </a:xfrm>
        </p:grpSpPr>
        <p:sp>
          <p:nvSpPr>
            <p:cNvPr id="149" name="Google Shape;149;p7"/>
            <p:cNvSpPr/>
            <p:nvPr/>
          </p:nvSpPr>
          <p:spPr>
            <a:xfrm>
              <a:off x="6973252" y="2794634"/>
              <a:ext cx="1525904" cy="568642"/>
            </a:xfrm>
            <a:custGeom>
              <a:rect b="b" l="l" r="r" t="t"/>
              <a:pathLst>
                <a:path extrusionOk="0" h="568642" w="1525904">
                  <a:moveTo>
                    <a:pt x="189547" y="0"/>
                  </a:moveTo>
                  <a:lnTo>
                    <a:pt x="1336358" y="0"/>
                  </a:lnTo>
                  <a:cubicBezTo>
                    <a:pt x="1440180" y="0"/>
                    <a:pt x="1525905" y="85725"/>
                    <a:pt x="1525905" y="189548"/>
                  </a:cubicBezTo>
                  <a:lnTo>
                    <a:pt x="1525905" y="568643"/>
                  </a:lnTo>
                  <a:lnTo>
                    <a:pt x="0" y="568643"/>
                  </a:lnTo>
                  <a:lnTo>
                    <a:pt x="0" y="189548"/>
                  </a:lnTo>
                  <a:cubicBezTo>
                    <a:pt x="0" y="85725"/>
                    <a:pt x="85725" y="0"/>
                    <a:pt x="189547" y="0"/>
                  </a:cubicBezTo>
                  <a:close/>
                </a:path>
              </a:pathLst>
            </a:custGeom>
            <a:solidFill>
              <a:srgbClr val="A8AD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892992" y="3364229"/>
              <a:ext cx="3750945" cy="818197"/>
            </a:xfrm>
            <a:custGeom>
              <a:rect b="b" l="l" r="r" t="t"/>
              <a:pathLst>
                <a:path extrusionOk="0" h="818197" w="3750945">
                  <a:moveTo>
                    <a:pt x="3750945" y="817245"/>
                  </a:moveTo>
                  <a:lnTo>
                    <a:pt x="3750945" y="167640"/>
                  </a:lnTo>
                  <a:cubicBezTo>
                    <a:pt x="3750945" y="75248"/>
                    <a:pt x="3675697" y="0"/>
                    <a:pt x="3583305" y="0"/>
                  </a:cubicBezTo>
                  <a:lnTo>
                    <a:pt x="1453515" y="0"/>
                  </a:lnTo>
                  <a:cubicBezTo>
                    <a:pt x="1339215" y="0"/>
                    <a:pt x="1242060" y="19050"/>
                    <a:pt x="1136333" y="61913"/>
                  </a:cubicBezTo>
                  <a:lnTo>
                    <a:pt x="115253" y="475298"/>
                  </a:lnTo>
                  <a:cubicBezTo>
                    <a:pt x="43815" y="503873"/>
                    <a:pt x="0" y="569595"/>
                    <a:pt x="0" y="646748"/>
                  </a:cubicBezTo>
                  <a:lnTo>
                    <a:pt x="0" y="818198"/>
                  </a:lnTo>
                  <a:lnTo>
                    <a:pt x="3750945" y="818198"/>
                  </a:lnTo>
                  <a:close/>
                </a:path>
              </a:pathLst>
            </a:custGeom>
            <a:solidFill>
              <a:srgbClr val="A8AD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808469" y="3364229"/>
              <a:ext cx="1996440" cy="818197"/>
            </a:xfrm>
            <a:custGeom>
              <a:rect b="b" l="l" r="r" t="t"/>
              <a:pathLst>
                <a:path extrusionOk="0" h="818197" w="1996440">
                  <a:moveTo>
                    <a:pt x="1996440" y="817245"/>
                  </a:moveTo>
                  <a:lnTo>
                    <a:pt x="1996440" y="167640"/>
                  </a:lnTo>
                  <a:cubicBezTo>
                    <a:pt x="1996440" y="75248"/>
                    <a:pt x="1921193" y="0"/>
                    <a:pt x="1828800" y="0"/>
                  </a:cubicBezTo>
                  <a:lnTo>
                    <a:pt x="1453515" y="0"/>
                  </a:lnTo>
                  <a:cubicBezTo>
                    <a:pt x="1339215" y="0"/>
                    <a:pt x="1242060" y="19050"/>
                    <a:pt x="1136333" y="61913"/>
                  </a:cubicBezTo>
                  <a:lnTo>
                    <a:pt x="115253" y="475298"/>
                  </a:lnTo>
                  <a:cubicBezTo>
                    <a:pt x="43815" y="503873"/>
                    <a:pt x="0" y="569595"/>
                    <a:pt x="0" y="646748"/>
                  </a:cubicBezTo>
                  <a:lnTo>
                    <a:pt x="0" y="818198"/>
                  </a:lnTo>
                  <a:lnTo>
                    <a:pt x="1996440" y="818198"/>
                  </a:lnTo>
                  <a:close/>
                </a:path>
              </a:pathLst>
            </a:custGeom>
            <a:solidFill>
              <a:srgbClr val="94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7"/>
            <p:cNvGrpSpPr/>
            <p:nvPr/>
          </p:nvGrpSpPr>
          <p:grpSpPr>
            <a:xfrm>
              <a:off x="3086100" y="4181474"/>
              <a:ext cx="6015036" cy="995362"/>
              <a:chOff x="3086100" y="4181474"/>
              <a:chExt cx="6015036" cy="995362"/>
            </a:xfrm>
          </p:grpSpPr>
          <p:sp>
            <p:nvSpPr>
              <p:cNvPr id="153" name="Google Shape;153;p7"/>
              <p:cNvSpPr/>
              <p:nvPr/>
            </p:nvSpPr>
            <p:spPr>
              <a:xfrm>
                <a:off x="6512242" y="4181474"/>
                <a:ext cx="2588894" cy="995362"/>
              </a:xfrm>
              <a:custGeom>
                <a:rect b="b" l="l" r="r" t="t"/>
                <a:pathLst>
                  <a:path extrusionOk="0" h="995362" w="2588894">
                    <a:moveTo>
                      <a:pt x="296227" y="0"/>
                    </a:moveTo>
                    <a:lnTo>
                      <a:pt x="2292668" y="0"/>
                    </a:lnTo>
                    <a:cubicBezTo>
                      <a:pt x="2455545" y="0"/>
                      <a:pt x="2588895" y="133350"/>
                      <a:pt x="2588895" y="296228"/>
                    </a:cubicBezTo>
                    <a:lnTo>
                      <a:pt x="2588895" y="699135"/>
                    </a:lnTo>
                    <a:cubicBezTo>
                      <a:pt x="2588895" y="862013"/>
                      <a:pt x="2455545" y="995363"/>
                      <a:pt x="2292668" y="995363"/>
                    </a:cubicBezTo>
                    <a:lnTo>
                      <a:pt x="296227" y="995363"/>
                    </a:lnTo>
                    <a:cubicBezTo>
                      <a:pt x="133350" y="995363"/>
                      <a:pt x="0" y="862013"/>
                      <a:pt x="0" y="699135"/>
                    </a:cubicBezTo>
                    <a:lnTo>
                      <a:pt x="0" y="296228"/>
                    </a:lnTo>
                    <a:cubicBezTo>
                      <a:pt x="0" y="133350"/>
                      <a:pt x="133350" y="0"/>
                      <a:pt x="296227" y="0"/>
                    </a:cubicBezTo>
                    <a:close/>
                  </a:path>
                </a:pathLst>
              </a:custGeom>
              <a:solidFill>
                <a:srgbClr val="40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7"/>
              <p:cNvSpPr/>
              <p:nvPr/>
            </p:nvSpPr>
            <p:spPr>
              <a:xfrm>
                <a:off x="4545329" y="4181474"/>
                <a:ext cx="2606992" cy="995362"/>
              </a:xfrm>
              <a:custGeom>
                <a:rect b="b" l="l" r="r" t="t"/>
                <a:pathLst>
                  <a:path extrusionOk="0" h="995362" w="2606992">
                    <a:moveTo>
                      <a:pt x="296228" y="0"/>
                    </a:moveTo>
                    <a:lnTo>
                      <a:pt x="2310765" y="0"/>
                    </a:lnTo>
                    <a:cubicBezTo>
                      <a:pt x="2473643" y="0"/>
                      <a:pt x="2606993" y="133350"/>
                      <a:pt x="2606993" y="296228"/>
                    </a:cubicBezTo>
                    <a:lnTo>
                      <a:pt x="2606993" y="699135"/>
                    </a:lnTo>
                    <a:cubicBezTo>
                      <a:pt x="2606993" y="862013"/>
                      <a:pt x="2473643" y="995363"/>
                      <a:pt x="2310765" y="995363"/>
                    </a:cubicBezTo>
                    <a:lnTo>
                      <a:pt x="296228" y="995363"/>
                    </a:lnTo>
                    <a:cubicBezTo>
                      <a:pt x="133350" y="995363"/>
                      <a:pt x="0" y="862013"/>
                      <a:pt x="0" y="699135"/>
                    </a:cubicBezTo>
                    <a:lnTo>
                      <a:pt x="0" y="296228"/>
                    </a:lnTo>
                    <a:cubicBezTo>
                      <a:pt x="0" y="133350"/>
                      <a:pt x="133350" y="0"/>
                      <a:pt x="296228" y="0"/>
                    </a:cubicBez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7"/>
              <p:cNvSpPr/>
              <p:nvPr/>
            </p:nvSpPr>
            <p:spPr>
              <a:xfrm>
                <a:off x="4679632" y="4315777"/>
                <a:ext cx="2337435" cy="725804"/>
              </a:xfrm>
              <a:custGeom>
                <a:rect b="b" l="l" r="r" t="t"/>
                <a:pathLst>
                  <a:path extrusionOk="0" h="725804" w="2337435">
                    <a:moveTo>
                      <a:pt x="225742" y="0"/>
                    </a:moveTo>
                    <a:lnTo>
                      <a:pt x="2111693" y="0"/>
                    </a:lnTo>
                    <a:cubicBezTo>
                      <a:pt x="2235518" y="0"/>
                      <a:pt x="2337435" y="101917"/>
                      <a:pt x="2337435" y="225742"/>
                    </a:cubicBezTo>
                    <a:lnTo>
                      <a:pt x="2337435" y="500063"/>
                    </a:lnTo>
                    <a:cubicBezTo>
                      <a:pt x="2337435" y="623888"/>
                      <a:pt x="2235518" y="725805"/>
                      <a:pt x="2111693" y="725805"/>
                    </a:cubicBezTo>
                    <a:lnTo>
                      <a:pt x="225742" y="725805"/>
                    </a:lnTo>
                    <a:cubicBezTo>
                      <a:pt x="101917" y="725805"/>
                      <a:pt x="0" y="623888"/>
                      <a:pt x="0" y="500063"/>
                    </a:cubicBezTo>
                    <a:lnTo>
                      <a:pt x="0" y="225742"/>
                    </a:lnTo>
                    <a:cubicBezTo>
                      <a:pt x="0" y="101917"/>
                      <a:pt x="101917" y="0"/>
                      <a:pt x="225742" y="0"/>
                    </a:cubicBezTo>
                    <a:close/>
                  </a:path>
                </a:pathLst>
              </a:custGeom>
              <a:solidFill>
                <a:srgbClr val="2D2D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7"/>
              <p:cNvSpPr/>
              <p:nvPr/>
            </p:nvSpPr>
            <p:spPr>
              <a:xfrm>
                <a:off x="5061584" y="4587239"/>
                <a:ext cx="1955482" cy="454342"/>
              </a:xfrm>
              <a:custGeom>
                <a:rect b="b" l="l" r="r" t="t"/>
                <a:pathLst>
                  <a:path extrusionOk="0" h="454342" w="1955482">
                    <a:moveTo>
                      <a:pt x="1955483" y="0"/>
                    </a:moveTo>
                    <a:lnTo>
                      <a:pt x="0" y="0"/>
                    </a:lnTo>
                    <a:lnTo>
                      <a:pt x="0" y="454342"/>
                    </a:lnTo>
                    <a:lnTo>
                      <a:pt x="1793558" y="454342"/>
                    </a:lnTo>
                    <a:cubicBezTo>
                      <a:pt x="1882140" y="454342"/>
                      <a:pt x="1954530" y="381953"/>
                      <a:pt x="1954530" y="293370"/>
                    </a:cubicBezTo>
                    <a:lnTo>
                      <a:pt x="1954530" y="0"/>
                    </a:lnTo>
                    <a:close/>
                  </a:path>
                </a:pathLst>
              </a:custGeom>
              <a:solidFill>
                <a:srgbClr val="949B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5061584" y="4587239"/>
                <a:ext cx="690562" cy="454342"/>
              </a:xfrm>
              <a:custGeom>
                <a:rect b="b" l="l" r="r" t="t"/>
                <a:pathLst>
                  <a:path extrusionOk="0" h="454342" w="690562">
                    <a:moveTo>
                      <a:pt x="690563" y="0"/>
                    </a:moveTo>
                    <a:lnTo>
                      <a:pt x="0" y="0"/>
                    </a:lnTo>
                    <a:lnTo>
                      <a:pt x="0" y="454342"/>
                    </a:lnTo>
                    <a:lnTo>
                      <a:pt x="529590" y="454342"/>
                    </a:lnTo>
                    <a:cubicBezTo>
                      <a:pt x="618172" y="454342"/>
                      <a:pt x="690563" y="381953"/>
                      <a:pt x="690563" y="293370"/>
                    </a:cubicBezTo>
                    <a:lnTo>
                      <a:pt x="690563" y="0"/>
                    </a:lnTo>
                    <a:close/>
                  </a:path>
                </a:pathLst>
              </a:custGeom>
              <a:solidFill>
                <a:srgbClr val="878F8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7"/>
              <p:cNvSpPr/>
              <p:nvPr/>
            </p:nvSpPr>
            <p:spPr>
              <a:xfrm>
                <a:off x="3210877" y="4315777"/>
                <a:ext cx="2337434" cy="725804"/>
              </a:xfrm>
              <a:custGeom>
                <a:rect b="b" l="l" r="r" t="t"/>
                <a:pathLst>
                  <a:path extrusionOk="0" h="725804" w="2337434">
                    <a:moveTo>
                      <a:pt x="225742" y="0"/>
                    </a:moveTo>
                    <a:lnTo>
                      <a:pt x="2111693" y="0"/>
                    </a:lnTo>
                    <a:cubicBezTo>
                      <a:pt x="2235518" y="0"/>
                      <a:pt x="2337435" y="101917"/>
                      <a:pt x="2337435" y="225742"/>
                    </a:cubicBezTo>
                    <a:lnTo>
                      <a:pt x="2337435" y="500063"/>
                    </a:lnTo>
                    <a:cubicBezTo>
                      <a:pt x="2337435" y="623888"/>
                      <a:pt x="2235518" y="725805"/>
                      <a:pt x="2111693" y="725805"/>
                    </a:cubicBezTo>
                    <a:lnTo>
                      <a:pt x="225742" y="725805"/>
                    </a:lnTo>
                    <a:cubicBezTo>
                      <a:pt x="101917" y="725805"/>
                      <a:pt x="0" y="623888"/>
                      <a:pt x="0" y="500063"/>
                    </a:cubicBezTo>
                    <a:lnTo>
                      <a:pt x="0" y="225742"/>
                    </a:lnTo>
                    <a:cubicBezTo>
                      <a:pt x="0" y="101917"/>
                      <a:pt x="100965" y="0"/>
                      <a:pt x="225742" y="0"/>
                    </a:cubicBezTo>
                    <a:close/>
                  </a:path>
                </a:pathLst>
              </a:custGeom>
              <a:solidFill>
                <a:srgbClr val="A8AD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7"/>
              <p:cNvSpPr/>
              <p:nvPr/>
            </p:nvSpPr>
            <p:spPr>
              <a:xfrm>
                <a:off x="3086100" y="4315777"/>
                <a:ext cx="2337434" cy="725804"/>
              </a:xfrm>
              <a:custGeom>
                <a:rect b="b" l="l" r="r" t="t"/>
                <a:pathLst>
                  <a:path extrusionOk="0" h="725804" w="2337434">
                    <a:moveTo>
                      <a:pt x="225743" y="0"/>
                    </a:moveTo>
                    <a:lnTo>
                      <a:pt x="2111693" y="0"/>
                    </a:lnTo>
                    <a:cubicBezTo>
                      <a:pt x="2235518" y="0"/>
                      <a:pt x="2337435" y="101917"/>
                      <a:pt x="2337435" y="225742"/>
                    </a:cubicBezTo>
                    <a:lnTo>
                      <a:pt x="2337435" y="500063"/>
                    </a:lnTo>
                    <a:cubicBezTo>
                      <a:pt x="2337435" y="623888"/>
                      <a:pt x="2235518" y="725805"/>
                      <a:pt x="2111693" y="725805"/>
                    </a:cubicBezTo>
                    <a:lnTo>
                      <a:pt x="225743" y="725805"/>
                    </a:lnTo>
                    <a:cubicBezTo>
                      <a:pt x="101918" y="725805"/>
                      <a:pt x="0" y="623888"/>
                      <a:pt x="0" y="500063"/>
                    </a:cubicBezTo>
                    <a:lnTo>
                      <a:pt x="0" y="225742"/>
                    </a:lnTo>
                    <a:cubicBezTo>
                      <a:pt x="0" y="101917"/>
                      <a:pt x="101918" y="0"/>
                      <a:pt x="225743" y="0"/>
                    </a:cubicBezTo>
                    <a:close/>
                  </a:path>
                </a:pathLst>
              </a:custGeom>
              <a:solidFill>
                <a:srgbClr val="B8BE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7"/>
              <p:cNvSpPr/>
              <p:nvPr/>
            </p:nvSpPr>
            <p:spPr>
              <a:xfrm>
                <a:off x="3892867" y="4451984"/>
                <a:ext cx="321945" cy="322897"/>
              </a:xfrm>
              <a:custGeom>
                <a:rect b="b" l="l" r="r" t="t"/>
                <a:pathLst>
                  <a:path extrusionOk="0" h="322897" w="321945">
                    <a:moveTo>
                      <a:pt x="160973" y="322897"/>
                    </a:moveTo>
                    <a:cubicBezTo>
                      <a:pt x="249555" y="322897"/>
                      <a:pt x="321945" y="250508"/>
                      <a:pt x="321945" y="160972"/>
                    </a:cubicBezTo>
                    <a:cubicBezTo>
                      <a:pt x="321945" y="72390"/>
                      <a:pt x="249555" y="0"/>
                      <a:pt x="160973" y="0"/>
                    </a:cubicBezTo>
                    <a:cubicBezTo>
                      <a:pt x="72390" y="0"/>
                      <a:pt x="0" y="72390"/>
                      <a:pt x="0" y="160972"/>
                    </a:cubicBezTo>
                    <a:cubicBezTo>
                      <a:pt x="0" y="249555"/>
                      <a:pt x="72390" y="322897"/>
                      <a:pt x="160973" y="322897"/>
                    </a:cubicBezTo>
                    <a:close/>
                  </a:path>
                </a:pathLst>
              </a:custGeom>
              <a:solidFill>
                <a:srgbClr val="A8AD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7"/>
              <p:cNvSpPr/>
              <p:nvPr/>
            </p:nvSpPr>
            <p:spPr>
              <a:xfrm>
                <a:off x="3805228" y="4404359"/>
                <a:ext cx="322906" cy="323850"/>
              </a:xfrm>
              <a:custGeom>
                <a:rect b="b" l="l" r="r" t="t"/>
                <a:pathLst>
                  <a:path extrusionOk="0" h="323850" w="322906">
                    <a:moveTo>
                      <a:pt x="160982" y="323850"/>
                    </a:moveTo>
                    <a:cubicBezTo>
                      <a:pt x="249564" y="323850"/>
                      <a:pt x="322907" y="251460"/>
                      <a:pt x="322907" y="161925"/>
                    </a:cubicBezTo>
                    <a:cubicBezTo>
                      <a:pt x="322907" y="73343"/>
                      <a:pt x="250517" y="0"/>
                      <a:pt x="160982" y="0"/>
                    </a:cubicBezTo>
                    <a:cubicBezTo>
                      <a:pt x="72399" y="0"/>
                      <a:pt x="9" y="72390"/>
                      <a:pt x="9" y="161925"/>
                    </a:cubicBezTo>
                    <a:cubicBezTo>
                      <a:pt x="-943" y="250508"/>
                      <a:pt x="71447" y="323850"/>
                      <a:pt x="160982" y="323850"/>
                    </a:cubicBezTo>
                    <a:close/>
                  </a:path>
                </a:pathLst>
              </a:custGeom>
              <a:solidFill>
                <a:srgbClr val="F3F8F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7"/>
              <p:cNvSpPr/>
              <p:nvPr/>
            </p:nvSpPr>
            <p:spPr>
              <a:xfrm>
                <a:off x="3830245" y="4431981"/>
                <a:ext cx="184298" cy="180975"/>
              </a:xfrm>
              <a:custGeom>
                <a:rect b="b" l="l" r="r" t="t"/>
                <a:pathLst>
                  <a:path extrusionOk="0" h="180975" w="184298">
                    <a:moveTo>
                      <a:pt x="110247" y="0"/>
                    </a:moveTo>
                    <a:cubicBezTo>
                      <a:pt x="159777" y="0"/>
                      <a:pt x="192162" y="40005"/>
                      <a:pt x="182637" y="90488"/>
                    </a:cubicBezTo>
                    <a:cubicBezTo>
                      <a:pt x="173112" y="140018"/>
                      <a:pt x="124534" y="180975"/>
                      <a:pt x="74052" y="180975"/>
                    </a:cubicBezTo>
                    <a:cubicBezTo>
                      <a:pt x="24522" y="180975"/>
                      <a:pt x="-7863" y="140970"/>
                      <a:pt x="1662" y="90488"/>
                    </a:cubicBezTo>
                    <a:cubicBezTo>
                      <a:pt x="11187" y="40958"/>
                      <a:pt x="59764" y="0"/>
                      <a:pt x="110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7"/>
              <p:cNvSpPr/>
              <p:nvPr/>
            </p:nvSpPr>
            <p:spPr>
              <a:xfrm>
                <a:off x="5547360" y="4748212"/>
                <a:ext cx="1469707" cy="133350"/>
              </a:xfrm>
              <a:custGeom>
                <a:rect b="b" l="l" r="r" t="t"/>
                <a:pathLst>
                  <a:path extrusionOk="0" h="133350" w="1469707">
                    <a:moveTo>
                      <a:pt x="0" y="0"/>
                    </a:moveTo>
                    <a:lnTo>
                      <a:pt x="1469707" y="0"/>
                    </a:lnTo>
                    <a:lnTo>
                      <a:pt x="1469707" y="133350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rgbClr val="878F8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7"/>
              <p:cNvSpPr/>
              <p:nvPr/>
            </p:nvSpPr>
            <p:spPr>
              <a:xfrm>
                <a:off x="5547359" y="4748212"/>
                <a:ext cx="204787" cy="132397"/>
              </a:xfrm>
              <a:custGeom>
                <a:rect b="b" l="l" r="r" t="t"/>
                <a:pathLst>
                  <a:path extrusionOk="0" h="132397" w="204787">
                    <a:moveTo>
                      <a:pt x="0" y="0"/>
                    </a:moveTo>
                    <a:lnTo>
                      <a:pt x="204788" y="0"/>
                    </a:lnTo>
                    <a:lnTo>
                      <a:pt x="204788" y="132397"/>
                    </a:lnTo>
                    <a:lnTo>
                      <a:pt x="204788" y="132397"/>
                    </a:lnTo>
                    <a:lnTo>
                      <a:pt x="0" y="132397"/>
                    </a:lnTo>
                    <a:close/>
                  </a:path>
                </a:pathLst>
              </a:custGeom>
              <a:solidFill>
                <a:srgbClr val="7678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7"/>
              <p:cNvSpPr/>
              <p:nvPr/>
            </p:nvSpPr>
            <p:spPr>
              <a:xfrm>
                <a:off x="5605462" y="4502467"/>
                <a:ext cx="935355" cy="83819"/>
              </a:xfrm>
              <a:custGeom>
                <a:rect b="b" l="l" r="r" t="t"/>
                <a:pathLst>
                  <a:path extrusionOk="0" h="83819" w="935355">
                    <a:moveTo>
                      <a:pt x="934403" y="0"/>
                    </a:moveTo>
                    <a:lnTo>
                      <a:pt x="294322" y="0"/>
                    </a:lnTo>
                    <a:lnTo>
                      <a:pt x="242888" y="13335"/>
                    </a:lnTo>
                    <a:cubicBezTo>
                      <a:pt x="162878" y="34290"/>
                      <a:pt x="79057" y="34290"/>
                      <a:pt x="0" y="13335"/>
                    </a:cubicBezTo>
                    <a:lnTo>
                      <a:pt x="44768" y="83820"/>
                    </a:lnTo>
                    <a:lnTo>
                      <a:pt x="935355" y="83820"/>
                    </a:lnTo>
                    <a:lnTo>
                      <a:pt x="935355" y="0"/>
                    </a:lnTo>
                    <a:close/>
                  </a:path>
                </a:pathLst>
              </a:custGeom>
              <a:solidFill>
                <a:srgbClr val="8BA6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5547359" y="4477702"/>
                <a:ext cx="992505" cy="109537"/>
              </a:xfrm>
              <a:custGeom>
                <a:rect b="b" l="l" r="r" t="t"/>
                <a:pathLst>
                  <a:path extrusionOk="0" h="109537" w="992505">
                    <a:moveTo>
                      <a:pt x="0" y="0"/>
                    </a:moveTo>
                    <a:lnTo>
                      <a:pt x="101918" y="24765"/>
                    </a:lnTo>
                    <a:cubicBezTo>
                      <a:pt x="394335" y="97155"/>
                      <a:pt x="700088" y="97155"/>
                      <a:pt x="992505" y="24765"/>
                    </a:cubicBezTo>
                    <a:lnTo>
                      <a:pt x="992505" y="109538"/>
                    </a:lnTo>
                    <a:lnTo>
                      <a:pt x="0" y="109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C4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7"/>
            <p:cNvGrpSpPr/>
            <p:nvPr/>
          </p:nvGrpSpPr>
          <p:grpSpPr>
            <a:xfrm>
              <a:off x="7748587" y="3772852"/>
              <a:ext cx="91440" cy="356234"/>
              <a:chOff x="7748587" y="3772852"/>
              <a:chExt cx="91440" cy="356234"/>
            </a:xfrm>
          </p:grpSpPr>
          <p:sp>
            <p:nvSpPr>
              <p:cNvPr id="168" name="Google Shape;168;p7"/>
              <p:cNvSpPr/>
              <p:nvPr/>
            </p:nvSpPr>
            <p:spPr>
              <a:xfrm>
                <a:off x="7748587" y="3772852"/>
                <a:ext cx="91440" cy="356234"/>
              </a:xfrm>
              <a:custGeom>
                <a:rect b="b" l="l" r="r" t="t"/>
                <a:pathLst>
                  <a:path extrusionOk="0" h="356234" w="91440">
                    <a:moveTo>
                      <a:pt x="45720" y="0"/>
                    </a:moveTo>
                    <a:lnTo>
                      <a:pt x="45720" y="0"/>
                    </a:lnTo>
                    <a:cubicBezTo>
                      <a:pt x="71438" y="0"/>
                      <a:pt x="91440" y="20955"/>
                      <a:pt x="91440" y="45720"/>
                    </a:cubicBezTo>
                    <a:lnTo>
                      <a:pt x="91440" y="310515"/>
                    </a:lnTo>
                    <a:cubicBezTo>
                      <a:pt x="91440" y="336232"/>
                      <a:pt x="70485" y="356235"/>
                      <a:pt x="45720" y="356235"/>
                    </a:cubicBezTo>
                    <a:lnTo>
                      <a:pt x="45720" y="356235"/>
                    </a:lnTo>
                    <a:cubicBezTo>
                      <a:pt x="20003" y="356235"/>
                      <a:pt x="0" y="335280"/>
                      <a:pt x="0" y="310515"/>
                    </a:cubicBezTo>
                    <a:lnTo>
                      <a:pt x="0" y="45720"/>
                    </a:lnTo>
                    <a:cubicBezTo>
                      <a:pt x="0" y="20002"/>
                      <a:pt x="20003" y="0"/>
                      <a:pt x="45720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7"/>
              <p:cNvSpPr/>
              <p:nvPr/>
            </p:nvSpPr>
            <p:spPr>
              <a:xfrm>
                <a:off x="7762875" y="3815714"/>
                <a:ext cx="41909" cy="272414"/>
              </a:xfrm>
              <a:custGeom>
                <a:rect b="b" l="l" r="r" t="t"/>
                <a:pathLst>
                  <a:path extrusionOk="0" h="272414" w="41909">
                    <a:moveTo>
                      <a:pt x="20955" y="0"/>
                    </a:moveTo>
                    <a:lnTo>
                      <a:pt x="20955" y="0"/>
                    </a:lnTo>
                    <a:cubicBezTo>
                      <a:pt x="32385" y="0"/>
                      <a:pt x="41910" y="9525"/>
                      <a:pt x="41910" y="20955"/>
                    </a:cubicBezTo>
                    <a:lnTo>
                      <a:pt x="41910" y="251460"/>
                    </a:lnTo>
                    <a:cubicBezTo>
                      <a:pt x="41910" y="262890"/>
                      <a:pt x="32385" y="272415"/>
                      <a:pt x="20955" y="272415"/>
                    </a:cubicBezTo>
                    <a:lnTo>
                      <a:pt x="20955" y="272415"/>
                    </a:lnTo>
                    <a:cubicBezTo>
                      <a:pt x="9525" y="272415"/>
                      <a:pt x="0" y="262890"/>
                      <a:pt x="0" y="251460"/>
                    </a:cubicBezTo>
                    <a:lnTo>
                      <a:pt x="0" y="20955"/>
                    </a:lnTo>
                    <a:cubicBezTo>
                      <a:pt x="0" y="8572"/>
                      <a:pt x="9525" y="0"/>
                      <a:pt x="20955" y="0"/>
                    </a:cubicBezTo>
                    <a:close/>
                  </a:path>
                </a:pathLst>
              </a:custGeom>
              <a:solidFill>
                <a:srgbClr val="2D2D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7"/>
            <p:cNvGrpSpPr/>
            <p:nvPr/>
          </p:nvGrpSpPr>
          <p:grpSpPr>
            <a:xfrm>
              <a:off x="7876222" y="3772852"/>
              <a:ext cx="731520" cy="356234"/>
              <a:chOff x="7876222" y="3772852"/>
              <a:chExt cx="731520" cy="356234"/>
            </a:xfrm>
          </p:grpSpPr>
          <p:grpSp>
            <p:nvGrpSpPr>
              <p:cNvPr id="171" name="Google Shape;171;p7"/>
              <p:cNvGrpSpPr/>
              <p:nvPr/>
            </p:nvGrpSpPr>
            <p:grpSpPr>
              <a:xfrm>
                <a:off x="7876222" y="3772852"/>
                <a:ext cx="91440" cy="356234"/>
                <a:chOff x="7876222" y="3772852"/>
                <a:chExt cx="91440" cy="356234"/>
              </a:xfrm>
            </p:grpSpPr>
            <p:sp>
              <p:nvSpPr>
                <p:cNvPr id="172" name="Google Shape;172;p7"/>
                <p:cNvSpPr/>
                <p:nvPr/>
              </p:nvSpPr>
              <p:spPr>
                <a:xfrm>
                  <a:off x="7876222" y="3772852"/>
                  <a:ext cx="91440" cy="356234"/>
                </a:xfrm>
                <a:custGeom>
                  <a:rect b="b" l="l" r="r" t="t"/>
                  <a:pathLst>
                    <a:path extrusionOk="0" h="356234" w="91440">
                      <a:moveTo>
                        <a:pt x="45720" y="0"/>
                      </a:moveTo>
                      <a:lnTo>
                        <a:pt x="45720" y="0"/>
                      </a:lnTo>
                      <a:cubicBezTo>
                        <a:pt x="71438" y="0"/>
                        <a:pt x="91440" y="20955"/>
                        <a:pt x="91440" y="45720"/>
                      </a:cubicBezTo>
                      <a:cubicBezTo>
                        <a:pt x="91440" y="134302"/>
                        <a:pt x="91440" y="222885"/>
                        <a:pt x="91440" y="310515"/>
                      </a:cubicBezTo>
                      <a:cubicBezTo>
                        <a:pt x="91440" y="336232"/>
                        <a:pt x="70485" y="356235"/>
                        <a:pt x="45720" y="356235"/>
                      </a:cubicBezTo>
                      <a:lnTo>
                        <a:pt x="45720" y="356235"/>
                      </a:lnTo>
                      <a:cubicBezTo>
                        <a:pt x="20003" y="356235"/>
                        <a:pt x="0" y="335280"/>
                        <a:pt x="0" y="310515"/>
                      </a:cubicBezTo>
                      <a:cubicBezTo>
                        <a:pt x="0" y="221932"/>
                        <a:pt x="0" y="133350"/>
                        <a:pt x="0" y="45720"/>
                      </a:cubicBezTo>
                      <a:cubicBezTo>
                        <a:pt x="0" y="20002"/>
                        <a:pt x="20955" y="0"/>
                        <a:pt x="45720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7"/>
                <p:cNvSpPr/>
                <p:nvPr/>
              </p:nvSpPr>
              <p:spPr>
                <a:xfrm>
                  <a:off x="7890509" y="3815714"/>
                  <a:ext cx="41909" cy="272414"/>
                </a:xfrm>
                <a:custGeom>
                  <a:rect b="b" l="l" r="r" t="t"/>
                  <a:pathLst>
                    <a:path extrusionOk="0" h="272414" w="41909">
                      <a:moveTo>
                        <a:pt x="20955" y="0"/>
                      </a:moveTo>
                      <a:cubicBezTo>
                        <a:pt x="20955" y="0"/>
                        <a:pt x="20955" y="0"/>
                        <a:pt x="20955" y="0"/>
                      </a:cubicBez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cubicBezTo>
                        <a:pt x="20955" y="272415"/>
                        <a:pt x="20955" y="272415"/>
                        <a:pt x="20955" y="272415"/>
                      </a:cubicBez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0" y="8572"/>
                        <a:pt x="9525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" name="Google Shape;174;p7"/>
              <p:cNvGrpSpPr/>
              <p:nvPr/>
            </p:nvGrpSpPr>
            <p:grpSpPr>
              <a:xfrm>
                <a:off x="8003857" y="3772852"/>
                <a:ext cx="91440" cy="356234"/>
                <a:chOff x="8003857" y="3772852"/>
                <a:chExt cx="91440" cy="356234"/>
              </a:xfrm>
            </p:grpSpPr>
            <p:sp>
              <p:nvSpPr>
                <p:cNvPr id="175" name="Google Shape;175;p7"/>
                <p:cNvSpPr/>
                <p:nvPr/>
              </p:nvSpPr>
              <p:spPr>
                <a:xfrm>
                  <a:off x="8003857" y="3772852"/>
                  <a:ext cx="91440" cy="356234"/>
                </a:xfrm>
                <a:custGeom>
                  <a:rect b="b" l="l" r="r" t="t"/>
                  <a:pathLst>
                    <a:path extrusionOk="0" h="356234" w="91440">
                      <a:moveTo>
                        <a:pt x="45720" y="0"/>
                      </a:moveTo>
                      <a:lnTo>
                        <a:pt x="45720" y="0"/>
                      </a:lnTo>
                      <a:cubicBezTo>
                        <a:pt x="71438" y="0"/>
                        <a:pt x="91440" y="20955"/>
                        <a:pt x="91440" y="45720"/>
                      </a:cubicBezTo>
                      <a:cubicBezTo>
                        <a:pt x="91440" y="134302"/>
                        <a:pt x="91440" y="222885"/>
                        <a:pt x="91440" y="310515"/>
                      </a:cubicBezTo>
                      <a:cubicBezTo>
                        <a:pt x="91440" y="336232"/>
                        <a:pt x="70485" y="356235"/>
                        <a:pt x="45720" y="356235"/>
                      </a:cubicBezTo>
                      <a:lnTo>
                        <a:pt x="45720" y="356235"/>
                      </a:lnTo>
                      <a:cubicBezTo>
                        <a:pt x="20003" y="356235"/>
                        <a:pt x="0" y="335280"/>
                        <a:pt x="0" y="310515"/>
                      </a:cubicBezTo>
                      <a:cubicBezTo>
                        <a:pt x="0" y="221932"/>
                        <a:pt x="0" y="133350"/>
                        <a:pt x="0" y="45720"/>
                      </a:cubicBezTo>
                      <a:cubicBezTo>
                        <a:pt x="0" y="20002"/>
                        <a:pt x="20955" y="0"/>
                        <a:pt x="45720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7"/>
                <p:cNvSpPr/>
                <p:nvPr/>
              </p:nvSpPr>
              <p:spPr>
                <a:xfrm>
                  <a:off x="8018144" y="3815714"/>
                  <a:ext cx="41910" cy="272414"/>
                </a:xfrm>
                <a:custGeom>
                  <a:rect b="b" l="l" r="r" t="t"/>
                  <a:pathLst>
                    <a:path extrusionOk="0" h="272414" w="41910">
                      <a:moveTo>
                        <a:pt x="20955" y="0"/>
                      </a:moveTo>
                      <a:lnTo>
                        <a:pt x="20955" y="0"/>
                      </a:ln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lnTo>
                        <a:pt x="20955" y="272415"/>
                      </a:ln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953" y="8572"/>
                        <a:pt x="9525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" name="Google Shape;177;p7"/>
              <p:cNvGrpSpPr/>
              <p:nvPr/>
            </p:nvGrpSpPr>
            <p:grpSpPr>
              <a:xfrm>
                <a:off x="8132444" y="3772852"/>
                <a:ext cx="91440" cy="356234"/>
                <a:chOff x="8132444" y="3772852"/>
                <a:chExt cx="91440" cy="356234"/>
              </a:xfrm>
            </p:grpSpPr>
            <p:sp>
              <p:nvSpPr>
                <p:cNvPr id="178" name="Google Shape;178;p7"/>
                <p:cNvSpPr/>
                <p:nvPr/>
              </p:nvSpPr>
              <p:spPr>
                <a:xfrm>
                  <a:off x="8132444" y="3772852"/>
                  <a:ext cx="91440" cy="356234"/>
                </a:xfrm>
                <a:custGeom>
                  <a:rect b="b" l="l" r="r" t="t"/>
                  <a:pathLst>
                    <a:path extrusionOk="0" h="356234" w="91440">
                      <a:moveTo>
                        <a:pt x="45720" y="0"/>
                      </a:moveTo>
                      <a:lnTo>
                        <a:pt x="45720" y="0"/>
                      </a:lnTo>
                      <a:cubicBezTo>
                        <a:pt x="71438" y="0"/>
                        <a:pt x="91440" y="20955"/>
                        <a:pt x="91440" y="45720"/>
                      </a:cubicBezTo>
                      <a:cubicBezTo>
                        <a:pt x="91440" y="134302"/>
                        <a:pt x="91440" y="222885"/>
                        <a:pt x="91440" y="310515"/>
                      </a:cubicBezTo>
                      <a:cubicBezTo>
                        <a:pt x="91440" y="336232"/>
                        <a:pt x="70485" y="356235"/>
                        <a:pt x="45720" y="356235"/>
                      </a:cubicBezTo>
                      <a:lnTo>
                        <a:pt x="45720" y="356235"/>
                      </a:lnTo>
                      <a:cubicBezTo>
                        <a:pt x="20003" y="356235"/>
                        <a:pt x="0" y="335280"/>
                        <a:pt x="0" y="310515"/>
                      </a:cubicBezTo>
                      <a:cubicBezTo>
                        <a:pt x="0" y="221932"/>
                        <a:pt x="0" y="133350"/>
                        <a:pt x="0" y="45720"/>
                      </a:cubicBezTo>
                      <a:cubicBezTo>
                        <a:pt x="0" y="20002"/>
                        <a:pt x="20003" y="0"/>
                        <a:pt x="45720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7"/>
                <p:cNvSpPr/>
                <p:nvPr/>
              </p:nvSpPr>
              <p:spPr>
                <a:xfrm>
                  <a:off x="8145780" y="3815714"/>
                  <a:ext cx="41909" cy="272414"/>
                </a:xfrm>
                <a:custGeom>
                  <a:rect b="b" l="l" r="r" t="t"/>
                  <a:pathLst>
                    <a:path extrusionOk="0" h="272414" w="41909">
                      <a:moveTo>
                        <a:pt x="20955" y="0"/>
                      </a:moveTo>
                      <a:lnTo>
                        <a:pt x="20955" y="0"/>
                      </a:ln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lnTo>
                        <a:pt x="20955" y="272415"/>
                      </a:ln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952" y="8572"/>
                        <a:pt x="10477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" name="Google Shape;180;p7"/>
              <p:cNvGrpSpPr/>
              <p:nvPr/>
            </p:nvGrpSpPr>
            <p:grpSpPr>
              <a:xfrm>
                <a:off x="8260080" y="3772852"/>
                <a:ext cx="91439" cy="356234"/>
                <a:chOff x="8260080" y="3772852"/>
                <a:chExt cx="91439" cy="356234"/>
              </a:xfrm>
            </p:grpSpPr>
            <p:sp>
              <p:nvSpPr>
                <p:cNvPr id="181" name="Google Shape;181;p7"/>
                <p:cNvSpPr/>
                <p:nvPr/>
              </p:nvSpPr>
              <p:spPr>
                <a:xfrm>
                  <a:off x="8260080" y="3772852"/>
                  <a:ext cx="91439" cy="356234"/>
                </a:xfrm>
                <a:custGeom>
                  <a:rect b="b" l="l" r="r" t="t"/>
                  <a:pathLst>
                    <a:path extrusionOk="0" h="356234" w="91439">
                      <a:moveTo>
                        <a:pt x="45720" y="0"/>
                      </a:moveTo>
                      <a:lnTo>
                        <a:pt x="45720" y="0"/>
                      </a:lnTo>
                      <a:cubicBezTo>
                        <a:pt x="71438" y="0"/>
                        <a:pt x="91440" y="20955"/>
                        <a:pt x="91440" y="45720"/>
                      </a:cubicBezTo>
                      <a:cubicBezTo>
                        <a:pt x="91440" y="134302"/>
                        <a:pt x="91440" y="222885"/>
                        <a:pt x="91440" y="310515"/>
                      </a:cubicBezTo>
                      <a:cubicBezTo>
                        <a:pt x="91440" y="336232"/>
                        <a:pt x="70485" y="356235"/>
                        <a:pt x="45720" y="356235"/>
                      </a:cubicBezTo>
                      <a:lnTo>
                        <a:pt x="45720" y="356235"/>
                      </a:lnTo>
                      <a:cubicBezTo>
                        <a:pt x="20002" y="356235"/>
                        <a:pt x="0" y="335280"/>
                        <a:pt x="0" y="310515"/>
                      </a:cubicBezTo>
                      <a:cubicBezTo>
                        <a:pt x="0" y="221932"/>
                        <a:pt x="0" y="133350"/>
                        <a:pt x="0" y="45720"/>
                      </a:cubicBezTo>
                      <a:cubicBezTo>
                        <a:pt x="0" y="20002"/>
                        <a:pt x="20002" y="0"/>
                        <a:pt x="45720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7"/>
                <p:cNvSpPr/>
                <p:nvPr/>
              </p:nvSpPr>
              <p:spPr>
                <a:xfrm>
                  <a:off x="8274367" y="3815714"/>
                  <a:ext cx="41909" cy="272414"/>
                </a:xfrm>
                <a:custGeom>
                  <a:rect b="b" l="l" r="r" t="t"/>
                  <a:pathLst>
                    <a:path extrusionOk="0" h="272414" w="41909">
                      <a:moveTo>
                        <a:pt x="20955" y="0"/>
                      </a:moveTo>
                      <a:lnTo>
                        <a:pt x="20955" y="0"/>
                      </a:ln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lnTo>
                        <a:pt x="20955" y="272415"/>
                      </a:ln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0" y="8572"/>
                        <a:pt x="9525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" name="Google Shape;183;p7"/>
              <p:cNvGrpSpPr/>
              <p:nvPr/>
            </p:nvGrpSpPr>
            <p:grpSpPr>
              <a:xfrm>
                <a:off x="8387714" y="3772852"/>
                <a:ext cx="91440" cy="356234"/>
                <a:chOff x="8387714" y="3772852"/>
                <a:chExt cx="91440" cy="356234"/>
              </a:xfrm>
            </p:grpSpPr>
            <p:sp>
              <p:nvSpPr>
                <p:cNvPr id="184" name="Google Shape;184;p7"/>
                <p:cNvSpPr/>
                <p:nvPr/>
              </p:nvSpPr>
              <p:spPr>
                <a:xfrm>
                  <a:off x="8387714" y="3772852"/>
                  <a:ext cx="91440" cy="356234"/>
                </a:xfrm>
                <a:custGeom>
                  <a:rect b="b" l="l" r="r" t="t"/>
                  <a:pathLst>
                    <a:path extrusionOk="0" h="356234" w="91440">
                      <a:moveTo>
                        <a:pt x="45720" y="0"/>
                      </a:moveTo>
                      <a:lnTo>
                        <a:pt x="45720" y="0"/>
                      </a:lnTo>
                      <a:cubicBezTo>
                        <a:pt x="71438" y="0"/>
                        <a:pt x="91440" y="20955"/>
                        <a:pt x="91440" y="45720"/>
                      </a:cubicBezTo>
                      <a:cubicBezTo>
                        <a:pt x="91440" y="134302"/>
                        <a:pt x="91440" y="222885"/>
                        <a:pt x="91440" y="310515"/>
                      </a:cubicBezTo>
                      <a:cubicBezTo>
                        <a:pt x="91440" y="336232"/>
                        <a:pt x="70485" y="356235"/>
                        <a:pt x="45720" y="356235"/>
                      </a:cubicBezTo>
                      <a:lnTo>
                        <a:pt x="45720" y="356235"/>
                      </a:lnTo>
                      <a:cubicBezTo>
                        <a:pt x="20003" y="356235"/>
                        <a:pt x="0" y="335280"/>
                        <a:pt x="0" y="310515"/>
                      </a:cubicBezTo>
                      <a:cubicBezTo>
                        <a:pt x="0" y="221932"/>
                        <a:pt x="0" y="133350"/>
                        <a:pt x="0" y="45720"/>
                      </a:cubicBezTo>
                      <a:cubicBezTo>
                        <a:pt x="0" y="20002"/>
                        <a:pt x="20955" y="0"/>
                        <a:pt x="45720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7"/>
                <p:cNvSpPr/>
                <p:nvPr/>
              </p:nvSpPr>
              <p:spPr>
                <a:xfrm>
                  <a:off x="8402002" y="3815714"/>
                  <a:ext cx="41910" cy="272414"/>
                </a:xfrm>
                <a:custGeom>
                  <a:rect b="b" l="l" r="r" t="t"/>
                  <a:pathLst>
                    <a:path extrusionOk="0" h="272414" w="41910">
                      <a:moveTo>
                        <a:pt x="20955" y="0"/>
                      </a:moveTo>
                      <a:lnTo>
                        <a:pt x="20955" y="0"/>
                      </a:ln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lnTo>
                        <a:pt x="20955" y="272415"/>
                      </a:ln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0" y="8572"/>
                        <a:pt x="9525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6" name="Google Shape;186;p7"/>
              <p:cNvGrpSpPr/>
              <p:nvPr/>
            </p:nvGrpSpPr>
            <p:grpSpPr>
              <a:xfrm>
                <a:off x="8516271" y="3772852"/>
                <a:ext cx="91471" cy="356234"/>
                <a:chOff x="8516271" y="3772852"/>
                <a:chExt cx="91471" cy="356234"/>
              </a:xfrm>
            </p:grpSpPr>
            <p:sp>
              <p:nvSpPr>
                <p:cNvPr id="187" name="Google Shape;187;p7"/>
                <p:cNvSpPr/>
                <p:nvPr/>
              </p:nvSpPr>
              <p:spPr>
                <a:xfrm>
                  <a:off x="8516271" y="3772852"/>
                  <a:ext cx="91471" cy="356234"/>
                </a:xfrm>
                <a:custGeom>
                  <a:rect b="b" l="l" r="r" t="t"/>
                  <a:pathLst>
                    <a:path extrusionOk="0" h="356234" w="91471">
                      <a:moveTo>
                        <a:pt x="45752" y="0"/>
                      </a:moveTo>
                      <a:cubicBezTo>
                        <a:pt x="45752" y="0"/>
                        <a:pt x="45752" y="0"/>
                        <a:pt x="45752" y="0"/>
                      </a:cubicBezTo>
                      <a:cubicBezTo>
                        <a:pt x="71469" y="0"/>
                        <a:pt x="91472" y="20955"/>
                        <a:pt x="91472" y="45720"/>
                      </a:cubicBezTo>
                      <a:cubicBezTo>
                        <a:pt x="91472" y="134302"/>
                        <a:pt x="91472" y="222885"/>
                        <a:pt x="91472" y="310515"/>
                      </a:cubicBezTo>
                      <a:cubicBezTo>
                        <a:pt x="91472" y="336232"/>
                        <a:pt x="70516" y="356235"/>
                        <a:pt x="45752" y="356235"/>
                      </a:cubicBezTo>
                      <a:cubicBezTo>
                        <a:pt x="45752" y="356235"/>
                        <a:pt x="45752" y="356235"/>
                        <a:pt x="45752" y="356235"/>
                      </a:cubicBezTo>
                      <a:cubicBezTo>
                        <a:pt x="20034" y="356235"/>
                        <a:pt x="31" y="335280"/>
                        <a:pt x="31" y="310515"/>
                      </a:cubicBezTo>
                      <a:cubicBezTo>
                        <a:pt x="31" y="221932"/>
                        <a:pt x="31" y="133350"/>
                        <a:pt x="31" y="45720"/>
                      </a:cubicBezTo>
                      <a:cubicBezTo>
                        <a:pt x="-921" y="20002"/>
                        <a:pt x="20034" y="0"/>
                        <a:pt x="45752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7"/>
                <p:cNvSpPr/>
                <p:nvPr/>
              </p:nvSpPr>
              <p:spPr>
                <a:xfrm>
                  <a:off x="8529637" y="3815714"/>
                  <a:ext cx="41910" cy="272414"/>
                </a:xfrm>
                <a:custGeom>
                  <a:rect b="b" l="l" r="r" t="t"/>
                  <a:pathLst>
                    <a:path extrusionOk="0" h="272414" w="41910">
                      <a:moveTo>
                        <a:pt x="20955" y="0"/>
                      </a:moveTo>
                      <a:lnTo>
                        <a:pt x="20955" y="0"/>
                      </a:ln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lnTo>
                        <a:pt x="20955" y="272415"/>
                      </a:ln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952" y="8572"/>
                        <a:pt x="9525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9" name="Google Shape;189;p7"/>
            <p:cNvGrpSpPr/>
            <p:nvPr/>
          </p:nvGrpSpPr>
          <p:grpSpPr>
            <a:xfrm>
              <a:off x="8643937" y="3772852"/>
              <a:ext cx="91439" cy="356234"/>
              <a:chOff x="8643937" y="3772852"/>
              <a:chExt cx="91439" cy="356234"/>
            </a:xfrm>
          </p:grpSpPr>
          <p:sp>
            <p:nvSpPr>
              <p:cNvPr id="190" name="Google Shape;190;p7"/>
              <p:cNvSpPr/>
              <p:nvPr/>
            </p:nvSpPr>
            <p:spPr>
              <a:xfrm>
                <a:off x="8643937" y="3772852"/>
                <a:ext cx="91439" cy="356234"/>
              </a:xfrm>
              <a:custGeom>
                <a:rect b="b" l="l" r="r" t="t"/>
                <a:pathLst>
                  <a:path extrusionOk="0" h="356234" w="91439">
                    <a:moveTo>
                      <a:pt x="45720" y="0"/>
                    </a:moveTo>
                    <a:lnTo>
                      <a:pt x="45720" y="0"/>
                    </a:lnTo>
                    <a:cubicBezTo>
                      <a:pt x="71438" y="0"/>
                      <a:pt x="91440" y="20955"/>
                      <a:pt x="91440" y="45720"/>
                    </a:cubicBezTo>
                    <a:lnTo>
                      <a:pt x="91440" y="310515"/>
                    </a:lnTo>
                    <a:cubicBezTo>
                      <a:pt x="91440" y="336232"/>
                      <a:pt x="70485" y="356235"/>
                      <a:pt x="45720" y="356235"/>
                    </a:cubicBezTo>
                    <a:lnTo>
                      <a:pt x="45720" y="356235"/>
                    </a:lnTo>
                    <a:cubicBezTo>
                      <a:pt x="20002" y="356235"/>
                      <a:pt x="0" y="335280"/>
                      <a:pt x="0" y="310515"/>
                    </a:cubicBezTo>
                    <a:lnTo>
                      <a:pt x="0" y="45720"/>
                    </a:lnTo>
                    <a:cubicBezTo>
                      <a:pt x="0" y="20002"/>
                      <a:pt x="20002" y="0"/>
                      <a:pt x="45720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8658225" y="3815714"/>
                <a:ext cx="41910" cy="272414"/>
              </a:xfrm>
              <a:custGeom>
                <a:rect b="b" l="l" r="r" t="t"/>
                <a:pathLst>
                  <a:path extrusionOk="0" h="272414" w="41910">
                    <a:moveTo>
                      <a:pt x="20955" y="0"/>
                    </a:moveTo>
                    <a:lnTo>
                      <a:pt x="20955" y="0"/>
                    </a:lnTo>
                    <a:cubicBezTo>
                      <a:pt x="32385" y="0"/>
                      <a:pt x="41910" y="9525"/>
                      <a:pt x="41910" y="20955"/>
                    </a:cubicBezTo>
                    <a:lnTo>
                      <a:pt x="41910" y="251460"/>
                    </a:lnTo>
                    <a:cubicBezTo>
                      <a:pt x="41910" y="262890"/>
                      <a:pt x="32385" y="272415"/>
                      <a:pt x="20955" y="272415"/>
                    </a:cubicBezTo>
                    <a:lnTo>
                      <a:pt x="20955" y="272415"/>
                    </a:lnTo>
                    <a:cubicBezTo>
                      <a:pt x="9525" y="272415"/>
                      <a:pt x="0" y="262890"/>
                      <a:pt x="0" y="251460"/>
                    </a:cubicBezTo>
                    <a:lnTo>
                      <a:pt x="0" y="20955"/>
                    </a:lnTo>
                    <a:cubicBezTo>
                      <a:pt x="0" y="8572"/>
                      <a:pt x="9525" y="0"/>
                      <a:pt x="20955" y="0"/>
                    </a:cubicBezTo>
                    <a:close/>
                  </a:path>
                </a:pathLst>
              </a:custGeom>
              <a:solidFill>
                <a:srgbClr val="2D2D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7"/>
            <p:cNvSpPr/>
            <p:nvPr/>
          </p:nvSpPr>
          <p:spPr>
            <a:xfrm>
              <a:off x="6682740" y="2794634"/>
              <a:ext cx="1525904" cy="568642"/>
            </a:xfrm>
            <a:custGeom>
              <a:rect b="b" l="l" r="r" t="t"/>
              <a:pathLst>
                <a:path extrusionOk="0" h="568642" w="1525904">
                  <a:moveTo>
                    <a:pt x="189547" y="0"/>
                  </a:moveTo>
                  <a:lnTo>
                    <a:pt x="1336358" y="0"/>
                  </a:lnTo>
                  <a:cubicBezTo>
                    <a:pt x="1440180" y="0"/>
                    <a:pt x="1525905" y="85725"/>
                    <a:pt x="1525905" y="189548"/>
                  </a:cubicBezTo>
                  <a:lnTo>
                    <a:pt x="1525905" y="568643"/>
                  </a:lnTo>
                  <a:lnTo>
                    <a:pt x="0" y="568643"/>
                  </a:lnTo>
                  <a:lnTo>
                    <a:pt x="0" y="189548"/>
                  </a:lnTo>
                  <a:cubicBezTo>
                    <a:pt x="0" y="85725"/>
                    <a:pt x="85725" y="0"/>
                    <a:pt x="189547" y="0"/>
                  </a:cubicBezTo>
                  <a:close/>
                </a:path>
              </a:pathLst>
            </a:custGeom>
            <a:solidFill>
              <a:srgbClr val="C1CA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6771322" y="2884169"/>
              <a:ext cx="1348740" cy="480059"/>
            </a:xfrm>
            <a:custGeom>
              <a:rect b="b" l="l" r="r" t="t"/>
              <a:pathLst>
                <a:path extrusionOk="0" h="480059" w="1348740">
                  <a:moveTo>
                    <a:pt x="1348740" y="245745"/>
                  </a:moveTo>
                  <a:lnTo>
                    <a:pt x="1348740" y="234315"/>
                  </a:lnTo>
                  <a:lnTo>
                    <a:pt x="1348740" y="100965"/>
                  </a:lnTo>
                  <a:cubicBezTo>
                    <a:pt x="1348740" y="45720"/>
                    <a:pt x="1303020" y="0"/>
                    <a:pt x="1247775" y="0"/>
                  </a:cubicBezTo>
                  <a:lnTo>
                    <a:pt x="100965" y="0"/>
                  </a:lnTo>
                  <a:cubicBezTo>
                    <a:pt x="45720" y="0"/>
                    <a:pt x="0" y="45720"/>
                    <a:pt x="0" y="100965"/>
                  </a:cubicBezTo>
                  <a:lnTo>
                    <a:pt x="0" y="234315"/>
                  </a:lnTo>
                  <a:lnTo>
                    <a:pt x="0" y="245745"/>
                  </a:lnTo>
                  <a:lnTo>
                    <a:pt x="0" y="379095"/>
                  </a:lnTo>
                  <a:cubicBezTo>
                    <a:pt x="0" y="434340"/>
                    <a:pt x="45720" y="480060"/>
                    <a:pt x="100965" y="480060"/>
                  </a:cubicBezTo>
                  <a:lnTo>
                    <a:pt x="1247775" y="480060"/>
                  </a:lnTo>
                  <a:cubicBezTo>
                    <a:pt x="1303020" y="480060"/>
                    <a:pt x="1348740" y="434340"/>
                    <a:pt x="1348740" y="379095"/>
                  </a:cubicBezTo>
                  <a:lnTo>
                    <a:pt x="1348740" y="245745"/>
                  </a:lnTo>
                  <a:close/>
                </a:path>
              </a:pathLst>
            </a:custGeom>
            <a:solidFill>
              <a:srgbClr val="2D2D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6873240" y="2884169"/>
              <a:ext cx="1110615" cy="480059"/>
            </a:xfrm>
            <a:custGeom>
              <a:rect b="b" l="l" r="r" t="t"/>
              <a:pathLst>
                <a:path extrusionOk="0" h="480059" w="1110615">
                  <a:moveTo>
                    <a:pt x="273367" y="0"/>
                  </a:moveTo>
                  <a:lnTo>
                    <a:pt x="414338" y="0"/>
                  </a:lnTo>
                  <a:lnTo>
                    <a:pt x="140970" y="480060"/>
                  </a:lnTo>
                  <a:lnTo>
                    <a:pt x="0" y="480060"/>
                  </a:lnTo>
                  <a:lnTo>
                    <a:pt x="273367" y="0"/>
                  </a:lnTo>
                  <a:lnTo>
                    <a:pt x="273367" y="0"/>
                  </a:lnTo>
                  <a:close/>
                  <a:moveTo>
                    <a:pt x="568642" y="0"/>
                  </a:moveTo>
                  <a:lnTo>
                    <a:pt x="295275" y="480060"/>
                  </a:lnTo>
                  <a:lnTo>
                    <a:pt x="610553" y="480060"/>
                  </a:lnTo>
                  <a:lnTo>
                    <a:pt x="883920" y="0"/>
                  </a:lnTo>
                  <a:lnTo>
                    <a:pt x="568642" y="0"/>
                  </a:lnTo>
                  <a:lnTo>
                    <a:pt x="568642" y="0"/>
                  </a:lnTo>
                  <a:close/>
                  <a:moveTo>
                    <a:pt x="971550" y="0"/>
                  </a:moveTo>
                  <a:lnTo>
                    <a:pt x="1110615" y="0"/>
                  </a:lnTo>
                  <a:lnTo>
                    <a:pt x="837247" y="480060"/>
                  </a:lnTo>
                  <a:lnTo>
                    <a:pt x="699135" y="48006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4043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6184106" y="3478529"/>
              <a:ext cx="1271587" cy="36195"/>
            </a:xfrm>
            <a:custGeom>
              <a:rect b="b" l="l" r="r" t="t"/>
              <a:pathLst>
                <a:path extrusionOk="0" h="36195" w="1271587">
                  <a:moveTo>
                    <a:pt x="273844" y="0"/>
                  </a:moveTo>
                  <a:cubicBezTo>
                    <a:pt x="292894" y="0"/>
                    <a:pt x="311944" y="0"/>
                    <a:pt x="330994" y="0"/>
                  </a:cubicBezTo>
                  <a:cubicBezTo>
                    <a:pt x="350044" y="0"/>
                    <a:pt x="369094" y="0"/>
                    <a:pt x="388144" y="0"/>
                  </a:cubicBezTo>
                  <a:cubicBezTo>
                    <a:pt x="397669" y="0"/>
                    <a:pt x="397669" y="2858"/>
                    <a:pt x="388144" y="6667"/>
                  </a:cubicBezTo>
                  <a:cubicBezTo>
                    <a:pt x="378619" y="10478"/>
                    <a:pt x="369094" y="14288"/>
                    <a:pt x="359569" y="18098"/>
                  </a:cubicBezTo>
                  <a:cubicBezTo>
                    <a:pt x="350044" y="21908"/>
                    <a:pt x="340519" y="25717"/>
                    <a:pt x="330994" y="29528"/>
                  </a:cubicBezTo>
                  <a:cubicBezTo>
                    <a:pt x="321469" y="33338"/>
                    <a:pt x="306229" y="36195"/>
                    <a:pt x="296704" y="36195"/>
                  </a:cubicBezTo>
                  <a:cubicBezTo>
                    <a:pt x="277654" y="36195"/>
                    <a:pt x="258604" y="36195"/>
                    <a:pt x="239554" y="36195"/>
                  </a:cubicBezTo>
                  <a:cubicBezTo>
                    <a:pt x="220504" y="36195"/>
                    <a:pt x="201454" y="36195"/>
                    <a:pt x="182404" y="36195"/>
                  </a:cubicBezTo>
                  <a:cubicBezTo>
                    <a:pt x="172879" y="36195"/>
                    <a:pt x="172879" y="33338"/>
                    <a:pt x="182404" y="29528"/>
                  </a:cubicBezTo>
                  <a:cubicBezTo>
                    <a:pt x="191929" y="25717"/>
                    <a:pt x="201454" y="21908"/>
                    <a:pt x="210979" y="18098"/>
                  </a:cubicBezTo>
                  <a:cubicBezTo>
                    <a:pt x="220504" y="14288"/>
                    <a:pt x="230029" y="10478"/>
                    <a:pt x="239554" y="6667"/>
                  </a:cubicBezTo>
                  <a:cubicBezTo>
                    <a:pt x="249079" y="2858"/>
                    <a:pt x="264319" y="0"/>
                    <a:pt x="273844" y="0"/>
                  </a:cubicBezTo>
                  <a:lnTo>
                    <a:pt x="273844" y="0"/>
                  </a:lnTo>
                  <a:close/>
                  <a:moveTo>
                    <a:pt x="98584" y="0"/>
                  </a:moveTo>
                  <a:cubicBezTo>
                    <a:pt x="89059" y="0"/>
                    <a:pt x="73819" y="2858"/>
                    <a:pt x="64294" y="6667"/>
                  </a:cubicBezTo>
                  <a:cubicBezTo>
                    <a:pt x="54769" y="10478"/>
                    <a:pt x="45244" y="14288"/>
                    <a:pt x="35719" y="18098"/>
                  </a:cubicBezTo>
                  <a:cubicBezTo>
                    <a:pt x="26194" y="21908"/>
                    <a:pt x="16669" y="25717"/>
                    <a:pt x="7144" y="29528"/>
                  </a:cubicBezTo>
                  <a:cubicBezTo>
                    <a:pt x="-2381" y="33338"/>
                    <a:pt x="-2381" y="36195"/>
                    <a:pt x="7144" y="36195"/>
                  </a:cubicBezTo>
                  <a:cubicBezTo>
                    <a:pt x="26194" y="36195"/>
                    <a:pt x="45244" y="36195"/>
                    <a:pt x="64294" y="36195"/>
                  </a:cubicBezTo>
                  <a:cubicBezTo>
                    <a:pt x="83344" y="36195"/>
                    <a:pt x="102394" y="36195"/>
                    <a:pt x="121444" y="36195"/>
                  </a:cubicBezTo>
                  <a:cubicBezTo>
                    <a:pt x="130969" y="36195"/>
                    <a:pt x="146209" y="33338"/>
                    <a:pt x="155734" y="29528"/>
                  </a:cubicBezTo>
                  <a:cubicBezTo>
                    <a:pt x="165259" y="25717"/>
                    <a:pt x="174784" y="21908"/>
                    <a:pt x="184309" y="18098"/>
                  </a:cubicBezTo>
                  <a:cubicBezTo>
                    <a:pt x="193834" y="14288"/>
                    <a:pt x="203359" y="10478"/>
                    <a:pt x="212884" y="6667"/>
                  </a:cubicBezTo>
                  <a:cubicBezTo>
                    <a:pt x="222409" y="2858"/>
                    <a:pt x="222409" y="0"/>
                    <a:pt x="212884" y="0"/>
                  </a:cubicBezTo>
                  <a:cubicBezTo>
                    <a:pt x="193834" y="0"/>
                    <a:pt x="174784" y="0"/>
                    <a:pt x="155734" y="0"/>
                  </a:cubicBezTo>
                  <a:cubicBezTo>
                    <a:pt x="136684" y="0"/>
                    <a:pt x="117634" y="0"/>
                    <a:pt x="98584" y="0"/>
                  </a:cubicBezTo>
                  <a:lnTo>
                    <a:pt x="98584" y="0"/>
                  </a:lnTo>
                  <a:close/>
                  <a:moveTo>
                    <a:pt x="449104" y="0"/>
                  </a:moveTo>
                  <a:cubicBezTo>
                    <a:pt x="439579" y="0"/>
                    <a:pt x="424339" y="2858"/>
                    <a:pt x="414814" y="6667"/>
                  </a:cubicBezTo>
                  <a:cubicBezTo>
                    <a:pt x="405289" y="10478"/>
                    <a:pt x="395764" y="14288"/>
                    <a:pt x="386239" y="18098"/>
                  </a:cubicBezTo>
                  <a:cubicBezTo>
                    <a:pt x="376714" y="21908"/>
                    <a:pt x="367189" y="25717"/>
                    <a:pt x="357664" y="29528"/>
                  </a:cubicBezTo>
                  <a:cubicBezTo>
                    <a:pt x="348139" y="33338"/>
                    <a:pt x="348139" y="36195"/>
                    <a:pt x="357664" y="36195"/>
                  </a:cubicBezTo>
                  <a:cubicBezTo>
                    <a:pt x="376714" y="36195"/>
                    <a:pt x="395764" y="36195"/>
                    <a:pt x="414814" y="36195"/>
                  </a:cubicBezTo>
                  <a:cubicBezTo>
                    <a:pt x="433864" y="36195"/>
                    <a:pt x="452914" y="36195"/>
                    <a:pt x="471964" y="36195"/>
                  </a:cubicBezTo>
                  <a:cubicBezTo>
                    <a:pt x="481489" y="36195"/>
                    <a:pt x="496729" y="33338"/>
                    <a:pt x="506254" y="29528"/>
                  </a:cubicBezTo>
                  <a:cubicBezTo>
                    <a:pt x="515779" y="25717"/>
                    <a:pt x="525304" y="21908"/>
                    <a:pt x="534829" y="18098"/>
                  </a:cubicBezTo>
                  <a:cubicBezTo>
                    <a:pt x="544354" y="14288"/>
                    <a:pt x="553879" y="10478"/>
                    <a:pt x="563404" y="6667"/>
                  </a:cubicBezTo>
                  <a:cubicBezTo>
                    <a:pt x="572929" y="2858"/>
                    <a:pt x="572929" y="0"/>
                    <a:pt x="563404" y="0"/>
                  </a:cubicBezTo>
                  <a:cubicBezTo>
                    <a:pt x="544354" y="0"/>
                    <a:pt x="525304" y="0"/>
                    <a:pt x="506254" y="0"/>
                  </a:cubicBezTo>
                  <a:cubicBezTo>
                    <a:pt x="487204" y="0"/>
                    <a:pt x="468154" y="0"/>
                    <a:pt x="449104" y="0"/>
                  </a:cubicBezTo>
                  <a:lnTo>
                    <a:pt x="449104" y="0"/>
                  </a:lnTo>
                  <a:close/>
                  <a:moveTo>
                    <a:pt x="624364" y="0"/>
                  </a:moveTo>
                  <a:cubicBezTo>
                    <a:pt x="643414" y="0"/>
                    <a:pt x="662464" y="0"/>
                    <a:pt x="681514" y="0"/>
                  </a:cubicBezTo>
                  <a:cubicBezTo>
                    <a:pt x="700564" y="0"/>
                    <a:pt x="719614" y="0"/>
                    <a:pt x="738664" y="0"/>
                  </a:cubicBezTo>
                  <a:cubicBezTo>
                    <a:pt x="748189" y="0"/>
                    <a:pt x="748189" y="2858"/>
                    <a:pt x="738664" y="6667"/>
                  </a:cubicBezTo>
                  <a:cubicBezTo>
                    <a:pt x="729139" y="10478"/>
                    <a:pt x="719614" y="14288"/>
                    <a:pt x="710089" y="18098"/>
                  </a:cubicBezTo>
                  <a:cubicBezTo>
                    <a:pt x="700564" y="21908"/>
                    <a:pt x="691039" y="25717"/>
                    <a:pt x="681514" y="29528"/>
                  </a:cubicBezTo>
                  <a:cubicBezTo>
                    <a:pt x="671989" y="33338"/>
                    <a:pt x="656749" y="36195"/>
                    <a:pt x="647224" y="36195"/>
                  </a:cubicBezTo>
                  <a:cubicBezTo>
                    <a:pt x="628174" y="36195"/>
                    <a:pt x="609124" y="36195"/>
                    <a:pt x="590074" y="36195"/>
                  </a:cubicBezTo>
                  <a:cubicBezTo>
                    <a:pt x="571024" y="36195"/>
                    <a:pt x="551974" y="36195"/>
                    <a:pt x="532924" y="36195"/>
                  </a:cubicBezTo>
                  <a:cubicBezTo>
                    <a:pt x="523399" y="36195"/>
                    <a:pt x="523399" y="33338"/>
                    <a:pt x="532924" y="29528"/>
                  </a:cubicBezTo>
                  <a:cubicBezTo>
                    <a:pt x="542449" y="25717"/>
                    <a:pt x="551974" y="21908"/>
                    <a:pt x="561499" y="18098"/>
                  </a:cubicBezTo>
                  <a:cubicBezTo>
                    <a:pt x="571024" y="14288"/>
                    <a:pt x="580549" y="10478"/>
                    <a:pt x="590074" y="6667"/>
                  </a:cubicBezTo>
                  <a:cubicBezTo>
                    <a:pt x="599599" y="2858"/>
                    <a:pt x="614839" y="0"/>
                    <a:pt x="624364" y="0"/>
                  </a:cubicBezTo>
                  <a:lnTo>
                    <a:pt x="624364" y="0"/>
                  </a:lnTo>
                  <a:close/>
                  <a:moveTo>
                    <a:pt x="799624" y="0"/>
                  </a:moveTo>
                  <a:cubicBezTo>
                    <a:pt x="790099" y="0"/>
                    <a:pt x="774859" y="2858"/>
                    <a:pt x="765334" y="6667"/>
                  </a:cubicBezTo>
                  <a:cubicBezTo>
                    <a:pt x="755809" y="10478"/>
                    <a:pt x="746284" y="14288"/>
                    <a:pt x="736759" y="18098"/>
                  </a:cubicBezTo>
                  <a:cubicBezTo>
                    <a:pt x="727234" y="21908"/>
                    <a:pt x="717709" y="25717"/>
                    <a:pt x="708184" y="29528"/>
                  </a:cubicBezTo>
                  <a:cubicBezTo>
                    <a:pt x="698659" y="33338"/>
                    <a:pt x="698659" y="36195"/>
                    <a:pt x="708184" y="36195"/>
                  </a:cubicBezTo>
                  <a:cubicBezTo>
                    <a:pt x="727234" y="36195"/>
                    <a:pt x="746284" y="36195"/>
                    <a:pt x="765334" y="36195"/>
                  </a:cubicBezTo>
                  <a:cubicBezTo>
                    <a:pt x="784384" y="36195"/>
                    <a:pt x="803434" y="36195"/>
                    <a:pt x="822484" y="36195"/>
                  </a:cubicBezTo>
                  <a:cubicBezTo>
                    <a:pt x="832009" y="36195"/>
                    <a:pt x="847249" y="33338"/>
                    <a:pt x="856774" y="29528"/>
                  </a:cubicBezTo>
                  <a:cubicBezTo>
                    <a:pt x="866299" y="25717"/>
                    <a:pt x="875824" y="21908"/>
                    <a:pt x="885349" y="18098"/>
                  </a:cubicBezTo>
                  <a:cubicBezTo>
                    <a:pt x="894874" y="14288"/>
                    <a:pt x="904399" y="10478"/>
                    <a:pt x="913924" y="6667"/>
                  </a:cubicBezTo>
                  <a:cubicBezTo>
                    <a:pt x="923449" y="2858"/>
                    <a:pt x="923449" y="0"/>
                    <a:pt x="913924" y="0"/>
                  </a:cubicBezTo>
                  <a:cubicBezTo>
                    <a:pt x="894874" y="0"/>
                    <a:pt x="875824" y="0"/>
                    <a:pt x="856774" y="0"/>
                  </a:cubicBezTo>
                  <a:cubicBezTo>
                    <a:pt x="837724" y="0"/>
                    <a:pt x="818674" y="0"/>
                    <a:pt x="799624" y="0"/>
                  </a:cubicBezTo>
                  <a:lnTo>
                    <a:pt x="799624" y="0"/>
                  </a:lnTo>
                  <a:close/>
                  <a:moveTo>
                    <a:pt x="974884" y="0"/>
                  </a:moveTo>
                  <a:cubicBezTo>
                    <a:pt x="993934" y="0"/>
                    <a:pt x="1012984" y="0"/>
                    <a:pt x="1032034" y="0"/>
                  </a:cubicBezTo>
                  <a:cubicBezTo>
                    <a:pt x="1051084" y="0"/>
                    <a:pt x="1070134" y="0"/>
                    <a:pt x="1089184" y="0"/>
                  </a:cubicBezTo>
                  <a:cubicBezTo>
                    <a:pt x="1098709" y="0"/>
                    <a:pt x="1098709" y="2858"/>
                    <a:pt x="1089184" y="6667"/>
                  </a:cubicBezTo>
                  <a:cubicBezTo>
                    <a:pt x="1079659" y="10478"/>
                    <a:pt x="1070134" y="14288"/>
                    <a:pt x="1060609" y="18098"/>
                  </a:cubicBezTo>
                  <a:cubicBezTo>
                    <a:pt x="1051084" y="21908"/>
                    <a:pt x="1041559" y="25717"/>
                    <a:pt x="1032034" y="29528"/>
                  </a:cubicBezTo>
                  <a:cubicBezTo>
                    <a:pt x="1022509" y="33338"/>
                    <a:pt x="1007269" y="36195"/>
                    <a:pt x="997744" y="36195"/>
                  </a:cubicBezTo>
                  <a:cubicBezTo>
                    <a:pt x="978694" y="36195"/>
                    <a:pt x="959644" y="36195"/>
                    <a:pt x="940594" y="36195"/>
                  </a:cubicBezTo>
                  <a:cubicBezTo>
                    <a:pt x="921544" y="36195"/>
                    <a:pt x="902494" y="36195"/>
                    <a:pt x="883444" y="36195"/>
                  </a:cubicBezTo>
                  <a:cubicBezTo>
                    <a:pt x="873919" y="36195"/>
                    <a:pt x="873919" y="33338"/>
                    <a:pt x="883444" y="29528"/>
                  </a:cubicBezTo>
                  <a:cubicBezTo>
                    <a:pt x="892969" y="25717"/>
                    <a:pt x="902494" y="21908"/>
                    <a:pt x="912019" y="18098"/>
                  </a:cubicBezTo>
                  <a:cubicBezTo>
                    <a:pt x="921544" y="14288"/>
                    <a:pt x="931069" y="10478"/>
                    <a:pt x="940594" y="6667"/>
                  </a:cubicBezTo>
                  <a:cubicBezTo>
                    <a:pt x="950119" y="2858"/>
                    <a:pt x="965359" y="0"/>
                    <a:pt x="974884" y="0"/>
                  </a:cubicBezTo>
                  <a:lnTo>
                    <a:pt x="974884" y="0"/>
                  </a:lnTo>
                  <a:close/>
                  <a:moveTo>
                    <a:pt x="1150144" y="0"/>
                  </a:moveTo>
                  <a:cubicBezTo>
                    <a:pt x="1140619" y="0"/>
                    <a:pt x="1125379" y="2858"/>
                    <a:pt x="1115854" y="6667"/>
                  </a:cubicBezTo>
                  <a:cubicBezTo>
                    <a:pt x="1106329" y="10478"/>
                    <a:pt x="1096804" y="14288"/>
                    <a:pt x="1087279" y="18098"/>
                  </a:cubicBezTo>
                  <a:cubicBezTo>
                    <a:pt x="1077754" y="21908"/>
                    <a:pt x="1068229" y="25717"/>
                    <a:pt x="1058704" y="29528"/>
                  </a:cubicBezTo>
                  <a:cubicBezTo>
                    <a:pt x="1049179" y="33338"/>
                    <a:pt x="1049179" y="36195"/>
                    <a:pt x="1058704" y="36195"/>
                  </a:cubicBezTo>
                  <a:cubicBezTo>
                    <a:pt x="1077754" y="36195"/>
                    <a:pt x="1096804" y="36195"/>
                    <a:pt x="1115854" y="36195"/>
                  </a:cubicBezTo>
                  <a:cubicBezTo>
                    <a:pt x="1134904" y="36195"/>
                    <a:pt x="1153954" y="36195"/>
                    <a:pt x="1173004" y="36195"/>
                  </a:cubicBezTo>
                  <a:cubicBezTo>
                    <a:pt x="1182529" y="36195"/>
                    <a:pt x="1197769" y="33338"/>
                    <a:pt x="1207294" y="29528"/>
                  </a:cubicBezTo>
                  <a:cubicBezTo>
                    <a:pt x="1216819" y="25717"/>
                    <a:pt x="1226344" y="21908"/>
                    <a:pt x="1235869" y="18098"/>
                  </a:cubicBezTo>
                  <a:cubicBezTo>
                    <a:pt x="1245394" y="14288"/>
                    <a:pt x="1254919" y="10478"/>
                    <a:pt x="1264444" y="6667"/>
                  </a:cubicBezTo>
                  <a:cubicBezTo>
                    <a:pt x="1273969" y="2858"/>
                    <a:pt x="1273969" y="0"/>
                    <a:pt x="1264444" y="0"/>
                  </a:cubicBezTo>
                  <a:cubicBezTo>
                    <a:pt x="1245394" y="0"/>
                    <a:pt x="1226344" y="0"/>
                    <a:pt x="1207294" y="0"/>
                  </a:cubicBezTo>
                  <a:cubicBezTo>
                    <a:pt x="1188244" y="0"/>
                    <a:pt x="1169194" y="0"/>
                    <a:pt x="1150144" y="0"/>
                  </a:cubicBezTo>
                  <a:close/>
                </a:path>
              </a:pathLst>
            </a:custGeom>
            <a:solidFill>
              <a:srgbClr val="72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7"/>
            <p:cNvGrpSpPr/>
            <p:nvPr/>
          </p:nvGrpSpPr>
          <p:grpSpPr>
            <a:xfrm>
              <a:off x="5687853" y="3528059"/>
              <a:ext cx="1644015" cy="185737"/>
              <a:chOff x="5687853" y="3528059"/>
              <a:chExt cx="1644015" cy="185737"/>
            </a:xfrm>
          </p:grpSpPr>
          <p:sp>
            <p:nvSpPr>
              <p:cNvPr id="197" name="Google Shape;197;p7"/>
              <p:cNvSpPr/>
              <p:nvPr/>
            </p:nvSpPr>
            <p:spPr>
              <a:xfrm>
                <a:off x="6060281" y="3528059"/>
                <a:ext cx="1271587" cy="36195"/>
              </a:xfrm>
              <a:custGeom>
                <a:rect b="b" l="l" r="r" t="t"/>
                <a:pathLst>
                  <a:path extrusionOk="0" h="36195" w="1271587">
                    <a:moveTo>
                      <a:pt x="273844" y="0"/>
                    </a:moveTo>
                    <a:cubicBezTo>
                      <a:pt x="292894" y="0"/>
                      <a:pt x="311944" y="0"/>
                      <a:pt x="330994" y="0"/>
                    </a:cubicBezTo>
                    <a:cubicBezTo>
                      <a:pt x="350044" y="0"/>
                      <a:pt x="369094" y="0"/>
                      <a:pt x="388144" y="0"/>
                    </a:cubicBezTo>
                    <a:cubicBezTo>
                      <a:pt x="397669" y="0"/>
                      <a:pt x="397669" y="2858"/>
                      <a:pt x="388144" y="6668"/>
                    </a:cubicBezTo>
                    <a:cubicBezTo>
                      <a:pt x="378619" y="10478"/>
                      <a:pt x="369094" y="14288"/>
                      <a:pt x="359569" y="18098"/>
                    </a:cubicBezTo>
                    <a:cubicBezTo>
                      <a:pt x="350044" y="21908"/>
                      <a:pt x="340519" y="25718"/>
                      <a:pt x="330994" y="29528"/>
                    </a:cubicBezTo>
                    <a:cubicBezTo>
                      <a:pt x="321469" y="33338"/>
                      <a:pt x="306229" y="36195"/>
                      <a:pt x="296704" y="36195"/>
                    </a:cubicBezTo>
                    <a:cubicBezTo>
                      <a:pt x="277654" y="36195"/>
                      <a:pt x="258604" y="36195"/>
                      <a:pt x="239554" y="36195"/>
                    </a:cubicBezTo>
                    <a:cubicBezTo>
                      <a:pt x="220504" y="36195"/>
                      <a:pt x="201454" y="36195"/>
                      <a:pt x="182404" y="36195"/>
                    </a:cubicBezTo>
                    <a:cubicBezTo>
                      <a:pt x="172879" y="36195"/>
                      <a:pt x="172879" y="33338"/>
                      <a:pt x="182404" y="29528"/>
                    </a:cubicBezTo>
                    <a:cubicBezTo>
                      <a:pt x="191929" y="25718"/>
                      <a:pt x="201454" y="21908"/>
                      <a:pt x="210979" y="18098"/>
                    </a:cubicBezTo>
                    <a:cubicBezTo>
                      <a:pt x="220504" y="14288"/>
                      <a:pt x="230029" y="10478"/>
                      <a:pt x="239554" y="6668"/>
                    </a:cubicBezTo>
                    <a:cubicBezTo>
                      <a:pt x="249079" y="2858"/>
                      <a:pt x="264319" y="0"/>
                      <a:pt x="273844" y="0"/>
                    </a:cubicBezTo>
                    <a:lnTo>
                      <a:pt x="273844" y="0"/>
                    </a:lnTo>
                    <a:close/>
                    <a:moveTo>
                      <a:pt x="98584" y="0"/>
                    </a:moveTo>
                    <a:cubicBezTo>
                      <a:pt x="89059" y="0"/>
                      <a:pt x="73819" y="2858"/>
                      <a:pt x="64294" y="6668"/>
                    </a:cubicBezTo>
                    <a:cubicBezTo>
                      <a:pt x="54769" y="10478"/>
                      <a:pt x="45244" y="14288"/>
                      <a:pt x="35719" y="18098"/>
                    </a:cubicBezTo>
                    <a:cubicBezTo>
                      <a:pt x="26194" y="21908"/>
                      <a:pt x="16669" y="25718"/>
                      <a:pt x="7144" y="29528"/>
                    </a:cubicBezTo>
                    <a:cubicBezTo>
                      <a:pt x="-2381" y="33338"/>
                      <a:pt x="-2381" y="36195"/>
                      <a:pt x="7144" y="36195"/>
                    </a:cubicBezTo>
                    <a:cubicBezTo>
                      <a:pt x="26194" y="36195"/>
                      <a:pt x="45244" y="36195"/>
                      <a:pt x="64294" y="36195"/>
                    </a:cubicBezTo>
                    <a:cubicBezTo>
                      <a:pt x="83344" y="36195"/>
                      <a:pt x="102394" y="36195"/>
                      <a:pt x="121444" y="36195"/>
                    </a:cubicBezTo>
                    <a:cubicBezTo>
                      <a:pt x="130969" y="36195"/>
                      <a:pt x="146209" y="33338"/>
                      <a:pt x="155734" y="29528"/>
                    </a:cubicBezTo>
                    <a:cubicBezTo>
                      <a:pt x="165259" y="25718"/>
                      <a:pt x="174784" y="21908"/>
                      <a:pt x="184309" y="18098"/>
                    </a:cubicBezTo>
                    <a:cubicBezTo>
                      <a:pt x="193834" y="14288"/>
                      <a:pt x="203359" y="10478"/>
                      <a:pt x="212884" y="6668"/>
                    </a:cubicBezTo>
                    <a:cubicBezTo>
                      <a:pt x="222409" y="2858"/>
                      <a:pt x="222409" y="0"/>
                      <a:pt x="212884" y="0"/>
                    </a:cubicBezTo>
                    <a:cubicBezTo>
                      <a:pt x="193834" y="0"/>
                      <a:pt x="174784" y="0"/>
                      <a:pt x="155734" y="0"/>
                    </a:cubicBezTo>
                    <a:cubicBezTo>
                      <a:pt x="136684" y="0"/>
                      <a:pt x="117634" y="0"/>
                      <a:pt x="98584" y="0"/>
                    </a:cubicBezTo>
                    <a:lnTo>
                      <a:pt x="98584" y="0"/>
                    </a:lnTo>
                    <a:close/>
                    <a:moveTo>
                      <a:pt x="449104" y="0"/>
                    </a:moveTo>
                    <a:cubicBezTo>
                      <a:pt x="439579" y="0"/>
                      <a:pt x="424339" y="2858"/>
                      <a:pt x="414814" y="6668"/>
                    </a:cubicBezTo>
                    <a:cubicBezTo>
                      <a:pt x="405289" y="10478"/>
                      <a:pt x="395764" y="14288"/>
                      <a:pt x="386239" y="18098"/>
                    </a:cubicBezTo>
                    <a:cubicBezTo>
                      <a:pt x="376714" y="21908"/>
                      <a:pt x="367189" y="25718"/>
                      <a:pt x="357664" y="29528"/>
                    </a:cubicBezTo>
                    <a:cubicBezTo>
                      <a:pt x="348139" y="33338"/>
                      <a:pt x="348139" y="36195"/>
                      <a:pt x="357664" y="36195"/>
                    </a:cubicBezTo>
                    <a:cubicBezTo>
                      <a:pt x="376714" y="36195"/>
                      <a:pt x="395764" y="36195"/>
                      <a:pt x="414814" y="36195"/>
                    </a:cubicBezTo>
                    <a:cubicBezTo>
                      <a:pt x="433864" y="36195"/>
                      <a:pt x="452914" y="36195"/>
                      <a:pt x="471964" y="36195"/>
                    </a:cubicBezTo>
                    <a:cubicBezTo>
                      <a:pt x="481489" y="36195"/>
                      <a:pt x="496729" y="33338"/>
                      <a:pt x="506254" y="29528"/>
                    </a:cubicBezTo>
                    <a:cubicBezTo>
                      <a:pt x="515779" y="25718"/>
                      <a:pt x="525304" y="21908"/>
                      <a:pt x="534829" y="18098"/>
                    </a:cubicBezTo>
                    <a:cubicBezTo>
                      <a:pt x="544354" y="14288"/>
                      <a:pt x="553879" y="10478"/>
                      <a:pt x="563404" y="6668"/>
                    </a:cubicBezTo>
                    <a:cubicBezTo>
                      <a:pt x="572929" y="2858"/>
                      <a:pt x="572929" y="0"/>
                      <a:pt x="563404" y="0"/>
                    </a:cubicBezTo>
                    <a:cubicBezTo>
                      <a:pt x="544354" y="0"/>
                      <a:pt x="525304" y="0"/>
                      <a:pt x="506254" y="0"/>
                    </a:cubicBezTo>
                    <a:cubicBezTo>
                      <a:pt x="487204" y="0"/>
                      <a:pt x="468154" y="0"/>
                      <a:pt x="449104" y="0"/>
                    </a:cubicBezTo>
                    <a:lnTo>
                      <a:pt x="449104" y="0"/>
                    </a:lnTo>
                    <a:close/>
                    <a:moveTo>
                      <a:pt x="624364" y="0"/>
                    </a:moveTo>
                    <a:cubicBezTo>
                      <a:pt x="643414" y="0"/>
                      <a:pt x="662464" y="0"/>
                      <a:pt x="681514" y="0"/>
                    </a:cubicBezTo>
                    <a:cubicBezTo>
                      <a:pt x="700564" y="0"/>
                      <a:pt x="719614" y="0"/>
                      <a:pt x="738664" y="0"/>
                    </a:cubicBezTo>
                    <a:cubicBezTo>
                      <a:pt x="748189" y="0"/>
                      <a:pt x="748189" y="2858"/>
                      <a:pt x="738664" y="6668"/>
                    </a:cubicBezTo>
                    <a:cubicBezTo>
                      <a:pt x="729139" y="10478"/>
                      <a:pt x="719614" y="14288"/>
                      <a:pt x="710089" y="18098"/>
                    </a:cubicBezTo>
                    <a:cubicBezTo>
                      <a:pt x="700564" y="21908"/>
                      <a:pt x="691039" y="25718"/>
                      <a:pt x="681514" y="29528"/>
                    </a:cubicBezTo>
                    <a:cubicBezTo>
                      <a:pt x="671989" y="33338"/>
                      <a:pt x="656749" y="36195"/>
                      <a:pt x="647224" y="36195"/>
                    </a:cubicBezTo>
                    <a:cubicBezTo>
                      <a:pt x="628174" y="36195"/>
                      <a:pt x="609124" y="36195"/>
                      <a:pt x="590074" y="36195"/>
                    </a:cubicBezTo>
                    <a:cubicBezTo>
                      <a:pt x="571024" y="36195"/>
                      <a:pt x="551974" y="36195"/>
                      <a:pt x="532924" y="36195"/>
                    </a:cubicBezTo>
                    <a:cubicBezTo>
                      <a:pt x="523399" y="36195"/>
                      <a:pt x="523399" y="33338"/>
                      <a:pt x="532924" y="29528"/>
                    </a:cubicBezTo>
                    <a:cubicBezTo>
                      <a:pt x="542449" y="25718"/>
                      <a:pt x="551974" y="21908"/>
                      <a:pt x="561499" y="18098"/>
                    </a:cubicBezTo>
                    <a:cubicBezTo>
                      <a:pt x="571024" y="14288"/>
                      <a:pt x="580549" y="10478"/>
                      <a:pt x="590074" y="6668"/>
                    </a:cubicBezTo>
                    <a:cubicBezTo>
                      <a:pt x="599599" y="2858"/>
                      <a:pt x="614839" y="0"/>
                      <a:pt x="624364" y="0"/>
                    </a:cubicBezTo>
                    <a:lnTo>
                      <a:pt x="624364" y="0"/>
                    </a:lnTo>
                    <a:close/>
                    <a:moveTo>
                      <a:pt x="799624" y="0"/>
                    </a:moveTo>
                    <a:cubicBezTo>
                      <a:pt x="790099" y="0"/>
                      <a:pt x="774859" y="2858"/>
                      <a:pt x="765334" y="6668"/>
                    </a:cubicBezTo>
                    <a:cubicBezTo>
                      <a:pt x="755809" y="10478"/>
                      <a:pt x="746284" y="14288"/>
                      <a:pt x="736759" y="18098"/>
                    </a:cubicBezTo>
                    <a:cubicBezTo>
                      <a:pt x="727234" y="21908"/>
                      <a:pt x="717709" y="25718"/>
                      <a:pt x="708184" y="29528"/>
                    </a:cubicBezTo>
                    <a:cubicBezTo>
                      <a:pt x="698659" y="33338"/>
                      <a:pt x="698659" y="36195"/>
                      <a:pt x="708184" y="36195"/>
                    </a:cubicBezTo>
                    <a:cubicBezTo>
                      <a:pt x="727234" y="36195"/>
                      <a:pt x="746284" y="36195"/>
                      <a:pt x="765334" y="36195"/>
                    </a:cubicBezTo>
                    <a:cubicBezTo>
                      <a:pt x="784384" y="36195"/>
                      <a:pt x="803434" y="36195"/>
                      <a:pt x="822484" y="36195"/>
                    </a:cubicBezTo>
                    <a:cubicBezTo>
                      <a:pt x="832009" y="36195"/>
                      <a:pt x="847249" y="33338"/>
                      <a:pt x="856774" y="29528"/>
                    </a:cubicBezTo>
                    <a:cubicBezTo>
                      <a:pt x="866299" y="25718"/>
                      <a:pt x="875824" y="21908"/>
                      <a:pt x="885349" y="18098"/>
                    </a:cubicBezTo>
                    <a:cubicBezTo>
                      <a:pt x="894874" y="14288"/>
                      <a:pt x="904399" y="10478"/>
                      <a:pt x="913924" y="6668"/>
                    </a:cubicBezTo>
                    <a:cubicBezTo>
                      <a:pt x="923449" y="2858"/>
                      <a:pt x="923449" y="0"/>
                      <a:pt x="913924" y="0"/>
                    </a:cubicBezTo>
                    <a:cubicBezTo>
                      <a:pt x="894874" y="0"/>
                      <a:pt x="875824" y="0"/>
                      <a:pt x="856774" y="0"/>
                    </a:cubicBezTo>
                    <a:cubicBezTo>
                      <a:pt x="837724" y="0"/>
                      <a:pt x="818674" y="0"/>
                      <a:pt x="799624" y="0"/>
                    </a:cubicBezTo>
                    <a:lnTo>
                      <a:pt x="799624" y="0"/>
                    </a:lnTo>
                    <a:close/>
                    <a:moveTo>
                      <a:pt x="974884" y="0"/>
                    </a:moveTo>
                    <a:cubicBezTo>
                      <a:pt x="993934" y="0"/>
                      <a:pt x="1012984" y="0"/>
                      <a:pt x="1032034" y="0"/>
                    </a:cubicBezTo>
                    <a:cubicBezTo>
                      <a:pt x="1051084" y="0"/>
                      <a:pt x="1070134" y="0"/>
                      <a:pt x="1089184" y="0"/>
                    </a:cubicBezTo>
                    <a:cubicBezTo>
                      <a:pt x="1098709" y="0"/>
                      <a:pt x="1098709" y="2858"/>
                      <a:pt x="1089184" y="6668"/>
                    </a:cubicBezTo>
                    <a:cubicBezTo>
                      <a:pt x="1079659" y="10478"/>
                      <a:pt x="1070134" y="14288"/>
                      <a:pt x="1060609" y="18098"/>
                    </a:cubicBezTo>
                    <a:cubicBezTo>
                      <a:pt x="1051084" y="21908"/>
                      <a:pt x="1041559" y="25718"/>
                      <a:pt x="1032034" y="29528"/>
                    </a:cubicBezTo>
                    <a:cubicBezTo>
                      <a:pt x="1022509" y="33338"/>
                      <a:pt x="1007269" y="36195"/>
                      <a:pt x="997744" y="36195"/>
                    </a:cubicBezTo>
                    <a:cubicBezTo>
                      <a:pt x="978694" y="36195"/>
                      <a:pt x="959644" y="36195"/>
                      <a:pt x="940594" y="36195"/>
                    </a:cubicBezTo>
                    <a:cubicBezTo>
                      <a:pt x="921544" y="36195"/>
                      <a:pt x="902494" y="36195"/>
                      <a:pt x="883444" y="36195"/>
                    </a:cubicBezTo>
                    <a:cubicBezTo>
                      <a:pt x="873919" y="36195"/>
                      <a:pt x="873919" y="33338"/>
                      <a:pt x="883444" y="29528"/>
                    </a:cubicBezTo>
                    <a:cubicBezTo>
                      <a:pt x="892969" y="25718"/>
                      <a:pt x="902494" y="21908"/>
                      <a:pt x="912019" y="18098"/>
                    </a:cubicBezTo>
                    <a:cubicBezTo>
                      <a:pt x="921544" y="14288"/>
                      <a:pt x="931069" y="10478"/>
                      <a:pt x="940594" y="6668"/>
                    </a:cubicBezTo>
                    <a:cubicBezTo>
                      <a:pt x="950119" y="2858"/>
                      <a:pt x="965359" y="0"/>
                      <a:pt x="974884" y="0"/>
                    </a:cubicBezTo>
                    <a:lnTo>
                      <a:pt x="974884" y="0"/>
                    </a:lnTo>
                    <a:close/>
                    <a:moveTo>
                      <a:pt x="1150144" y="0"/>
                    </a:moveTo>
                    <a:cubicBezTo>
                      <a:pt x="1140619" y="0"/>
                      <a:pt x="1125379" y="2858"/>
                      <a:pt x="1115854" y="6668"/>
                    </a:cubicBezTo>
                    <a:cubicBezTo>
                      <a:pt x="1106329" y="10478"/>
                      <a:pt x="1096804" y="14288"/>
                      <a:pt x="1087279" y="18098"/>
                    </a:cubicBezTo>
                    <a:cubicBezTo>
                      <a:pt x="1077754" y="21908"/>
                      <a:pt x="1068229" y="25718"/>
                      <a:pt x="1058704" y="29528"/>
                    </a:cubicBezTo>
                    <a:cubicBezTo>
                      <a:pt x="1049179" y="33338"/>
                      <a:pt x="1049179" y="36195"/>
                      <a:pt x="1058704" y="36195"/>
                    </a:cubicBezTo>
                    <a:cubicBezTo>
                      <a:pt x="1077754" y="36195"/>
                      <a:pt x="1096804" y="36195"/>
                      <a:pt x="1115854" y="36195"/>
                    </a:cubicBezTo>
                    <a:cubicBezTo>
                      <a:pt x="1134904" y="36195"/>
                      <a:pt x="1153954" y="36195"/>
                      <a:pt x="1173004" y="36195"/>
                    </a:cubicBezTo>
                    <a:cubicBezTo>
                      <a:pt x="1182529" y="36195"/>
                      <a:pt x="1197769" y="33338"/>
                      <a:pt x="1207294" y="29528"/>
                    </a:cubicBezTo>
                    <a:cubicBezTo>
                      <a:pt x="1216819" y="25718"/>
                      <a:pt x="1226344" y="21908"/>
                      <a:pt x="1235869" y="18098"/>
                    </a:cubicBezTo>
                    <a:cubicBezTo>
                      <a:pt x="1245394" y="14288"/>
                      <a:pt x="1254919" y="10478"/>
                      <a:pt x="1264444" y="6668"/>
                    </a:cubicBezTo>
                    <a:cubicBezTo>
                      <a:pt x="1273969" y="2858"/>
                      <a:pt x="1273969" y="0"/>
                      <a:pt x="1264444" y="0"/>
                    </a:cubicBezTo>
                    <a:cubicBezTo>
                      <a:pt x="1245394" y="0"/>
                      <a:pt x="1226344" y="0"/>
                      <a:pt x="1207294" y="0"/>
                    </a:cubicBezTo>
                    <a:cubicBezTo>
                      <a:pt x="1188244" y="0"/>
                      <a:pt x="1169194" y="0"/>
                      <a:pt x="1150144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5936456" y="3577589"/>
                <a:ext cx="1271587" cy="36194"/>
              </a:xfrm>
              <a:custGeom>
                <a:rect b="b" l="l" r="r" t="t"/>
                <a:pathLst>
                  <a:path extrusionOk="0" h="36194" w="1271587">
                    <a:moveTo>
                      <a:pt x="273844" y="0"/>
                    </a:moveTo>
                    <a:cubicBezTo>
                      <a:pt x="292894" y="0"/>
                      <a:pt x="311944" y="0"/>
                      <a:pt x="330994" y="0"/>
                    </a:cubicBezTo>
                    <a:cubicBezTo>
                      <a:pt x="350044" y="0"/>
                      <a:pt x="369094" y="0"/>
                      <a:pt x="388144" y="0"/>
                    </a:cubicBezTo>
                    <a:cubicBezTo>
                      <a:pt x="397669" y="0"/>
                      <a:pt x="397669" y="2857"/>
                      <a:pt x="388144" y="6667"/>
                    </a:cubicBezTo>
                    <a:cubicBezTo>
                      <a:pt x="378619" y="10477"/>
                      <a:pt x="369094" y="14288"/>
                      <a:pt x="359569" y="18097"/>
                    </a:cubicBezTo>
                    <a:cubicBezTo>
                      <a:pt x="350044" y="21907"/>
                      <a:pt x="340519" y="25717"/>
                      <a:pt x="330994" y="29527"/>
                    </a:cubicBezTo>
                    <a:cubicBezTo>
                      <a:pt x="321469" y="33338"/>
                      <a:pt x="306229" y="36195"/>
                      <a:pt x="296704" y="36195"/>
                    </a:cubicBezTo>
                    <a:cubicBezTo>
                      <a:pt x="277654" y="36195"/>
                      <a:pt x="258604" y="36195"/>
                      <a:pt x="239554" y="36195"/>
                    </a:cubicBezTo>
                    <a:cubicBezTo>
                      <a:pt x="220504" y="36195"/>
                      <a:pt x="201454" y="36195"/>
                      <a:pt x="182404" y="36195"/>
                    </a:cubicBezTo>
                    <a:cubicBezTo>
                      <a:pt x="172879" y="36195"/>
                      <a:pt x="172879" y="33338"/>
                      <a:pt x="182404" y="29527"/>
                    </a:cubicBezTo>
                    <a:cubicBezTo>
                      <a:pt x="191929" y="25717"/>
                      <a:pt x="201454" y="21907"/>
                      <a:pt x="210979" y="18097"/>
                    </a:cubicBezTo>
                    <a:cubicBezTo>
                      <a:pt x="220504" y="14288"/>
                      <a:pt x="230029" y="10477"/>
                      <a:pt x="239554" y="6667"/>
                    </a:cubicBezTo>
                    <a:cubicBezTo>
                      <a:pt x="249079" y="3810"/>
                      <a:pt x="264319" y="0"/>
                      <a:pt x="273844" y="0"/>
                    </a:cubicBezTo>
                    <a:lnTo>
                      <a:pt x="273844" y="0"/>
                    </a:lnTo>
                    <a:close/>
                    <a:moveTo>
                      <a:pt x="98584" y="0"/>
                    </a:moveTo>
                    <a:cubicBezTo>
                      <a:pt x="89059" y="0"/>
                      <a:pt x="73819" y="2857"/>
                      <a:pt x="64294" y="6667"/>
                    </a:cubicBezTo>
                    <a:cubicBezTo>
                      <a:pt x="54769" y="10477"/>
                      <a:pt x="45244" y="14288"/>
                      <a:pt x="35719" y="18097"/>
                    </a:cubicBezTo>
                    <a:cubicBezTo>
                      <a:pt x="26194" y="21907"/>
                      <a:pt x="16669" y="25717"/>
                      <a:pt x="7144" y="29527"/>
                    </a:cubicBezTo>
                    <a:cubicBezTo>
                      <a:pt x="-2381" y="33338"/>
                      <a:pt x="-2381" y="36195"/>
                      <a:pt x="7144" y="36195"/>
                    </a:cubicBezTo>
                    <a:cubicBezTo>
                      <a:pt x="26194" y="36195"/>
                      <a:pt x="45244" y="36195"/>
                      <a:pt x="64294" y="36195"/>
                    </a:cubicBezTo>
                    <a:cubicBezTo>
                      <a:pt x="83344" y="36195"/>
                      <a:pt x="102394" y="36195"/>
                      <a:pt x="121444" y="36195"/>
                    </a:cubicBezTo>
                    <a:cubicBezTo>
                      <a:pt x="130969" y="36195"/>
                      <a:pt x="146209" y="33338"/>
                      <a:pt x="155734" y="29527"/>
                    </a:cubicBezTo>
                    <a:cubicBezTo>
                      <a:pt x="165259" y="25717"/>
                      <a:pt x="174784" y="21907"/>
                      <a:pt x="184309" y="18097"/>
                    </a:cubicBezTo>
                    <a:cubicBezTo>
                      <a:pt x="193834" y="14288"/>
                      <a:pt x="203359" y="10477"/>
                      <a:pt x="212884" y="6667"/>
                    </a:cubicBezTo>
                    <a:cubicBezTo>
                      <a:pt x="222409" y="2857"/>
                      <a:pt x="222409" y="0"/>
                      <a:pt x="212884" y="0"/>
                    </a:cubicBezTo>
                    <a:cubicBezTo>
                      <a:pt x="193834" y="0"/>
                      <a:pt x="174784" y="0"/>
                      <a:pt x="155734" y="0"/>
                    </a:cubicBezTo>
                    <a:cubicBezTo>
                      <a:pt x="136684" y="0"/>
                      <a:pt x="117634" y="0"/>
                      <a:pt x="98584" y="0"/>
                    </a:cubicBezTo>
                    <a:lnTo>
                      <a:pt x="98584" y="0"/>
                    </a:lnTo>
                    <a:close/>
                    <a:moveTo>
                      <a:pt x="449104" y="0"/>
                    </a:moveTo>
                    <a:cubicBezTo>
                      <a:pt x="439579" y="0"/>
                      <a:pt x="424339" y="2857"/>
                      <a:pt x="414814" y="6667"/>
                    </a:cubicBezTo>
                    <a:cubicBezTo>
                      <a:pt x="405289" y="10477"/>
                      <a:pt x="395764" y="14288"/>
                      <a:pt x="386239" y="18097"/>
                    </a:cubicBezTo>
                    <a:cubicBezTo>
                      <a:pt x="376714" y="21907"/>
                      <a:pt x="367189" y="25717"/>
                      <a:pt x="357664" y="29527"/>
                    </a:cubicBezTo>
                    <a:cubicBezTo>
                      <a:pt x="348139" y="33338"/>
                      <a:pt x="348139" y="36195"/>
                      <a:pt x="357664" y="36195"/>
                    </a:cubicBezTo>
                    <a:cubicBezTo>
                      <a:pt x="376714" y="36195"/>
                      <a:pt x="395764" y="36195"/>
                      <a:pt x="414814" y="36195"/>
                    </a:cubicBezTo>
                    <a:cubicBezTo>
                      <a:pt x="433864" y="36195"/>
                      <a:pt x="452914" y="36195"/>
                      <a:pt x="471964" y="36195"/>
                    </a:cubicBezTo>
                    <a:cubicBezTo>
                      <a:pt x="481489" y="36195"/>
                      <a:pt x="496729" y="33338"/>
                      <a:pt x="506254" y="29527"/>
                    </a:cubicBezTo>
                    <a:cubicBezTo>
                      <a:pt x="515779" y="25717"/>
                      <a:pt x="525304" y="21907"/>
                      <a:pt x="534829" y="18097"/>
                    </a:cubicBezTo>
                    <a:cubicBezTo>
                      <a:pt x="544354" y="14288"/>
                      <a:pt x="553879" y="10477"/>
                      <a:pt x="563404" y="6667"/>
                    </a:cubicBezTo>
                    <a:cubicBezTo>
                      <a:pt x="572929" y="2857"/>
                      <a:pt x="572929" y="0"/>
                      <a:pt x="563404" y="0"/>
                    </a:cubicBezTo>
                    <a:cubicBezTo>
                      <a:pt x="544354" y="0"/>
                      <a:pt x="525304" y="0"/>
                      <a:pt x="506254" y="0"/>
                    </a:cubicBezTo>
                    <a:cubicBezTo>
                      <a:pt x="487204" y="0"/>
                      <a:pt x="468154" y="0"/>
                      <a:pt x="449104" y="0"/>
                    </a:cubicBezTo>
                    <a:lnTo>
                      <a:pt x="449104" y="0"/>
                    </a:lnTo>
                    <a:close/>
                    <a:moveTo>
                      <a:pt x="624364" y="0"/>
                    </a:moveTo>
                    <a:cubicBezTo>
                      <a:pt x="643414" y="0"/>
                      <a:pt x="662464" y="0"/>
                      <a:pt x="681514" y="0"/>
                    </a:cubicBezTo>
                    <a:cubicBezTo>
                      <a:pt x="700564" y="0"/>
                      <a:pt x="719614" y="0"/>
                      <a:pt x="738664" y="0"/>
                    </a:cubicBezTo>
                    <a:cubicBezTo>
                      <a:pt x="748189" y="0"/>
                      <a:pt x="748189" y="2857"/>
                      <a:pt x="738664" y="6667"/>
                    </a:cubicBezTo>
                    <a:cubicBezTo>
                      <a:pt x="729139" y="10477"/>
                      <a:pt x="719614" y="14288"/>
                      <a:pt x="710089" y="18097"/>
                    </a:cubicBezTo>
                    <a:cubicBezTo>
                      <a:pt x="700564" y="21907"/>
                      <a:pt x="691039" y="25717"/>
                      <a:pt x="681514" y="29527"/>
                    </a:cubicBezTo>
                    <a:cubicBezTo>
                      <a:pt x="671989" y="33338"/>
                      <a:pt x="656749" y="36195"/>
                      <a:pt x="647224" y="36195"/>
                    </a:cubicBezTo>
                    <a:cubicBezTo>
                      <a:pt x="628174" y="36195"/>
                      <a:pt x="609124" y="36195"/>
                      <a:pt x="590074" y="36195"/>
                    </a:cubicBezTo>
                    <a:cubicBezTo>
                      <a:pt x="571024" y="36195"/>
                      <a:pt x="551974" y="36195"/>
                      <a:pt x="532924" y="36195"/>
                    </a:cubicBezTo>
                    <a:cubicBezTo>
                      <a:pt x="523399" y="36195"/>
                      <a:pt x="523399" y="33338"/>
                      <a:pt x="532924" y="29527"/>
                    </a:cubicBezTo>
                    <a:cubicBezTo>
                      <a:pt x="542449" y="25717"/>
                      <a:pt x="551974" y="21907"/>
                      <a:pt x="561499" y="18097"/>
                    </a:cubicBezTo>
                    <a:cubicBezTo>
                      <a:pt x="571024" y="14288"/>
                      <a:pt x="580549" y="10477"/>
                      <a:pt x="590074" y="6667"/>
                    </a:cubicBezTo>
                    <a:cubicBezTo>
                      <a:pt x="599599" y="3810"/>
                      <a:pt x="614839" y="0"/>
                      <a:pt x="624364" y="0"/>
                    </a:cubicBezTo>
                    <a:lnTo>
                      <a:pt x="624364" y="0"/>
                    </a:lnTo>
                    <a:close/>
                    <a:moveTo>
                      <a:pt x="799624" y="0"/>
                    </a:moveTo>
                    <a:cubicBezTo>
                      <a:pt x="790099" y="0"/>
                      <a:pt x="774859" y="2857"/>
                      <a:pt x="765334" y="6667"/>
                    </a:cubicBezTo>
                    <a:cubicBezTo>
                      <a:pt x="755809" y="10477"/>
                      <a:pt x="746284" y="14288"/>
                      <a:pt x="736759" y="18097"/>
                    </a:cubicBezTo>
                    <a:cubicBezTo>
                      <a:pt x="727234" y="21907"/>
                      <a:pt x="717709" y="25717"/>
                      <a:pt x="708184" y="29527"/>
                    </a:cubicBezTo>
                    <a:cubicBezTo>
                      <a:pt x="698659" y="33338"/>
                      <a:pt x="698659" y="36195"/>
                      <a:pt x="708184" y="36195"/>
                    </a:cubicBezTo>
                    <a:cubicBezTo>
                      <a:pt x="727234" y="36195"/>
                      <a:pt x="746284" y="36195"/>
                      <a:pt x="765334" y="36195"/>
                    </a:cubicBezTo>
                    <a:cubicBezTo>
                      <a:pt x="784384" y="36195"/>
                      <a:pt x="803434" y="36195"/>
                      <a:pt x="822484" y="36195"/>
                    </a:cubicBezTo>
                    <a:cubicBezTo>
                      <a:pt x="832009" y="36195"/>
                      <a:pt x="847249" y="33338"/>
                      <a:pt x="856774" y="29527"/>
                    </a:cubicBezTo>
                    <a:cubicBezTo>
                      <a:pt x="866299" y="25717"/>
                      <a:pt x="875824" y="21907"/>
                      <a:pt x="885349" y="18097"/>
                    </a:cubicBezTo>
                    <a:cubicBezTo>
                      <a:pt x="894874" y="14288"/>
                      <a:pt x="904399" y="10477"/>
                      <a:pt x="913924" y="6667"/>
                    </a:cubicBezTo>
                    <a:cubicBezTo>
                      <a:pt x="923449" y="2857"/>
                      <a:pt x="923449" y="0"/>
                      <a:pt x="913924" y="0"/>
                    </a:cubicBezTo>
                    <a:cubicBezTo>
                      <a:pt x="894874" y="0"/>
                      <a:pt x="875824" y="0"/>
                      <a:pt x="856774" y="0"/>
                    </a:cubicBezTo>
                    <a:cubicBezTo>
                      <a:pt x="837724" y="0"/>
                      <a:pt x="818674" y="0"/>
                      <a:pt x="799624" y="0"/>
                    </a:cubicBezTo>
                    <a:lnTo>
                      <a:pt x="799624" y="0"/>
                    </a:lnTo>
                    <a:close/>
                    <a:moveTo>
                      <a:pt x="974884" y="0"/>
                    </a:moveTo>
                    <a:cubicBezTo>
                      <a:pt x="993934" y="0"/>
                      <a:pt x="1012984" y="0"/>
                      <a:pt x="1032034" y="0"/>
                    </a:cubicBezTo>
                    <a:cubicBezTo>
                      <a:pt x="1051084" y="0"/>
                      <a:pt x="1070134" y="0"/>
                      <a:pt x="1089184" y="0"/>
                    </a:cubicBezTo>
                    <a:cubicBezTo>
                      <a:pt x="1098709" y="0"/>
                      <a:pt x="1098709" y="2857"/>
                      <a:pt x="1089184" y="6667"/>
                    </a:cubicBezTo>
                    <a:cubicBezTo>
                      <a:pt x="1079659" y="10477"/>
                      <a:pt x="1070134" y="14288"/>
                      <a:pt x="1060609" y="18097"/>
                    </a:cubicBezTo>
                    <a:cubicBezTo>
                      <a:pt x="1051084" y="21907"/>
                      <a:pt x="1041559" y="25717"/>
                      <a:pt x="1032034" y="29527"/>
                    </a:cubicBezTo>
                    <a:cubicBezTo>
                      <a:pt x="1022509" y="33338"/>
                      <a:pt x="1007269" y="36195"/>
                      <a:pt x="997744" y="36195"/>
                    </a:cubicBezTo>
                    <a:cubicBezTo>
                      <a:pt x="978694" y="36195"/>
                      <a:pt x="959644" y="36195"/>
                      <a:pt x="940594" y="36195"/>
                    </a:cubicBezTo>
                    <a:cubicBezTo>
                      <a:pt x="921544" y="36195"/>
                      <a:pt x="902494" y="36195"/>
                      <a:pt x="883444" y="36195"/>
                    </a:cubicBezTo>
                    <a:cubicBezTo>
                      <a:pt x="873919" y="36195"/>
                      <a:pt x="873919" y="33338"/>
                      <a:pt x="883444" y="29527"/>
                    </a:cubicBezTo>
                    <a:cubicBezTo>
                      <a:pt x="892969" y="25717"/>
                      <a:pt x="902494" y="21907"/>
                      <a:pt x="912019" y="18097"/>
                    </a:cubicBezTo>
                    <a:cubicBezTo>
                      <a:pt x="921544" y="14288"/>
                      <a:pt x="931069" y="10477"/>
                      <a:pt x="940594" y="6667"/>
                    </a:cubicBezTo>
                    <a:cubicBezTo>
                      <a:pt x="949166" y="3810"/>
                      <a:pt x="965359" y="0"/>
                      <a:pt x="974884" y="0"/>
                    </a:cubicBezTo>
                    <a:lnTo>
                      <a:pt x="974884" y="0"/>
                    </a:lnTo>
                    <a:close/>
                    <a:moveTo>
                      <a:pt x="1150144" y="0"/>
                    </a:moveTo>
                    <a:cubicBezTo>
                      <a:pt x="1140619" y="0"/>
                      <a:pt x="1125379" y="2857"/>
                      <a:pt x="1115854" y="6667"/>
                    </a:cubicBezTo>
                    <a:cubicBezTo>
                      <a:pt x="1106329" y="10477"/>
                      <a:pt x="1096804" y="14288"/>
                      <a:pt x="1087279" y="18097"/>
                    </a:cubicBezTo>
                    <a:cubicBezTo>
                      <a:pt x="1077754" y="21907"/>
                      <a:pt x="1068229" y="25717"/>
                      <a:pt x="1058704" y="29527"/>
                    </a:cubicBezTo>
                    <a:cubicBezTo>
                      <a:pt x="1049179" y="33338"/>
                      <a:pt x="1049179" y="36195"/>
                      <a:pt x="1058704" y="36195"/>
                    </a:cubicBezTo>
                    <a:cubicBezTo>
                      <a:pt x="1077754" y="36195"/>
                      <a:pt x="1096804" y="36195"/>
                      <a:pt x="1115854" y="36195"/>
                    </a:cubicBezTo>
                    <a:cubicBezTo>
                      <a:pt x="1134904" y="36195"/>
                      <a:pt x="1153954" y="36195"/>
                      <a:pt x="1173004" y="36195"/>
                    </a:cubicBezTo>
                    <a:cubicBezTo>
                      <a:pt x="1182529" y="36195"/>
                      <a:pt x="1197769" y="33338"/>
                      <a:pt x="1207294" y="29527"/>
                    </a:cubicBezTo>
                    <a:cubicBezTo>
                      <a:pt x="1216819" y="25717"/>
                      <a:pt x="1226344" y="21907"/>
                      <a:pt x="1235869" y="18097"/>
                    </a:cubicBezTo>
                    <a:cubicBezTo>
                      <a:pt x="1245394" y="14288"/>
                      <a:pt x="1254919" y="10477"/>
                      <a:pt x="1264444" y="6667"/>
                    </a:cubicBezTo>
                    <a:cubicBezTo>
                      <a:pt x="1273969" y="2857"/>
                      <a:pt x="1273969" y="0"/>
                      <a:pt x="1264444" y="0"/>
                    </a:cubicBezTo>
                    <a:cubicBezTo>
                      <a:pt x="1245394" y="0"/>
                      <a:pt x="1226344" y="0"/>
                      <a:pt x="1207294" y="0"/>
                    </a:cubicBezTo>
                    <a:cubicBezTo>
                      <a:pt x="1188244" y="0"/>
                      <a:pt x="1168241" y="0"/>
                      <a:pt x="1150144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5812631" y="3628071"/>
                <a:ext cx="1270634" cy="36195"/>
              </a:xfrm>
              <a:custGeom>
                <a:rect b="b" l="l" r="r" t="t"/>
                <a:pathLst>
                  <a:path extrusionOk="0" h="36195" w="1270634">
                    <a:moveTo>
                      <a:pt x="273844" y="0"/>
                    </a:moveTo>
                    <a:cubicBezTo>
                      <a:pt x="292894" y="0"/>
                      <a:pt x="311944" y="0"/>
                      <a:pt x="330994" y="0"/>
                    </a:cubicBezTo>
                    <a:cubicBezTo>
                      <a:pt x="350044" y="0"/>
                      <a:pt x="369094" y="0"/>
                      <a:pt x="388144" y="0"/>
                    </a:cubicBezTo>
                    <a:cubicBezTo>
                      <a:pt x="397669" y="0"/>
                      <a:pt x="397669" y="2858"/>
                      <a:pt x="388144" y="6668"/>
                    </a:cubicBezTo>
                    <a:cubicBezTo>
                      <a:pt x="378619" y="10478"/>
                      <a:pt x="369094" y="14288"/>
                      <a:pt x="359569" y="18098"/>
                    </a:cubicBezTo>
                    <a:cubicBezTo>
                      <a:pt x="350044" y="21908"/>
                      <a:pt x="340519" y="25718"/>
                      <a:pt x="330994" y="29528"/>
                    </a:cubicBezTo>
                    <a:cubicBezTo>
                      <a:pt x="321469" y="33338"/>
                      <a:pt x="306229" y="36195"/>
                      <a:pt x="296704" y="36195"/>
                    </a:cubicBezTo>
                    <a:cubicBezTo>
                      <a:pt x="277654" y="36195"/>
                      <a:pt x="258604" y="36195"/>
                      <a:pt x="239554" y="36195"/>
                    </a:cubicBezTo>
                    <a:cubicBezTo>
                      <a:pt x="220504" y="36195"/>
                      <a:pt x="201454" y="36195"/>
                      <a:pt x="182404" y="36195"/>
                    </a:cubicBezTo>
                    <a:cubicBezTo>
                      <a:pt x="172879" y="36195"/>
                      <a:pt x="172879" y="33338"/>
                      <a:pt x="182404" y="29528"/>
                    </a:cubicBezTo>
                    <a:cubicBezTo>
                      <a:pt x="191929" y="25718"/>
                      <a:pt x="201454" y="21908"/>
                      <a:pt x="210979" y="18098"/>
                    </a:cubicBezTo>
                    <a:cubicBezTo>
                      <a:pt x="220504" y="14288"/>
                      <a:pt x="230029" y="10478"/>
                      <a:pt x="239554" y="6668"/>
                    </a:cubicBezTo>
                    <a:cubicBezTo>
                      <a:pt x="248126" y="2858"/>
                      <a:pt x="264319" y="0"/>
                      <a:pt x="273844" y="0"/>
                    </a:cubicBezTo>
                    <a:lnTo>
                      <a:pt x="273844" y="0"/>
                    </a:lnTo>
                    <a:close/>
                    <a:moveTo>
                      <a:pt x="98584" y="0"/>
                    </a:moveTo>
                    <a:cubicBezTo>
                      <a:pt x="89059" y="0"/>
                      <a:pt x="73819" y="2858"/>
                      <a:pt x="64294" y="6668"/>
                    </a:cubicBezTo>
                    <a:cubicBezTo>
                      <a:pt x="54769" y="10478"/>
                      <a:pt x="45244" y="14288"/>
                      <a:pt x="35719" y="18098"/>
                    </a:cubicBezTo>
                    <a:cubicBezTo>
                      <a:pt x="26194" y="21908"/>
                      <a:pt x="16669" y="25718"/>
                      <a:pt x="7144" y="29528"/>
                    </a:cubicBezTo>
                    <a:cubicBezTo>
                      <a:pt x="-2381" y="33338"/>
                      <a:pt x="-2381" y="36195"/>
                      <a:pt x="7144" y="36195"/>
                    </a:cubicBezTo>
                    <a:cubicBezTo>
                      <a:pt x="26194" y="36195"/>
                      <a:pt x="45244" y="36195"/>
                      <a:pt x="64294" y="36195"/>
                    </a:cubicBezTo>
                    <a:cubicBezTo>
                      <a:pt x="83344" y="36195"/>
                      <a:pt x="102394" y="36195"/>
                      <a:pt x="121444" y="36195"/>
                    </a:cubicBezTo>
                    <a:cubicBezTo>
                      <a:pt x="130969" y="36195"/>
                      <a:pt x="146209" y="33338"/>
                      <a:pt x="155734" y="29528"/>
                    </a:cubicBezTo>
                    <a:cubicBezTo>
                      <a:pt x="165259" y="25718"/>
                      <a:pt x="174784" y="21908"/>
                      <a:pt x="184309" y="18098"/>
                    </a:cubicBezTo>
                    <a:cubicBezTo>
                      <a:pt x="193834" y="14288"/>
                      <a:pt x="203359" y="10478"/>
                      <a:pt x="212884" y="6668"/>
                    </a:cubicBezTo>
                    <a:cubicBezTo>
                      <a:pt x="222409" y="2858"/>
                      <a:pt x="222409" y="0"/>
                      <a:pt x="212884" y="0"/>
                    </a:cubicBezTo>
                    <a:cubicBezTo>
                      <a:pt x="193834" y="0"/>
                      <a:pt x="174784" y="0"/>
                      <a:pt x="155734" y="0"/>
                    </a:cubicBezTo>
                    <a:cubicBezTo>
                      <a:pt x="136684" y="0"/>
                      <a:pt x="117634" y="0"/>
                      <a:pt x="98584" y="0"/>
                    </a:cubicBezTo>
                    <a:lnTo>
                      <a:pt x="98584" y="0"/>
                    </a:lnTo>
                    <a:close/>
                    <a:moveTo>
                      <a:pt x="449104" y="0"/>
                    </a:moveTo>
                    <a:cubicBezTo>
                      <a:pt x="439579" y="0"/>
                      <a:pt x="424339" y="2858"/>
                      <a:pt x="414814" y="6668"/>
                    </a:cubicBezTo>
                    <a:cubicBezTo>
                      <a:pt x="405289" y="10478"/>
                      <a:pt x="395764" y="14288"/>
                      <a:pt x="386239" y="18098"/>
                    </a:cubicBezTo>
                    <a:cubicBezTo>
                      <a:pt x="376714" y="21908"/>
                      <a:pt x="367189" y="25718"/>
                      <a:pt x="357664" y="29528"/>
                    </a:cubicBezTo>
                    <a:cubicBezTo>
                      <a:pt x="348139" y="33338"/>
                      <a:pt x="348139" y="36195"/>
                      <a:pt x="357664" y="36195"/>
                    </a:cubicBezTo>
                    <a:cubicBezTo>
                      <a:pt x="376714" y="36195"/>
                      <a:pt x="395764" y="36195"/>
                      <a:pt x="414814" y="36195"/>
                    </a:cubicBezTo>
                    <a:cubicBezTo>
                      <a:pt x="433864" y="36195"/>
                      <a:pt x="452914" y="36195"/>
                      <a:pt x="471964" y="36195"/>
                    </a:cubicBezTo>
                    <a:cubicBezTo>
                      <a:pt x="481489" y="36195"/>
                      <a:pt x="496729" y="33338"/>
                      <a:pt x="506254" y="29528"/>
                    </a:cubicBezTo>
                    <a:cubicBezTo>
                      <a:pt x="515779" y="25718"/>
                      <a:pt x="525304" y="21908"/>
                      <a:pt x="534829" y="18098"/>
                    </a:cubicBezTo>
                    <a:cubicBezTo>
                      <a:pt x="544354" y="14288"/>
                      <a:pt x="553879" y="10478"/>
                      <a:pt x="563404" y="6668"/>
                    </a:cubicBezTo>
                    <a:cubicBezTo>
                      <a:pt x="572929" y="2858"/>
                      <a:pt x="572929" y="0"/>
                      <a:pt x="563404" y="0"/>
                    </a:cubicBezTo>
                    <a:cubicBezTo>
                      <a:pt x="544354" y="0"/>
                      <a:pt x="525304" y="0"/>
                      <a:pt x="506254" y="0"/>
                    </a:cubicBezTo>
                    <a:cubicBezTo>
                      <a:pt x="487204" y="0"/>
                      <a:pt x="467201" y="0"/>
                      <a:pt x="449104" y="0"/>
                    </a:cubicBezTo>
                    <a:lnTo>
                      <a:pt x="449104" y="0"/>
                    </a:lnTo>
                    <a:close/>
                    <a:moveTo>
                      <a:pt x="623411" y="0"/>
                    </a:moveTo>
                    <a:cubicBezTo>
                      <a:pt x="642461" y="0"/>
                      <a:pt x="661511" y="0"/>
                      <a:pt x="680561" y="0"/>
                    </a:cubicBezTo>
                    <a:cubicBezTo>
                      <a:pt x="699611" y="0"/>
                      <a:pt x="718661" y="0"/>
                      <a:pt x="737711" y="0"/>
                    </a:cubicBezTo>
                    <a:cubicBezTo>
                      <a:pt x="747236" y="0"/>
                      <a:pt x="747236" y="2858"/>
                      <a:pt x="737711" y="6668"/>
                    </a:cubicBezTo>
                    <a:cubicBezTo>
                      <a:pt x="728186" y="10478"/>
                      <a:pt x="718661" y="14288"/>
                      <a:pt x="709136" y="18098"/>
                    </a:cubicBezTo>
                    <a:cubicBezTo>
                      <a:pt x="699611" y="21908"/>
                      <a:pt x="690086" y="25718"/>
                      <a:pt x="680561" y="29528"/>
                    </a:cubicBezTo>
                    <a:cubicBezTo>
                      <a:pt x="671036" y="33338"/>
                      <a:pt x="655796" y="36195"/>
                      <a:pt x="646271" y="36195"/>
                    </a:cubicBezTo>
                    <a:cubicBezTo>
                      <a:pt x="627221" y="36195"/>
                      <a:pt x="608171" y="36195"/>
                      <a:pt x="589121" y="36195"/>
                    </a:cubicBezTo>
                    <a:cubicBezTo>
                      <a:pt x="570071" y="36195"/>
                      <a:pt x="551021" y="36195"/>
                      <a:pt x="531971" y="36195"/>
                    </a:cubicBezTo>
                    <a:cubicBezTo>
                      <a:pt x="522446" y="36195"/>
                      <a:pt x="522446" y="33338"/>
                      <a:pt x="531971" y="29528"/>
                    </a:cubicBezTo>
                    <a:cubicBezTo>
                      <a:pt x="541496" y="25718"/>
                      <a:pt x="551021" y="21908"/>
                      <a:pt x="560546" y="18098"/>
                    </a:cubicBezTo>
                    <a:cubicBezTo>
                      <a:pt x="570071" y="14288"/>
                      <a:pt x="579596" y="10478"/>
                      <a:pt x="589121" y="6668"/>
                    </a:cubicBezTo>
                    <a:cubicBezTo>
                      <a:pt x="598646" y="2858"/>
                      <a:pt x="614839" y="0"/>
                      <a:pt x="623411" y="0"/>
                    </a:cubicBezTo>
                    <a:lnTo>
                      <a:pt x="623411" y="0"/>
                    </a:lnTo>
                    <a:close/>
                    <a:moveTo>
                      <a:pt x="798671" y="0"/>
                    </a:moveTo>
                    <a:cubicBezTo>
                      <a:pt x="789146" y="0"/>
                      <a:pt x="773906" y="2858"/>
                      <a:pt x="764381" y="6668"/>
                    </a:cubicBezTo>
                    <a:cubicBezTo>
                      <a:pt x="754856" y="10478"/>
                      <a:pt x="745331" y="14288"/>
                      <a:pt x="735806" y="18098"/>
                    </a:cubicBezTo>
                    <a:cubicBezTo>
                      <a:pt x="726281" y="21908"/>
                      <a:pt x="716756" y="25718"/>
                      <a:pt x="707231" y="29528"/>
                    </a:cubicBezTo>
                    <a:cubicBezTo>
                      <a:pt x="697706" y="33338"/>
                      <a:pt x="697706" y="36195"/>
                      <a:pt x="707231" y="36195"/>
                    </a:cubicBezTo>
                    <a:cubicBezTo>
                      <a:pt x="726281" y="36195"/>
                      <a:pt x="745331" y="36195"/>
                      <a:pt x="764381" y="36195"/>
                    </a:cubicBezTo>
                    <a:cubicBezTo>
                      <a:pt x="783431" y="36195"/>
                      <a:pt x="802481" y="36195"/>
                      <a:pt x="821531" y="36195"/>
                    </a:cubicBezTo>
                    <a:cubicBezTo>
                      <a:pt x="831056" y="36195"/>
                      <a:pt x="846296" y="33338"/>
                      <a:pt x="855821" y="29528"/>
                    </a:cubicBezTo>
                    <a:cubicBezTo>
                      <a:pt x="865346" y="25718"/>
                      <a:pt x="874871" y="21908"/>
                      <a:pt x="884396" y="18098"/>
                    </a:cubicBezTo>
                    <a:cubicBezTo>
                      <a:pt x="893921" y="14288"/>
                      <a:pt x="903446" y="10478"/>
                      <a:pt x="912971" y="6668"/>
                    </a:cubicBezTo>
                    <a:cubicBezTo>
                      <a:pt x="922496" y="2858"/>
                      <a:pt x="922496" y="0"/>
                      <a:pt x="912971" y="0"/>
                    </a:cubicBezTo>
                    <a:cubicBezTo>
                      <a:pt x="893921" y="0"/>
                      <a:pt x="874871" y="0"/>
                      <a:pt x="855821" y="0"/>
                    </a:cubicBezTo>
                    <a:cubicBezTo>
                      <a:pt x="836771" y="0"/>
                      <a:pt x="817721" y="0"/>
                      <a:pt x="798671" y="0"/>
                    </a:cubicBezTo>
                    <a:lnTo>
                      <a:pt x="798671" y="0"/>
                    </a:lnTo>
                    <a:close/>
                    <a:moveTo>
                      <a:pt x="973931" y="0"/>
                    </a:moveTo>
                    <a:cubicBezTo>
                      <a:pt x="992981" y="0"/>
                      <a:pt x="1012031" y="0"/>
                      <a:pt x="1031081" y="0"/>
                    </a:cubicBezTo>
                    <a:cubicBezTo>
                      <a:pt x="1050131" y="0"/>
                      <a:pt x="1069181" y="0"/>
                      <a:pt x="1088231" y="0"/>
                    </a:cubicBezTo>
                    <a:cubicBezTo>
                      <a:pt x="1097756" y="0"/>
                      <a:pt x="1097756" y="2858"/>
                      <a:pt x="1088231" y="6668"/>
                    </a:cubicBezTo>
                    <a:cubicBezTo>
                      <a:pt x="1078706" y="10478"/>
                      <a:pt x="1069181" y="14288"/>
                      <a:pt x="1059656" y="18098"/>
                    </a:cubicBezTo>
                    <a:cubicBezTo>
                      <a:pt x="1050131" y="21908"/>
                      <a:pt x="1040606" y="25718"/>
                      <a:pt x="1031081" y="29528"/>
                    </a:cubicBezTo>
                    <a:cubicBezTo>
                      <a:pt x="1021556" y="33338"/>
                      <a:pt x="1006316" y="36195"/>
                      <a:pt x="996791" y="36195"/>
                    </a:cubicBezTo>
                    <a:cubicBezTo>
                      <a:pt x="977741" y="36195"/>
                      <a:pt x="958691" y="36195"/>
                      <a:pt x="939641" y="36195"/>
                    </a:cubicBezTo>
                    <a:cubicBezTo>
                      <a:pt x="920591" y="36195"/>
                      <a:pt x="901541" y="36195"/>
                      <a:pt x="882491" y="36195"/>
                    </a:cubicBezTo>
                    <a:cubicBezTo>
                      <a:pt x="872966" y="36195"/>
                      <a:pt x="872966" y="33338"/>
                      <a:pt x="882491" y="29528"/>
                    </a:cubicBezTo>
                    <a:cubicBezTo>
                      <a:pt x="892016" y="25718"/>
                      <a:pt x="901541" y="21908"/>
                      <a:pt x="911066" y="18098"/>
                    </a:cubicBezTo>
                    <a:cubicBezTo>
                      <a:pt x="920591" y="14288"/>
                      <a:pt x="930116" y="10478"/>
                      <a:pt x="939641" y="6668"/>
                    </a:cubicBezTo>
                    <a:cubicBezTo>
                      <a:pt x="949166" y="2858"/>
                      <a:pt x="964406" y="0"/>
                      <a:pt x="973931" y="0"/>
                    </a:cubicBezTo>
                    <a:lnTo>
                      <a:pt x="973931" y="0"/>
                    </a:lnTo>
                    <a:close/>
                    <a:moveTo>
                      <a:pt x="1149191" y="0"/>
                    </a:moveTo>
                    <a:cubicBezTo>
                      <a:pt x="1139666" y="0"/>
                      <a:pt x="1124426" y="2858"/>
                      <a:pt x="1114901" y="6668"/>
                    </a:cubicBezTo>
                    <a:cubicBezTo>
                      <a:pt x="1105376" y="10478"/>
                      <a:pt x="1095851" y="14288"/>
                      <a:pt x="1086326" y="18098"/>
                    </a:cubicBezTo>
                    <a:cubicBezTo>
                      <a:pt x="1076801" y="21908"/>
                      <a:pt x="1067276" y="25718"/>
                      <a:pt x="1057751" y="29528"/>
                    </a:cubicBezTo>
                    <a:cubicBezTo>
                      <a:pt x="1048226" y="33338"/>
                      <a:pt x="1048226" y="36195"/>
                      <a:pt x="1057751" y="36195"/>
                    </a:cubicBezTo>
                    <a:cubicBezTo>
                      <a:pt x="1076801" y="36195"/>
                      <a:pt x="1095851" y="36195"/>
                      <a:pt x="1114901" y="36195"/>
                    </a:cubicBezTo>
                    <a:cubicBezTo>
                      <a:pt x="1133951" y="36195"/>
                      <a:pt x="1153001" y="36195"/>
                      <a:pt x="1172051" y="36195"/>
                    </a:cubicBezTo>
                    <a:cubicBezTo>
                      <a:pt x="1181576" y="36195"/>
                      <a:pt x="1196816" y="33338"/>
                      <a:pt x="1206341" y="29528"/>
                    </a:cubicBezTo>
                    <a:cubicBezTo>
                      <a:pt x="1215866" y="25718"/>
                      <a:pt x="1225391" y="21908"/>
                      <a:pt x="1234916" y="18098"/>
                    </a:cubicBezTo>
                    <a:cubicBezTo>
                      <a:pt x="1244441" y="14288"/>
                      <a:pt x="1253966" y="10478"/>
                      <a:pt x="1263491" y="6668"/>
                    </a:cubicBezTo>
                    <a:cubicBezTo>
                      <a:pt x="1273016" y="2858"/>
                      <a:pt x="1273016" y="0"/>
                      <a:pt x="1263491" y="0"/>
                    </a:cubicBezTo>
                    <a:cubicBezTo>
                      <a:pt x="1244441" y="0"/>
                      <a:pt x="1225391" y="0"/>
                      <a:pt x="1206341" y="0"/>
                    </a:cubicBezTo>
                    <a:cubicBezTo>
                      <a:pt x="1187291" y="0"/>
                      <a:pt x="1168241" y="0"/>
                      <a:pt x="1149191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5687853" y="3677602"/>
                <a:ext cx="1271587" cy="36194"/>
              </a:xfrm>
              <a:custGeom>
                <a:rect b="b" l="l" r="r" t="t"/>
                <a:pathLst>
                  <a:path extrusionOk="0" h="36194" w="1271587">
                    <a:moveTo>
                      <a:pt x="273844" y="0"/>
                    </a:moveTo>
                    <a:cubicBezTo>
                      <a:pt x="292894" y="0"/>
                      <a:pt x="311944" y="0"/>
                      <a:pt x="330994" y="0"/>
                    </a:cubicBezTo>
                    <a:cubicBezTo>
                      <a:pt x="350044" y="0"/>
                      <a:pt x="369094" y="0"/>
                      <a:pt x="388144" y="0"/>
                    </a:cubicBezTo>
                    <a:cubicBezTo>
                      <a:pt x="397669" y="0"/>
                      <a:pt x="397669" y="2857"/>
                      <a:pt x="388144" y="6667"/>
                    </a:cubicBezTo>
                    <a:cubicBezTo>
                      <a:pt x="378619" y="10477"/>
                      <a:pt x="369094" y="14288"/>
                      <a:pt x="359569" y="18097"/>
                    </a:cubicBezTo>
                    <a:cubicBezTo>
                      <a:pt x="350044" y="21907"/>
                      <a:pt x="340519" y="25717"/>
                      <a:pt x="330994" y="29527"/>
                    </a:cubicBezTo>
                    <a:cubicBezTo>
                      <a:pt x="321469" y="33338"/>
                      <a:pt x="306229" y="36195"/>
                      <a:pt x="296704" y="36195"/>
                    </a:cubicBezTo>
                    <a:cubicBezTo>
                      <a:pt x="277654" y="36195"/>
                      <a:pt x="258604" y="36195"/>
                      <a:pt x="239554" y="36195"/>
                    </a:cubicBezTo>
                    <a:cubicBezTo>
                      <a:pt x="220504" y="36195"/>
                      <a:pt x="201454" y="36195"/>
                      <a:pt x="182404" y="36195"/>
                    </a:cubicBezTo>
                    <a:cubicBezTo>
                      <a:pt x="172879" y="36195"/>
                      <a:pt x="172879" y="33338"/>
                      <a:pt x="182404" y="29527"/>
                    </a:cubicBezTo>
                    <a:cubicBezTo>
                      <a:pt x="191929" y="25717"/>
                      <a:pt x="201454" y="21907"/>
                      <a:pt x="210979" y="18097"/>
                    </a:cubicBezTo>
                    <a:cubicBezTo>
                      <a:pt x="220504" y="14288"/>
                      <a:pt x="230029" y="10477"/>
                      <a:pt x="239554" y="6667"/>
                    </a:cubicBezTo>
                    <a:cubicBezTo>
                      <a:pt x="249079" y="2857"/>
                      <a:pt x="264319" y="0"/>
                      <a:pt x="273844" y="0"/>
                    </a:cubicBezTo>
                    <a:lnTo>
                      <a:pt x="273844" y="0"/>
                    </a:lnTo>
                    <a:close/>
                    <a:moveTo>
                      <a:pt x="98584" y="0"/>
                    </a:moveTo>
                    <a:cubicBezTo>
                      <a:pt x="89059" y="0"/>
                      <a:pt x="73819" y="2857"/>
                      <a:pt x="64294" y="6667"/>
                    </a:cubicBezTo>
                    <a:cubicBezTo>
                      <a:pt x="54769" y="10477"/>
                      <a:pt x="45244" y="14288"/>
                      <a:pt x="35719" y="18097"/>
                    </a:cubicBezTo>
                    <a:cubicBezTo>
                      <a:pt x="26194" y="21907"/>
                      <a:pt x="16669" y="25717"/>
                      <a:pt x="7144" y="29527"/>
                    </a:cubicBezTo>
                    <a:cubicBezTo>
                      <a:pt x="-2381" y="33338"/>
                      <a:pt x="-2381" y="36195"/>
                      <a:pt x="7144" y="36195"/>
                    </a:cubicBezTo>
                    <a:cubicBezTo>
                      <a:pt x="26194" y="36195"/>
                      <a:pt x="45244" y="36195"/>
                      <a:pt x="64294" y="36195"/>
                    </a:cubicBezTo>
                    <a:cubicBezTo>
                      <a:pt x="83344" y="36195"/>
                      <a:pt x="102394" y="36195"/>
                      <a:pt x="121444" y="36195"/>
                    </a:cubicBezTo>
                    <a:cubicBezTo>
                      <a:pt x="130969" y="36195"/>
                      <a:pt x="146209" y="33338"/>
                      <a:pt x="155734" y="29527"/>
                    </a:cubicBezTo>
                    <a:cubicBezTo>
                      <a:pt x="165259" y="25717"/>
                      <a:pt x="174784" y="21907"/>
                      <a:pt x="184309" y="18097"/>
                    </a:cubicBezTo>
                    <a:cubicBezTo>
                      <a:pt x="193834" y="14288"/>
                      <a:pt x="203359" y="10477"/>
                      <a:pt x="212884" y="6667"/>
                    </a:cubicBezTo>
                    <a:cubicBezTo>
                      <a:pt x="222409" y="2857"/>
                      <a:pt x="222409" y="0"/>
                      <a:pt x="212884" y="0"/>
                    </a:cubicBezTo>
                    <a:cubicBezTo>
                      <a:pt x="193834" y="0"/>
                      <a:pt x="174784" y="0"/>
                      <a:pt x="155734" y="0"/>
                    </a:cubicBezTo>
                    <a:cubicBezTo>
                      <a:pt x="136684" y="0"/>
                      <a:pt x="117634" y="0"/>
                      <a:pt x="98584" y="0"/>
                    </a:cubicBezTo>
                    <a:lnTo>
                      <a:pt x="98584" y="0"/>
                    </a:lnTo>
                    <a:close/>
                    <a:moveTo>
                      <a:pt x="449104" y="0"/>
                    </a:moveTo>
                    <a:cubicBezTo>
                      <a:pt x="439579" y="0"/>
                      <a:pt x="424339" y="2857"/>
                      <a:pt x="414814" y="6667"/>
                    </a:cubicBezTo>
                    <a:cubicBezTo>
                      <a:pt x="405289" y="10477"/>
                      <a:pt x="395764" y="14288"/>
                      <a:pt x="386239" y="18097"/>
                    </a:cubicBezTo>
                    <a:cubicBezTo>
                      <a:pt x="376714" y="21907"/>
                      <a:pt x="367189" y="25717"/>
                      <a:pt x="357664" y="29527"/>
                    </a:cubicBezTo>
                    <a:cubicBezTo>
                      <a:pt x="348139" y="33338"/>
                      <a:pt x="348139" y="36195"/>
                      <a:pt x="357664" y="36195"/>
                    </a:cubicBezTo>
                    <a:cubicBezTo>
                      <a:pt x="376714" y="36195"/>
                      <a:pt x="395764" y="36195"/>
                      <a:pt x="414814" y="36195"/>
                    </a:cubicBezTo>
                    <a:cubicBezTo>
                      <a:pt x="433864" y="36195"/>
                      <a:pt x="452914" y="36195"/>
                      <a:pt x="471964" y="36195"/>
                    </a:cubicBezTo>
                    <a:cubicBezTo>
                      <a:pt x="481489" y="36195"/>
                      <a:pt x="496729" y="33338"/>
                      <a:pt x="506254" y="29527"/>
                    </a:cubicBezTo>
                    <a:cubicBezTo>
                      <a:pt x="515779" y="25717"/>
                      <a:pt x="525304" y="21907"/>
                      <a:pt x="534829" y="18097"/>
                    </a:cubicBezTo>
                    <a:cubicBezTo>
                      <a:pt x="544354" y="14288"/>
                      <a:pt x="553879" y="10477"/>
                      <a:pt x="563404" y="6667"/>
                    </a:cubicBezTo>
                    <a:cubicBezTo>
                      <a:pt x="572929" y="2857"/>
                      <a:pt x="572929" y="0"/>
                      <a:pt x="563404" y="0"/>
                    </a:cubicBezTo>
                    <a:cubicBezTo>
                      <a:pt x="544354" y="0"/>
                      <a:pt x="525304" y="0"/>
                      <a:pt x="506254" y="0"/>
                    </a:cubicBezTo>
                    <a:cubicBezTo>
                      <a:pt x="487204" y="0"/>
                      <a:pt x="468154" y="0"/>
                      <a:pt x="449104" y="0"/>
                    </a:cubicBezTo>
                    <a:lnTo>
                      <a:pt x="449104" y="0"/>
                    </a:lnTo>
                    <a:close/>
                    <a:moveTo>
                      <a:pt x="624364" y="0"/>
                    </a:moveTo>
                    <a:cubicBezTo>
                      <a:pt x="643414" y="0"/>
                      <a:pt x="662464" y="0"/>
                      <a:pt x="681514" y="0"/>
                    </a:cubicBezTo>
                    <a:cubicBezTo>
                      <a:pt x="700564" y="0"/>
                      <a:pt x="719614" y="0"/>
                      <a:pt x="738664" y="0"/>
                    </a:cubicBezTo>
                    <a:cubicBezTo>
                      <a:pt x="748189" y="0"/>
                      <a:pt x="748189" y="2857"/>
                      <a:pt x="738664" y="6667"/>
                    </a:cubicBezTo>
                    <a:cubicBezTo>
                      <a:pt x="729139" y="10477"/>
                      <a:pt x="719614" y="14288"/>
                      <a:pt x="710089" y="18097"/>
                    </a:cubicBezTo>
                    <a:cubicBezTo>
                      <a:pt x="700564" y="21907"/>
                      <a:pt x="691039" y="25717"/>
                      <a:pt x="681514" y="29527"/>
                    </a:cubicBezTo>
                    <a:cubicBezTo>
                      <a:pt x="671989" y="33338"/>
                      <a:pt x="656749" y="36195"/>
                      <a:pt x="647224" y="36195"/>
                    </a:cubicBezTo>
                    <a:cubicBezTo>
                      <a:pt x="628174" y="36195"/>
                      <a:pt x="609124" y="36195"/>
                      <a:pt x="590074" y="36195"/>
                    </a:cubicBezTo>
                    <a:cubicBezTo>
                      <a:pt x="571024" y="36195"/>
                      <a:pt x="551974" y="36195"/>
                      <a:pt x="532924" y="36195"/>
                    </a:cubicBezTo>
                    <a:cubicBezTo>
                      <a:pt x="523399" y="36195"/>
                      <a:pt x="523399" y="33338"/>
                      <a:pt x="532924" y="29527"/>
                    </a:cubicBezTo>
                    <a:cubicBezTo>
                      <a:pt x="542449" y="25717"/>
                      <a:pt x="551974" y="21907"/>
                      <a:pt x="561499" y="18097"/>
                    </a:cubicBezTo>
                    <a:cubicBezTo>
                      <a:pt x="571024" y="14288"/>
                      <a:pt x="580549" y="10477"/>
                      <a:pt x="590074" y="6667"/>
                    </a:cubicBezTo>
                    <a:cubicBezTo>
                      <a:pt x="599599" y="2857"/>
                      <a:pt x="614839" y="0"/>
                      <a:pt x="624364" y="0"/>
                    </a:cubicBezTo>
                    <a:lnTo>
                      <a:pt x="624364" y="0"/>
                    </a:lnTo>
                    <a:close/>
                    <a:moveTo>
                      <a:pt x="799624" y="0"/>
                    </a:moveTo>
                    <a:cubicBezTo>
                      <a:pt x="790099" y="0"/>
                      <a:pt x="774859" y="2857"/>
                      <a:pt x="765334" y="6667"/>
                    </a:cubicBezTo>
                    <a:cubicBezTo>
                      <a:pt x="755809" y="10477"/>
                      <a:pt x="746284" y="14288"/>
                      <a:pt x="736759" y="18097"/>
                    </a:cubicBezTo>
                    <a:cubicBezTo>
                      <a:pt x="727234" y="21907"/>
                      <a:pt x="717709" y="25717"/>
                      <a:pt x="708184" y="29527"/>
                    </a:cubicBezTo>
                    <a:cubicBezTo>
                      <a:pt x="698659" y="33338"/>
                      <a:pt x="698659" y="36195"/>
                      <a:pt x="708184" y="36195"/>
                    </a:cubicBezTo>
                    <a:cubicBezTo>
                      <a:pt x="727234" y="36195"/>
                      <a:pt x="746284" y="36195"/>
                      <a:pt x="765334" y="36195"/>
                    </a:cubicBezTo>
                    <a:cubicBezTo>
                      <a:pt x="784384" y="36195"/>
                      <a:pt x="803434" y="36195"/>
                      <a:pt x="822484" y="36195"/>
                    </a:cubicBezTo>
                    <a:cubicBezTo>
                      <a:pt x="832009" y="36195"/>
                      <a:pt x="847249" y="33338"/>
                      <a:pt x="856774" y="29527"/>
                    </a:cubicBezTo>
                    <a:cubicBezTo>
                      <a:pt x="866299" y="25717"/>
                      <a:pt x="875824" y="21907"/>
                      <a:pt x="885349" y="18097"/>
                    </a:cubicBezTo>
                    <a:cubicBezTo>
                      <a:pt x="894874" y="14288"/>
                      <a:pt x="904399" y="10477"/>
                      <a:pt x="913924" y="6667"/>
                    </a:cubicBezTo>
                    <a:cubicBezTo>
                      <a:pt x="923449" y="2857"/>
                      <a:pt x="923449" y="0"/>
                      <a:pt x="913924" y="0"/>
                    </a:cubicBezTo>
                    <a:cubicBezTo>
                      <a:pt x="894874" y="0"/>
                      <a:pt x="875824" y="0"/>
                      <a:pt x="856774" y="0"/>
                    </a:cubicBezTo>
                    <a:cubicBezTo>
                      <a:pt x="837724" y="0"/>
                      <a:pt x="818674" y="0"/>
                      <a:pt x="799624" y="0"/>
                    </a:cubicBezTo>
                    <a:lnTo>
                      <a:pt x="799624" y="0"/>
                    </a:lnTo>
                    <a:close/>
                    <a:moveTo>
                      <a:pt x="974884" y="0"/>
                    </a:moveTo>
                    <a:cubicBezTo>
                      <a:pt x="993934" y="0"/>
                      <a:pt x="1012984" y="0"/>
                      <a:pt x="1032034" y="0"/>
                    </a:cubicBezTo>
                    <a:cubicBezTo>
                      <a:pt x="1051084" y="0"/>
                      <a:pt x="1070134" y="0"/>
                      <a:pt x="1089184" y="0"/>
                    </a:cubicBezTo>
                    <a:cubicBezTo>
                      <a:pt x="1098709" y="0"/>
                      <a:pt x="1098709" y="2857"/>
                      <a:pt x="1089184" y="6667"/>
                    </a:cubicBezTo>
                    <a:cubicBezTo>
                      <a:pt x="1079659" y="10477"/>
                      <a:pt x="1070134" y="14288"/>
                      <a:pt x="1060609" y="18097"/>
                    </a:cubicBezTo>
                    <a:cubicBezTo>
                      <a:pt x="1051084" y="21907"/>
                      <a:pt x="1041559" y="25717"/>
                      <a:pt x="1032034" y="29527"/>
                    </a:cubicBezTo>
                    <a:cubicBezTo>
                      <a:pt x="1022509" y="33338"/>
                      <a:pt x="1007269" y="36195"/>
                      <a:pt x="997744" y="36195"/>
                    </a:cubicBezTo>
                    <a:cubicBezTo>
                      <a:pt x="978694" y="36195"/>
                      <a:pt x="959644" y="36195"/>
                      <a:pt x="940594" y="36195"/>
                    </a:cubicBezTo>
                    <a:cubicBezTo>
                      <a:pt x="921544" y="36195"/>
                      <a:pt x="902494" y="36195"/>
                      <a:pt x="883444" y="36195"/>
                    </a:cubicBezTo>
                    <a:cubicBezTo>
                      <a:pt x="873919" y="36195"/>
                      <a:pt x="873919" y="33338"/>
                      <a:pt x="883444" y="29527"/>
                    </a:cubicBezTo>
                    <a:cubicBezTo>
                      <a:pt x="892969" y="25717"/>
                      <a:pt x="902494" y="21907"/>
                      <a:pt x="912019" y="18097"/>
                    </a:cubicBezTo>
                    <a:cubicBezTo>
                      <a:pt x="921544" y="14288"/>
                      <a:pt x="931069" y="10477"/>
                      <a:pt x="940594" y="6667"/>
                    </a:cubicBezTo>
                    <a:cubicBezTo>
                      <a:pt x="950119" y="2857"/>
                      <a:pt x="965359" y="0"/>
                      <a:pt x="974884" y="0"/>
                    </a:cubicBezTo>
                    <a:lnTo>
                      <a:pt x="974884" y="0"/>
                    </a:lnTo>
                    <a:close/>
                    <a:moveTo>
                      <a:pt x="1150144" y="0"/>
                    </a:moveTo>
                    <a:cubicBezTo>
                      <a:pt x="1140619" y="0"/>
                      <a:pt x="1125379" y="2857"/>
                      <a:pt x="1115854" y="6667"/>
                    </a:cubicBezTo>
                    <a:cubicBezTo>
                      <a:pt x="1106329" y="10477"/>
                      <a:pt x="1096804" y="14288"/>
                      <a:pt x="1087279" y="18097"/>
                    </a:cubicBezTo>
                    <a:cubicBezTo>
                      <a:pt x="1077754" y="21907"/>
                      <a:pt x="1068229" y="25717"/>
                      <a:pt x="1058704" y="29527"/>
                    </a:cubicBezTo>
                    <a:cubicBezTo>
                      <a:pt x="1049179" y="33338"/>
                      <a:pt x="1049179" y="36195"/>
                      <a:pt x="1058704" y="36195"/>
                    </a:cubicBezTo>
                    <a:cubicBezTo>
                      <a:pt x="1077754" y="36195"/>
                      <a:pt x="1096804" y="36195"/>
                      <a:pt x="1115854" y="36195"/>
                    </a:cubicBezTo>
                    <a:cubicBezTo>
                      <a:pt x="1134904" y="36195"/>
                      <a:pt x="1153954" y="36195"/>
                      <a:pt x="1173004" y="36195"/>
                    </a:cubicBezTo>
                    <a:cubicBezTo>
                      <a:pt x="1182529" y="36195"/>
                      <a:pt x="1197769" y="33338"/>
                      <a:pt x="1207294" y="29527"/>
                    </a:cubicBezTo>
                    <a:cubicBezTo>
                      <a:pt x="1216819" y="25717"/>
                      <a:pt x="1226344" y="21907"/>
                      <a:pt x="1235869" y="18097"/>
                    </a:cubicBezTo>
                    <a:cubicBezTo>
                      <a:pt x="1245394" y="14288"/>
                      <a:pt x="1254919" y="10477"/>
                      <a:pt x="1264444" y="6667"/>
                    </a:cubicBezTo>
                    <a:cubicBezTo>
                      <a:pt x="1273969" y="2857"/>
                      <a:pt x="1273969" y="0"/>
                      <a:pt x="1264444" y="0"/>
                    </a:cubicBezTo>
                    <a:cubicBezTo>
                      <a:pt x="1245394" y="0"/>
                      <a:pt x="1226344" y="0"/>
                      <a:pt x="1207294" y="0"/>
                    </a:cubicBezTo>
                    <a:cubicBezTo>
                      <a:pt x="1188244" y="0"/>
                      <a:pt x="1169194" y="0"/>
                      <a:pt x="1150144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" name="Google Shape;201;p7"/>
            <p:cNvSpPr/>
            <p:nvPr/>
          </p:nvSpPr>
          <p:spPr>
            <a:xfrm>
              <a:off x="5564028" y="3727132"/>
              <a:ext cx="1271587" cy="36195"/>
            </a:xfrm>
            <a:custGeom>
              <a:rect b="b" l="l" r="r" t="t"/>
              <a:pathLst>
                <a:path extrusionOk="0" h="36195" w="1271587">
                  <a:moveTo>
                    <a:pt x="273844" y="0"/>
                  </a:moveTo>
                  <a:cubicBezTo>
                    <a:pt x="292894" y="0"/>
                    <a:pt x="311944" y="0"/>
                    <a:pt x="330994" y="0"/>
                  </a:cubicBezTo>
                  <a:cubicBezTo>
                    <a:pt x="350044" y="0"/>
                    <a:pt x="369094" y="0"/>
                    <a:pt x="388144" y="0"/>
                  </a:cubicBezTo>
                  <a:cubicBezTo>
                    <a:pt x="397669" y="0"/>
                    <a:pt x="397669" y="2858"/>
                    <a:pt x="388144" y="6667"/>
                  </a:cubicBezTo>
                  <a:cubicBezTo>
                    <a:pt x="378619" y="10477"/>
                    <a:pt x="369094" y="14288"/>
                    <a:pt x="359569" y="18097"/>
                  </a:cubicBezTo>
                  <a:cubicBezTo>
                    <a:pt x="350044" y="21908"/>
                    <a:pt x="340519" y="25717"/>
                    <a:pt x="330994" y="29527"/>
                  </a:cubicBezTo>
                  <a:cubicBezTo>
                    <a:pt x="321469" y="33338"/>
                    <a:pt x="306229" y="36195"/>
                    <a:pt x="296704" y="36195"/>
                  </a:cubicBezTo>
                  <a:cubicBezTo>
                    <a:pt x="277654" y="36195"/>
                    <a:pt x="258604" y="36195"/>
                    <a:pt x="239554" y="36195"/>
                  </a:cubicBezTo>
                  <a:cubicBezTo>
                    <a:pt x="220504" y="36195"/>
                    <a:pt x="201454" y="36195"/>
                    <a:pt x="182404" y="36195"/>
                  </a:cubicBezTo>
                  <a:cubicBezTo>
                    <a:pt x="172879" y="36195"/>
                    <a:pt x="172879" y="33338"/>
                    <a:pt x="182404" y="29527"/>
                  </a:cubicBezTo>
                  <a:cubicBezTo>
                    <a:pt x="191929" y="25717"/>
                    <a:pt x="201454" y="21908"/>
                    <a:pt x="210979" y="18097"/>
                  </a:cubicBezTo>
                  <a:cubicBezTo>
                    <a:pt x="220504" y="14288"/>
                    <a:pt x="230029" y="10477"/>
                    <a:pt x="239554" y="6667"/>
                  </a:cubicBezTo>
                  <a:cubicBezTo>
                    <a:pt x="249079" y="3810"/>
                    <a:pt x="264319" y="0"/>
                    <a:pt x="273844" y="0"/>
                  </a:cubicBezTo>
                  <a:lnTo>
                    <a:pt x="273844" y="0"/>
                  </a:lnTo>
                  <a:close/>
                  <a:moveTo>
                    <a:pt x="98584" y="0"/>
                  </a:moveTo>
                  <a:cubicBezTo>
                    <a:pt x="89059" y="0"/>
                    <a:pt x="73819" y="2858"/>
                    <a:pt x="64294" y="6667"/>
                  </a:cubicBezTo>
                  <a:cubicBezTo>
                    <a:pt x="54769" y="10477"/>
                    <a:pt x="45244" y="14288"/>
                    <a:pt x="35719" y="18097"/>
                  </a:cubicBezTo>
                  <a:cubicBezTo>
                    <a:pt x="26194" y="21908"/>
                    <a:pt x="16669" y="25717"/>
                    <a:pt x="7144" y="29527"/>
                  </a:cubicBezTo>
                  <a:cubicBezTo>
                    <a:pt x="-2381" y="33338"/>
                    <a:pt x="-2381" y="36195"/>
                    <a:pt x="7144" y="36195"/>
                  </a:cubicBezTo>
                  <a:cubicBezTo>
                    <a:pt x="26194" y="36195"/>
                    <a:pt x="45244" y="36195"/>
                    <a:pt x="64294" y="36195"/>
                  </a:cubicBezTo>
                  <a:cubicBezTo>
                    <a:pt x="83344" y="36195"/>
                    <a:pt x="102394" y="36195"/>
                    <a:pt x="121444" y="36195"/>
                  </a:cubicBezTo>
                  <a:cubicBezTo>
                    <a:pt x="130969" y="36195"/>
                    <a:pt x="146209" y="33338"/>
                    <a:pt x="155734" y="29527"/>
                  </a:cubicBezTo>
                  <a:cubicBezTo>
                    <a:pt x="165259" y="25717"/>
                    <a:pt x="174784" y="21908"/>
                    <a:pt x="184309" y="18097"/>
                  </a:cubicBezTo>
                  <a:cubicBezTo>
                    <a:pt x="193834" y="14288"/>
                    <a:pt x="203359" y="10477"/>
                    <a:pt x="212884" y="6667"/>
                  </a:cubicBezTo>
                  <a:cubicBezTo>
                    <a:pt x="222409" y="2858"/>
                    <a:pt x="222409" y="0"/>
                    <a:pt x="212884" y="0"/>
                  </a:cubicBezTo>
                  <a:cubicBezTo>
                    <a:pt x="193834" y="0"/>
                    <a:pt x="174784" y="0"/>
                    <a:pt x="155734" y="0"/>
                  </a:cubicBezTo>
                  <a:cubicBezTo>
                    <a:pt x="136684" y="0"/>
                    <a:pt x="117634" y="0"/>
                    <a:pt x="98584" y="0"/>
                  </a:cubicBezTo>
                  <a:lnTo>
                    <a:pt x="98584" y="0"/>
                  </a:lnTo>
                  <a:close/>
                  <a:moveTo>
                    <a:pt x="449104" y="0"/>
                  </a:moveTo>
                  <a:cubicBezTo>
                    <a:pt x="439579" y="0"/>
                    <a:pt x="424339" y="2858"/>
                    <a:pt x="414814" y="6667"/>
                  </a:cubicBezTo>
                  <a:cubicBezTo>
                    <a:pt x="405289" y="10477"/>
                    <a:pt x="395764" y="14288"/>
                    <a:pt x="386239" y="18097"/>
                  </a:cubicBezTo>
                  <a:cubicBezTo>
                    <a:pt x="376714" y="21908"/>
                    <a:pt x="367189" y="25717"/>
                    <a:pt x="357664" y="29527"/>
                  </a:cubicBezTo>
                  <a:cubicBezTo>
                    <a:pt x="348139" y="33338"/>
                    <a:pt x="348139" y="36195"/>
                    <a:pt x="357664" y="36195"/>
                  </a:cubicBezTo>
                  <a:cubicBezTo>
                    <a:pt x="376714" y="36195"/>
                    <a:pt x="395764" y="36195"/>
                    <a:pt x="414814" y="36195"/>
                  </a:cubicBezTo>
                  <a:cubicBezTo>
                    <a:pt x="433864" y="36195"/>
                    <a:pt x="452914" y="36195"/>
                    <a:pt x="471964" y="36195"/>
                  </a:cubicBezTo>
                  <a:cubicBezTo>
                    <a:pt x="481489" y="36195"/>
                    <a:pt x="496729" y="33338"/>
                    <a:pt x="506254" y="29527"/>
                  </a:cubicBezTo>
                  <a:cubicBezTo>
                    <a:pt x="515779" y="25717"/>
                    <a:pt x="525304" y="21908"/>
                    <a:pt x="534829" y="18097"/>
                  </a:cubicBezTo>
                  <a:cubicBezTo>
                    <a:pt x="544354" y="14288"/>
                    <a:pt x="553879" y="10477"/>
                    <a:pt x="563404" y="6667"/>
                  </a:cubicBezTo>
                  <a:cubicBezTo>
                    <a:pt x="572929" y="2858"/>
                    <a:pt x="572929" y="0"/>
                    <a:pt x="563404" y="0"/>
                  </a:cubicBezTo>
                  <a:cubicBezTo>
                    <a:pt x="544354" y="0"/>
                    <a:pt x="525304" y="0"/>
                    <a:pt x="506254" y="0"/>
                  </a:cubicBezTo>
                  <a:cubicBezTo>
                    <a:pt x="487204" y="0"/>
                    <a:pt x="468154" y="0"/>
                    <a:pt x="449104" y="0"/>
                  </a:cubicBezTo>
                  <a:lnTo>
                    <a:pt x="449104" y="0"/>
                  </a:lnTo>
                  <a:close/>
                  <a:moveTo>
                    <a:pt x="624364" y="0"/>
                  </a:moveTo>
                  <a:cubicBezTo>
                    <a:pt x="643414" y="0"/>
                    <a:pt x="662464" y="0"/>
                    <a:pt x="681514" y="0"/>
                  </a:cubicBezTo>
                  <a:cubicBezTo>
                    <a:pt x="700564" y="0"/>
                    <a:pt x="719614" y="0"/>
                    <a:pt x="738664" y="0"/>
                  </a:cubicBezTo>
                  <a:cubicBezTo>
                    <a:pt x="748189" y="0"/>
                    <a:pt x="748189" y="2858"/>
                    <a:pt x="738664" y="6667"/>
                  </a:cubicBezTo>
                  <a:cubicBezTo>
                    <a:pt x="729139" y="10477"/>
                    <a:pt x="719614" y="14288"/>
                    <a:pt x="710089" y="18097"/>
                  </a:cubicBezTo>
                  <a:cubicBezTo>
                    <a:pt x="700564" y="21908"/>
                    <a:pt x="691039" y="25717"/>
                    <a:pt x="681514" y="29527"/>
                  </a:cubicBezTo>
                  <a:cubicBezTo>
                    <a:pt x="671989" y="33338"/>
                    <a:pt x="656749" y="36195"/>
                    <a:pt x="647224" y="36195"/>
                  </a:cubicBezTo>
                  <a:cubicBezTo>
                    <a:pt x="628174" y="36195"/>
                    <a:pt x="609124" y="36195"/>
                    <a:pt x="590074" y="36195"/>
                  </a:cubicBezTo>
                  <a:cubicBezTo>
                    <a:pt x="571024" y="36195"/>
                    <a:pt x="551974" y="36195"/>
                    <a:pt x="532924" y="36195"/>
                  </a:cubicBezTo>
                  <a:cubicBezTo>
                    <a:pt x="523399" y="36195"/>
                    <a:pt x="523399" y="33338"/>
                    <a:pt x="532924" y="29527"/>
                  </a:cubicBezTo>
                  <a:cubicBezTo>
                    <a:pt x="542449" y="25717"/>
                    <a:pt x="551974" y="21908"/>
                    <a:pt x="561499" y="18097"/>
                  </a:cubicBezTo>
                  <a:cubicBezTo>
                    <a:pt x="571024" y="14288"/>
                    <a:pt x="580549" y="10477"/>
                    <a:pt x="590074" y="6667"/>
                  </a:cubicBezTo>
                  <a:cubicBezTo>
                    <a:pt x="599599" y="3810"/>
                    <a:pt x="614839" y="0"/>
                    <a:pt x="624364" y="0"/>
                  </a:cubicBezTo>
                  <a:lnTo>
                    <a:pt x="624364" y="0"/>
                  </a:lnTo>
                  <a:close/>
                  <a:moveTo>
                    <a:pt x="799624" y="0"/>
                  </a:moveTo>
                  <a:cubicBezTo>
                    <a:pt x="790099" y="0"/>
                    <a:pt x="774859" y="2858"/>
                    <a:pt x="765334" y="6667"/>
                  </a:cubicBezTo>
                  <a:cubicBezTo>
                    <a:pt x="755809" y="10477"/>
                    <a:pt x="746284" y="14288"/>
                    <a:pt x="736759" y="18097"/>
                  </a:cubicBezTo>
                  <a:cubicBezTo>
                    <a:pt x="727234" y="21908"/>
                    <a:pt x="717709" y="25717"/>
                    <a:pt x="708184" y="29527"/>
                  </a:cubicBezTo>
                  <a:cubicBezTo>
                    <a:pt x="698659" y="33338"/>
                    <a:pt x="698659" y="36195"/>
                    <a:pt x="708184" y="36195"/>
                  </a:cubicBezTo>
                  <a:cubicBezTo>
                    <a:pt x="727234" y="36195"/>
                    <a:pt x="746284" y="36195"/>
                    <a:pt x="765334" y="36195"/>
                  </a:cubicBezTo>
                  <a:cubicBezTo>
                    <a:pt x="784384" y="36195"/>
                    <a:pt x="803434" y="36195"/>
                    <a:pt x="822484" y="36195"/>
                  </a:cubicBezTo>
                  <a:cubicBezTo>
                    <a:pt x="832009" y="36195"/>
                    <a:pt x="847249" y="33338"/>
                    <a:pt x="856774" y="29527"/>
                  </a:cubicBezTo>
                  <a:cubicBezTo>
                    <a:pt x="866299" y="25717"/>
                    <a:pt x="875824" y="21908"/>
                    <a:pt x="885349" y="18097"/>
                  </a:cubicBezTo>
                  <a:cubicBezTo>
                    <a:pt x="894874" y="14288"/>
                    <a:pt x="904399" y="10477"/>
                    <a:pt x="913924" y="6667"/>
                  </a:cubicBezTo>
                  <a:cubicBezTo>
                    <a:pt x="923449" y="2858"/>
                    <a:pt x="923449" y="0"/>
                    <a:pt x="913924" y="0"/>
                  </a:cubicBezTo>
                  <a:cubicBezTo>
                    <a:pt x="894874" y="0"/>
                    <a:pt x="875824" y="0"/>
                    <a:pt x="856774" y="0"/>
                  </a:cubicBezTo>
                  <a:cubicBezTo>
                    <a:pt x="837724" y="0"/>
                    <a:pt x="818674" y="0"/>
                    <a:pt x="799624" y="0"/>
                  </a:cubicBezTo>
                  <a:lnTo>
                    <a:pt x="799624" y="0"/>
                  </a:lnTo>
                  <a:close/>
                  <a:moveTo>
                    <a:pt x="974884" y="0"/>
                  </a:moveTo>
                  <a:cubicBezTo>
                    <a:pt x="993934" y="0"/>
                    <a:pt x="1012984" y="0"/>
                    <a:pt x="1032034" y="0"/>
                  </a:cubicBezTo>
                  <a:cubicBezTo>
                    <a:pt x="1051084" y="0"/>
                    <a:pt x="1070134" y="0"/>
                    <a:pt x="1089184" y="0"/>
                  </a:cubicBezTo>
                  <a:cubicBezTo>
                    <a:pt x="1098709" y="0"/>
                    <a:pt x="1098709" y="2858"/>
                    <a:pt x="1089184" y="6667"/>
                  </a:cubicBezTo>
                  <a:cubicBezTo>
                    <a:pt x="1079659" y="10477"/>
                    <a:pt x="1070134" y="14288"/>
                    <a:pt x="1060609" y="18097"/>
                  </a:cubicBezTo>
                  <a:cubicBezTo>
                    <a:pt x="1051084" y="21908"/>
                    <a:pt x="1041559" y="25717"/>
                    <a:pt x="1032034" y="29527"/>
                  </a:cubicBezTo>
                  <a:cubicBezTo>
                    <a:pt x="1022509" y="33338"/>
                    <a:pt x="1007269" y="36195"/>
                    <a:pt x="997744" y="36195"/>
                  </a:cubicBezTo>
                  <a:cubicBezTo>
                    <a:pt x="978694" y="36195"/>
                    <a:pt x="959644" y="36195"/>
                    <a:pt x="940594" y="36195"/>
                  </a:cubicBezTo>
                  <a:cubicBezTo>
                    <a:pt x="921544" y="36195"/>
                    <a:pt x="902494" y="36195"/>
                    <a:pt x="883444" y="36195"/>
                  </a:cubicBezTo>
                  <a:cubicBezTo>
                    <a:pt x="873919" y="36195"/>
                    <a:pt x="873919" y="33338"/>
                    <a:pt x="883444" y="29527"/>
                  </a:cubicBezTo>
                  <a:cubicBezTo>
                    <a:pt x="892969" y="25717"/>
                    <a:pt x="902494" y="21908"/>
                    <a:pt x="912019" y="18097"/>
                  </a:cubicBezTo>
                  <a:cubicBezTo>
                    <a:pt x="921544" y="14288"/>
                    <a:pt x="931069" y="10477"/>
                    <a:pt x="940594" y="6667"/>
                  </a:cubicBezTo>
                  <a:cubicBezTo>
                    <a:pt x="950119" y="3810"/>
                    <a:pt x="965359" y="0"/>
                    <a:pt x="974884" y="0"/>
                  </a:cubicBezTo>
                  <a:lnTo>
                    <a:pt x="974884" y="0"/>
                  </a:lnTo>
                  <a:close/>
                  <a:moveTo>
                    <a:pt x="1150144" y="0"/>
                  </a:moveTo>
                  <a:cubicBezTo>
                    <a:pt x="1140619" y="0"/>
                    <a:pt x="1125379" y="2858"/>
                    <a:pt x="1115854" y="6667"/>
                  </a:cubicBezTo>
                  <a:cubicBezTo>
                    <a:pt x="1106329" y="10477"/>
                    <a:pt x="1096804" y="14288"/>
                    <a:pt x="1087279" y="18097"/>
                  </a:cubicBezTo>
                  <a:cubicBezTo>
                    <a:pt x="1077754" y="21908"/>
                    <a:pt x="1068229" y="25717"/>
                    <a:pt x="1058704" y="29527"/>
                  </a:cubicBezTo>
                  <a:cubicBezTo>
                    <a:pt x="1049179" y="33338"/>
                    <a:pt x="1049179" y="36195"/>
                    <a:pt x="1058704" y="36195"/>
                  </a:cubicBezTo>
                  <a:cubicBezTo>
                    <a:pt x="1077754" y="36195"/>
                    <a:pt x="1096804" y="36195"/>
                    <a:pt x="1115854" y="36195"/>
                  </a:cubicBezTo>
                  <a:cubicBezTo>
                    <a:pt x="1134904" y="36195"/>
                    <a:pt x="1153954" y="36195"/>
                    <a:pt x="1173004" y="36195"/>
                  </a:cubicBezTo>
                  <a:cubicBezTo>
                    <a:pt x="1182529" y="36195"/>
                    <a:pt x="1197769" y="33338"/>
                    <a:pt x="1207294" y="29527"/>
                  </a:cubicBezTo>
                  <a:cubicBezTo>
                    <a:pt x="1216819" y="25717"/>
                    <a:pt x="1226344" y="21908"/>
                    <a:pt x="1235869" y="18097"/>
                  </a:cubicBezTo>
                  <a:cubicBezTo>
                    <a:pt x="1245394" y="14288"/>
                    <a:pt x="1254919" y="10477"/>
                    <a:pt x="1264444" y="6667"/>
                  </a:cubicBezTo>
                  <a:cubicBezTo>
                    <a:pt x="1273969" y="2858"/>
                    <a:pt x="1273969" y="0"/>
                    <a:pt x="1264444" y="0"/>
                  </a:cubicBezTo>
                  <a:cubicBezTo>
                    <a:pt x="1245394" y="0"/>
                    <a:pt x="1226344" y="0"/>
                    <a:pt x="1207294" y="0"/>
                  </a:cubicBezTo>
                  <a:cubicBezTo>
                    <a:pt x="1188244" y="0"/>
                    <a:pt x="1169194" y="0"/>
                    <a:pt x="1150144" y="0"/>
                  </a:cubicBezTo>
                  <a:close/>
                </a:path>
              </a:pathLst>
            </a:custGeom>
            <a:solidFill>
              <a:srgbClr val="72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" name="Google Shape;202;p7"/>
            <p:cNvGrpSpPr/>
            <p:nvPr/>
          </p:nvGrpSpPr>
          <p:grpSpPr>
            <a:xfrm>
              <a:off x="7236142" y="1681162"/>
              <a:ext cx="962025" cy="355282"/>
              <a:chOff x="7236142" y="1681162"/>
              <a:chExt cx="962025" cy="355282"/>
            </a:xfrm>
          </p:grpSpPr>
          <p:sp>
            <p:nvSpPr>
              <p:cNvPr id="203" name="Google Shape;203;p7"/>
              <p:cNvSpPr/>
              <p:nvPr/>
            </p:nvSpPr>
            <p:spPr>
              <a:xfrm>
                <a:off x="7236142" y="1681162"/>
                <a:ext cx="807719" cy="355282"/>
              </a:xfrm>
              <a:custGeom>
                <a:rect b="b" l="l" r="r" t="t"/>
                <a:pathLst>
                  <a:path extrusionOk="0" h="355282" w="807719">
                    <a:moveTo>
                      <a:pt x="807720" y="104775"/>
                    </a:moveTo>
                    <a:lnTo>
                      <a:pt x="807720" y="250508"/>
                    </a:lnTo>
                    <a:cubicBezTo>
                      <a:pt x="807720" y="308610"/>
                      <a:pt x="760095" y="355283"/>
                      <a:pt x="702945" y="355283"/>
                    </a:cubicBezTo>
                    <a:lnTo>
                      <a:pt x="104775" y="355283"/>
                    </a:lnTo>
                    <a:cubicBezTo>
                      <a:pt x="46672" y="355283"/>
                      <a:pt x="0" y="307658"/>
                      <a:pt x="0" y="250508"/>
                    </a:cubicBezTo>
                    <a:lnTo>
                      <a:pt x="0" y="104775"/>
                    </a:lnTo>
                    <a:cubicBezTo>
                      <a:pt x="0" y="46673"/>
                      <a:pt x="47625" y="0"/>
                      <a:pt x="104775" y="0"/>
                    </a:cubicBezTo>
                    <a:lnTo>
                      <a:pt x="702945" y="0"/>
                    </a:lnTo>
                    <a:cubicBezTo>
                      <a:pt x="761047" y="0"/>
                      <a:pt x="807720" y="47625"/>
                      <a:pt x="807720" y="104775"/>
                    </a:cubicBezTo>
                    <a:close/>
                  </a:path>
                </a:pathLst>
              </a:custGeom>
              <a:solidFill>
                <a:srgbClr val="C1CAC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7390447" y="1681162"/>
                <a:ext cx="807720" cy="355282"/>
              </a:xfrm>
              <a:custGeom>
                <a:rect b="b" l="l" r="r" t="t"/>
                <a:pathLst>
                  <a:path extrusionOk="0" h="355282" w="807720">
                    <a:moveTo>
                      <a:pt x="807720" y="104775"/>
                    </a:moveTo>
                    <a:lnTo>
                      <a:pt x="807720" y="250508"/>
                    </a:lnTo>
                    <a:cubicBezTo>
                      <a:pt x="807720" y="308610"/>
                      <a:pt x="760095" y="355283"/>
                      <a:pt x="702945" y="355283"/>
                    </a:cubicBezTo>
                    <a:lnTo>
                      <a:pt x="104775" y="355283"/>
                    </a:lnTo>
                    <a:cubicBezTo>
                      <a:pt x="46672" y="355283"/>
                      <a:pt x="0" y="307658"/>
                      <a:pt x="0" y="250508"/>
                    </a:cubicBezTo>
                    <a:lnTo>
                      <a:pt x="0" y="104775"/>
                    </a:lnTo>
                    <a:cubicBezTo>
                      <a:pt x="0" y="46673"/>
                      <a:pt x="47625" y="0"/>
                      <a:pt x="104775" y="0"/>
                    </a:cubicBezTo>
                    <a:lnTo>
                      <a:pt x="702945" y="0"/>
                    </a:lnTo>
                    <a:cubicBezTo>
                      <a:pt x="761047" y="0"/>
                      <a:pt x="807720" y="47625"/>
                      <a:pt x="807720" y="104775"/>
                    </a:cubicBezTo>
                    <a:close/>
                  </a:path>
                </a:pathLst>
              </a:custGeom>
              <a:solidFill>
                <a:srgbClr val="A8AD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7442834" y="1733549"/>
                <a:ext cx="702945" cy="250507"/>
              </a:xfrm>
              <a:custGeom>
                <a:rect b="b" l="l" r="r" t="t"/>
                <a:pathLst>
                  <a:path extrusionOk="0" h="250507" w="702945">
                    <a:moveTo>
                      <a:pt x="702945" y="128588"/>
                    </a:moveTo>
                    <a:lnTo>
                      <a:pt x="702945" y="122873"/>
                    </a:lnTo>
                    <a:lnTo>
                      <a:pt x="702945" y="52388"/>
                    </a:lnTo>
                    <a:cubicBezTo>
                      <a:pt x="702945" y="23813"/>
                      <a:pt x="679133" y="0"/>
                      <a:pt x="650558" y="0"/>
                    </a:cubicBezTo>
                    <a:lnTo>
                      <a:pt x="52388" y="0"/>
                    </a:lnTo>
                    <a:cubicBezTo>
                      <a:pt x="23813" y="0"/>
                      <a:pt x="0" y="23813"/>
                      <a:pt x="0" y="52388"/>
                    </a:cubicBezTo>
                    <a:lnTo>
                      <a:pt x="0" y="121920"/>
                    </a:lnTo>
                    <a:lnTo>
                      <a:pt x="0" y="128588"/>
                    </a:lnTo>
                    <a:lnTo>
                      <a:pt x="0" y="198120"/>
                    </a:lnTo>
                    <a:cubicBezTo>
                      <a:pt x="0" y="226695"/>
                      <a:pt x="23813" y="250508"/>
                      <a:pt x="52388" y="250508"/>
                    </a:cubicBezTo>
                    <a:lnTo>
                      <a:pt x="650558" y="250508"/>
                    </a:lnTo>
                    <a:cubicBezTo>
                      <a:pt x="679133" y="250508"/>
                      <a:pt x="702945" y="226695"/>
                      <a:pt x="702945" y="198120"/>
                    </a:cubicBezTo>
                    <a:lnTo>
                      <a:pt x="702945" y="128588"/>
                    </a:lnTo>
                    <a:close/>
                  </a:path>
                </a:pathLst>
              </a:custGeom>
              <a:solidFill>
                <a:srgbClr val="2D2D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7495222" y="1733549"/>
                <a:ext cx="580072" cy="250507"/>
              </a:xfrm>
              <a:custGeom>
                <a:rect b="b" l="l" r="r" t="t"/>
                <a:pathLst>
                  <a:path extrusionOk="0" h="250507" w="580072">
                    <a:moveTo>
                      <a:pt x="142875" y="0"/>
                    </a:moveTo>
                    <a:lnTo>
                      <a:pt x="216218" y="0"/>
                    </a:lnTo>
                    <a:lnTo>
                      <a:pt x="73343" y="250508"/>
                    </a:lnTo>
                    <a:lnTo>
                      <a:pt x="0" y="250508"/>
                    </a:lnTo>
                    <a:lnTo>
                      <a:pt x="142875" y="0"/>
                    </a:lnTo>
                    <a:lnTo>
                      <a:pt x="142875" y="0"/>
                    </a:lnTo>
                    <a:close/>
                    <a:moveTo>
                      <a:pt x="297180" y="0"/>
                    </a:moveTo>
                    <a:lnTo>
                      <a:pt x="154305" y="250508"/>
                    </a:lnTo>
                    <a:lnTo>
                      <a:pt x="319088" y="250508"/>
                    </a:lnTo>
                    <a:lnTo>
                      <a:pt x="461963" y="0"/>
                    </a:lnTo>
                    <a:lnTo>
                      <a:pt x="297180" y="0"/>
                    </a:lnTo>
                    <a:lnTo>
                      <a:pt x="297180" y="0"/>
                    </a:lnTo>
                    <a:close/>
                    <a:moveTo>
                      <a:pt x="507683" y="0"/>
                    </a:moveTo>
                    <a:lnTo>
                      <a:pt x="580072" y="0"/>
                    </a:lnTo>
                    <a:lnTo>
                      <a:pt x="437197" y="250508"/>
                    </a:lnTo>
                    <a:lnTo>
                      <a:pt x="364808" y="250508"/>
                    </a:lnTo>
                    <a:lnTo>
                      <a:pt x="507683" y="0"/>
                    </a:lnTo>
                    <a:close/>
                  </a:path>
                </a:pathLst>
              </a:custGeom>
              <a:solidFill>
                <a:srgbClr val="40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7"/>
            <p:cNvSpPr/>
            <p:nvPr/>
          </p:nvSpPr>
          <p:spPr>
            <a:xfrm>
              <a:off x="7614285" y="2036444"/>
              <a:ext cx="165734" cy="758190"/>
            </a:xfrm>
            <a:custGeom>
              <a:rect b="b" l="l" r="r" t="t"/>
              <a:pathLst>
                <a:path extrusionOk="0" h="758190" w="165734">
                  <a:moveTo>
                    <a:pt x="0" y="0"/>
                  </a:moveTo>
                  <a:lnTo>
                    <a:pt x="165735" y="0"/>
                  </a:lnTo>
                  <a:lnTo>
                    <a:pt x="165735" y="758190"/>
                  </a:lnTo>
                  <a:lnTo>
                    <a:pt x="0" y="758190"/>
                  </a:lnTo>
                  <a:close/>
                </a:path>
              </a:pathLst>
            </a:custGeom>
            <a:solidFill>
              <a:srgbClr val="94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613332" y="2036444"/>
              <a:ext cx="166687" cy="136207"/>
            </a:xfrm>
            <a:custGeom>
              <a:rect b="b" l="l" r="r" t="t"/>
              <a:pathLst>
                <a:path extrusionOk="0" h="136207" w="166687">
                  <a:moveTo>
                    <a:pt x="953" y="0"/>
                  </a:moveTo>
                  <a:lnTo>
                    <a:pt x="166688" y="0"/>
                  </a:lnTo>
                  <a:lnTo>
                    <a:pt x="166688" y="117157"/>
                  </a:lnTo>
                  <a:cubicBezTo>
                    <a:pt x="153353" y="85725"/>
                    <a:pt x="121920" y="64770"/>
                    <a:pt x="87630" y="64770"/>
                  </a:cubicBezTo>
                  <a:cubicBezTo>
                    <a:pt x="53340" y="64770"/>
                    <a:pt x="21908" y="85725"/>
                    <a:pt x="8573" y="117157"/>
                  </a:cubicBezTo>
                  <a:lnTo>
                    <a:pt x="0" y="136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7"/>
          <p:cNvGrpSpPr/>
          <p:nvPr/>
        </p:nvGrpSpPr>
        <p:grpSpPr>
          <a:xfrm>
            <a:off x="167117" y="4912060"/>
            <a:ext cx="1893297" cy="1318364"/>
            <a:chOff x="769230" y="3203062"/>
            <a:chExt cx="2311718" cy="1609724"/>
          </a:xfrm>
        </p:grpSpPr>
        <p:sp>
          <p:nvSpPr>
            <p:cNvPr id="210" name="Google Shape;210;p7"/>
            <p:cNvSpPr/>
            <p:nvPr/>
          </p:nvSpPr>
          <p:spPr>
            <a:xfrm>
              <a:off x="1056885" y="3203062"/>
              <a:ext cx="1978342" cy="1609724"/>
            </a:xfrm>
            <a:custGeom>
              <a:rect b="b" l="l" r="r" t="t"/>
              <a:pathLst>
                <a:path extrusionOk="0" h="1609724" w="1978342">
                  <a:moveTo>
                    <a:pt x="1704975" y="1609725"/>
                  </a:moveTo>
                  <a:lnTo>
                    <a:pt x="273367" y="1609725"/>
                  </a:lnTo>
                  <a:cubicBezTo>
                    <a:pt x="122872" y="1609725"/>
                    <a:pt x="0" y="1486852"/>
                    <a:pt x="0" y="1336358"/>
                  </a:cubicBezTo>
                  <a:lnTo>
                    <a:pt x="0" y="0"/>
                  </a:lnTo>
                  <a:lnTo>
                    <a:pt x="1704975" y="0"/>
                  </a:lnTo>
                  <a:cubicBezTo>
                    <a:pt x="1855470" y="0"/>
                    <a:pt x="1978343" y="122872"/>
                    <a:pt x="1978343" y="273367"/>
                  </a:cubicBezTo>
                  <a:lnTo>
                    <a:pt x="1978343" y="1336358"/>
                  </a:lnTo>
                  <a:cubicBezTo>
                    <a:pt x="1978343" y="1486852"/>
                    <a:pt x="1855470" y="1609725"/>
                    <a:pt x="1704975" y="1609725"/>
                  </a:cubicBezTo>
                  <a:close/>
                </a:path>
              </a:pathLst>
            </a:custGeom>
            <a:solidFill>
              <a:srgbClr val="8231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69230" y="3203062"/>
              <a:ext cx="1978342" cy="1609724"/>
            </a:xfrm>
            <a:custGeom>
              <a:rect b="b" l="l" r="r" t="t"/>
              <a:pathLst>
                <a:path extrusionOk="0" h="1609724" w="1978342">
                  <a:moveTo>
                    <a:pt x="1704975" y="1609725"/>
                  </a:moveTo>
                  <a:lnTo>
                    <a:pt x="273367" y="1609725"/>
                  </a:lnTo>
                  <a:cubicBezTo>
                    <a:pt x="122872" y="1609725"/>
                    <a:pt x="0" y="1486852"/>
                    <a:pt x="0" y="1336358"/>
                  </a:cubicBezTo>
                  <a:lnTo>
                    <a:pt x="0" y="0"/>
                  </a:lnTo>
                  <a:lnTo>
                    <a:pt x="1704975" y="0"/>
                  </a:lnTo>
                  <a:cubicBezTo>
                    <a:pt x="1855470" y="0"/>
                    <a:pt x="1978343" y="122872"/>
                    <a:pt x="1978343" y="273367"/>
                  </a:cubicBezTo>
                  <a:lnTo>
                    <a:pt x="1978343" y="1336358"/>
                  </a:lnTo>
                  <a:cubicBezTo>
                    <a:pt x="1978343" y="1486852"/>
                    <a:pt x="1855470" y="1609725"/>
                    <a:pt x="1704975" y="1609725"/>
                  </a:cubicBezTo>
                  <a:close/>
                </a:path>
              </a:pathLst>
            </a:custGeom>
            <a:solidFill>
              <a:srgbClr val="A645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2098920" y="3807899"/>
              <a:ext cx="982027" cy="400050"/>
            </a:xfrm>
            <a:custGeom>
              <a:rect b="b" l="l" r="r" t="t"/>
              <a:pathLst>
                <a:path extrusionOk="0" h="400050" w="982027">
                  <a:moveTo>
                    <a:pt x="200025" y="0"/>
                  </a:moveTo>
                  <a:lnTo>
                    <a:pt x="982028" y="0"/>
                  </a:lnTo>
                  <a:lnTo>
                    <a:pt x="982028" y="400050"/>
                  </a:lnTo>
                  <a:lnTo>
                    <a:pt x="200025" y="400050"/>
                  </a:lnTo>
                  <a:cubicBezTo>
                    <a:pt x="90488" y="400050"/>
                    <a:pt x="0" y="310515"/>
                    <a:pt x="0" y="200025"/>
                  </a:cubicBezTo>
                  <a:lnTo>
                    <a:pt x="0" y="200025"/>
                  </a:lnTo>
                  <a:cubicBezTo>
                    <a:pt x="0" y="90488"/>
                    <a:pt x="89535" y="0"/>
                    <a:pt x="200025" y="0"/>
                  </a:cubicBezTo>
                  <a:close/>
                </a:path>
              </a:pathLst>
            </a:custGeom>
            <a:solidFill>
              <a:srgbClr val="BD59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2699948" y="3807900"/>
              <a:ext cx="381000" cy="400050"/>
            </a:xfrm>
            <a:custGeom>
              <a:rect b="b" l="l" r="r" t="t"/>
              <a:pathLst>
                <a:path extrusionOk="0" h="400050" w="381000">
                  <a:moveTo>
                    <a:pt x="0" y="0"/>
                  </a:moveTo>
                  <a:lnTo>
                    <a:pt x="381000" y="0"/>
                  </a:lnTo>
                  <a:lnTo>
                    <a:pt x="381000" y="400050"/>
                  </a:lnTo>
                  <a:lnTo>
                    <a:pt x="0" y="400050"/>
                  </a:lnTo>
                  <a:close/>
                </a:path>
              </a:pathLst>
            </a:custGeom>
            <a:solidFill>
              <a:srgbClr val="A645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186550" y="3885052"/>
              <a:ext cx="245744" cy="245745"/>
            </a:xfrm>
            <a:custGeom>
              <a:rect b="b" l="l" r="r" t="t"/>
              <a:pathLst>
                <a:path extrusionOk="0" h="245745" w="245744">
                  <a:moveTo>
                    <a:pt x="122872" y="245745"/>
                  </a:moveTo>
                  <a:cubicBezTo>
                    <a:pt x="190500" y="245745"/>
                    <a:pt x="245745" y="190500"/>
                    <a:pt x="245745" y="122872"/>
                  </a:cubicBezTo>
                  <a:cubicBezTo>
                    <a:pt x="245745" y="55245"/>
                    <a:pt x="190500" y="0"/>
                    <a:pt x="122872" y="0"/>
                  </a:cubicBezTo>
                  <a:cubicBezTo>
                    <a:pt x="55245" y="0"/>
                    <a:pt x="0" y="55245"/>
                    <a:pt x="0" y="122872"/>
                  </a:cubicBezTo>
                  <a:cubicBezTo>
                    <a:pt x="0" y="190500"/>
                    <a:pt x="55245" y="245745"/>
                    <a:pt x="122872" y="245745"/>
                  </a:cubicBez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238938" y="3899339"/>
              <a:ext cx="140969" cy="116205"/>
            </a:xfrm>
            <a:custGeom>
              <a:rect b="b" l="l" r="r" t="t"/>
              <a:pathLst>
                <a:path extrusionOk="0" h="116205" w="140969">
                  <a:moveTo>
                    <a:pt x="70485" y="116205"/>
                  </a:moveTo>
                  <a:cubicBezTo>
                    <a:pt x="109538" y="116205"/>
                    <a:pt x="140970" y="90488"/>
                    <a:pt x="140970" y="58103"/>
                  </a:cubicBezTo>
                  <a:cubicBezTo>
                    <a:pt x="140970" y="25718"/>
                    <a:pt x="109538" y="0"/>
                    <a:pt x="70485" y="0"/>
                  </a:cubicBezTo>
                  <a:cubicBezTo>
                    <a:pt x="31432" y="0"/>
                    <a:pt x="0" y="26670"/>
                    <a:pt x="0" y="58103"/>
                  </a:cubicBezTo>
                  <a:cubicBezTo>
                    <a:pt x="0" y="89535"/>
                    <a:pt x="31432" y="116205"/>
                    <a:pt x="70485" y="116205"/>
                  </a:cubicBezTo>
                  <a:close/>
                </a:path>
              </a:pathLst>
            </a:custGeom>
            <a:solidFill>
              <a:srgbClr val="FFDD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7"/>
          <p:cNvSpPr txBox="1"/>
          <p:nvPr/>
        </p:nvSpPr>
        <p:spPr>
          <a:xfrm>
            <a:off x="10253125" y="3785675"/>
            <a:ext cx="909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Gugi"/>
                <a:ea typeface="Gugi"/>
                <a:cs typeface="Gugi"/>
                <a:sym typeface="Gugi"/>
              </a:rPr>
              <a:t>TOTAL</a:t>
            </a:r>
            <a:endParaRPr>
              <a:solidFill>
                <a:srgbClr val="00FFFF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10467925" y="2734300"/>
            <a:ext cx="9090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FFFF"/>
                </a:solidFill>
                <a:latin typeface="Gugi"/>
                <a:ea typeface="Gugi"/>
                <a:cs typeface="Gugi"/>
                <a:sym typeface="Gugi"/>
              </a:rPr>
              <a:t>$...</a:t>
            </a:r>
            <a:endParaRPr sz="1100">
              <a:solidFill>
                <a:srgbClr val="00FFFF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218" name="Google Shape;218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">
  <p:cSld name="CUSTOM_5">
    <p:bg>
      <p:bgPr>
        <a:solidFill>
          <a:srgbClr val="FFF2CC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8"/>
          <p:cNvGrpSpPr/>
          <p:nvPr/>
        </p:nvGrpSpPr>
        <p:grpSpPr>
          <a:xfrm>
            <a:off x="5266068" y="2484134"/>
            <a:ext cx="6817524" cy="4283919"/>
            <a:chOff x="5374476" y="2729229"/>
            <a:chExt cx="6817524" cy="4283919"/>
          </a:xfrm>
        </p:grpSpPr>
        <p:sp>
          <p:nvSpPr>
            <p:cNvPr id="221" name="Google Shape;221;p8"/>
            <p:cNvSpPr/>
            <p:nvPr/>
          </p:nvSpPr>
          <p:spPr>
            <a:xfrm flipH="1">
              <a:off x="11579442" y="2729229"/>
              <a:ext cx="612558" cy="607287"/>
            </a:xfrm>
            <a:custGeom>
              <a:rect b="b" l="l" r="r" t="t"/>
              <a:pathLst>
                <a:path extrusionOk="0" h="315884" w="318626">
                  <a:moveTo>
                    <a:pt x="163704" y="30"/>
                  </a:moveTo>
                  <a:cubicBezTo>
                    <a:pt x="200476" y="545"/>
                    <a:pt x="236990" y="13144"/>
                    <a:pt x="265533" y="36287"/>
                  </a:cubicBezTo>
                  <a:cubicBezTo>
                    <a:pt x="284921" y="52179"/>
                    <a:pt x="318839" y="86379"/>
                    <a:pt x="317733" y="110087"/>
                  </a:cubicBezTo>
                  <a:cubicBezTo>
                    <a:pt x="316447" y="109830"/>
                    <a:pt x="313618" y="109573"/>
                    <a:pt x="312333" y="109316"/>
                  </a:cubicBezTo>
                  <a:lnTo>
                    <a:pt x="309504" y="108287"/>
                  </a:lnTo>
                  <a:cubicBezTo>
                    <a:pt x="302304" y="104945"/>
                    <a:pt x="294590" y="102887"/>
                    <a:pt x="286618" y="102373"/>
                  </a:cubicBezTo>
                  <a:cubicBezTo>
                    <a:pt x="275818" y="103402"/>
                    <a:pt x="265533" y="99030"/>
                    <a:pt x="254990" y="97744"/>
                  </a:cubicBezTo>
                  <a:cubicBezTo>
                    <a:pt x="228247" y="55573"/>
                    <a:pt x="170647" y="38602"/>
                    <a:pt x="124104" y="55573"/>
                  </a:cubicBezTo>
                  <a:cubicBezTo>
                    <a:pt x="84761" y="68688"/>
                    <a:pt x="53904" y="105716"/>
                    <a:pt x="50304" y="147373"/>
                  </a:cubicBezTo>
                  <a:cubicBezTo>
                    <a:pt x="46961" y="174116"/>
                    <a:pt x="55704" y="200859"/>
                    <a:pt x="71133" y="222716"/>
                  </a:cubicBezTo>
                  <a:cubicBezTo>
                    <a:pt x="79618" y="241744"/>
                    <a:pt x="98133" y="253830"/>
                    <a:pt x="117675" y="258202"/>
                  </a:cubicBezTo>
                  <a:cubicBezTo>
                    <a:pt x="159076" y="275430"/>
                    <a:pt x="212561" y="266945"/>
                    <a:pt x="242133" y="232230"/>
                  </a:cubicBezTo>
                  <a:cubicBezTo>
                    <a:pt x="260390" y="235830"/>
                    <a:pt x="278390" y="240716"/>
                    <a:pt x="295876" y="247402"/>
                  </a:cubicBezTo>
                  <a:cubicBezTo>
                    <a:pt x="288675" y="257173"/>
                    <a:pt x="280447" y="265916"/>
                    <a:pt x="271961" y="274659"/>
                  </a:cubicBezTo>
                  <a:cubicBezTo>
                    <a:pt x="262190" y="282373"/>
                    <a:pt x="252418" y="289830"/>
                    <a:pt x="241618" y="295744"/>
                  </a:cubicBezTo>
                  <a:cubicBezTo>
                    <a:pt x="237504" y="297802"/>
                    <a:pt x="233133" y="300116"/>
                    <a:pt x="229018" y="301916"/>
                  </a:cubicBezTo>
                  <a:cubicBezTo>
                    <a:pt x="194304" y="317345"/>
                    <a:pt x="154190" y="319916"/>
                    <a:pt x="117418" y="310144"/>
                  </a:cubicBezTo>
                  <a:cubicBezTo>
                    <a:pt x="102504" y="305773"/>
                    <a:pt x="88361" y="299345"/>
                    <a:pt x="74733" y="291630"/>
                  </a:cubicBezTo>
                  <a:cubicBezTo>
                    <a:pt x="63418" y="283916"/>
                    <a:pt x="52361" y="275430"/>
                    <a:pt x="42847" y="265402"/>
                  </a:cubicBezTo>
                  <a:cubicBezTo>
                    <a:pt x="26904" y="248430"/>
                    <a:pt x="14304" y="228116"/>
                    <a:pt x="7104" y="206002"/>
                  </a:cubicBezTo>
                  <a:cubicBezTo>
                    <a:pt x="5818" y="202402"/>
                    <a:pt x="4790" y="198802"/>
                    <a:pt x="3761" y="194945"/>
                  </a:cubicBezTo>
                  <a:lnTo>
                    <a:pt x="3247" y="193402"/>
                  </a:lnTo>
                  <a:cubicBezTo>
                    <a:pt x="2476" y="190059"/>
                    <a:pt x="1704" y="186716"/>
                    <a:pt x="1190" y="183373"/>
                  </a:cubicBezTo>
                  <a:cubicBezTo>
                    <a:pt x="418" y="178230"/>
                    <a:pt x="-96" y="173345"/>
                    <a:pt x="-610" y="168202"/>
                  </a:cubicBezTo>
                  <a:cubicBezTo>
                    <a:pt x="-867" y="164859"/>
                    <a:pt x="-867" y="161259"/>
                    <a:pt x="-867" y="157916"/>
                  </a:cubicBezTo>
                  <a:cubicBezTo>
                    <a:pt x="-867" y="153545"/>
                    <a:pt x="-867" y="149173"/>
                    <a:pt x="-353" y="145059"/>
                  </a:cubicBezTo>
                  <a:cubicBezTo>
                    <a:pt x="18393" y="56524"/>
                    <a:pt x="77356" y="622"/>
                    <a:pt x="163704" y="30"/>
                  </a:cubicBezTo>
                  <a:close/>
                </a:path>
              </a:pathLst>
            </a:custGeom>
            <a:solidFill>
              <a:srgbClr val="C8242B"/>
            </a:solidFill>
            <a:ln cap="flat" cmpd="sng" w="9525">
              <a:solidFill>
                <a:srgbClr val="C8242B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 flipH="1">
              <a:off x="11699639" y="2823766"/>
              <a:ext cx="394349" cy="418992"/>
            </a:xfrm>
            <a:custGeom>
              <a:rect b="b" l="l" r="r" t="t"/>
              <a:pathLst>
                <a:path extrusionOk="0" h="217941" w="205123">
                  <a:moveTo>
                    <a:pt x="73371" y="6391"/>
                  </a:moveTo>
                  <a:cubicBezTo>
                    <a:pt x="119657" y="-10324"/>
                    <a:pt x="177256" y="6648"/>
                    <a:pt x="204256" y="48562"/>
                  </a:cubicBezTo>
                  <a:cubicBezTo>
                    <a:pt x="170828" y="43419"/>
                    <a:pt x="137142" y="40334"/>
                    <a:pt x="103199" y="41876"/>
                  </a:cubicBezTo>
                  <a:cubicBezTo>
                    <a:pt x="90085" y="41105"/>
                    <a:pt x="77485" y="46248"/>
                    <a:pt x="67456" y="54476"/>
                  </a:cubicBezTo>
                  <a:cubicBezTo>
                    <a:pt x="55113" y="61676"/>
                    <a:pt x="50485" y="75819"/>
                    <a:pt x="45085" y="88162"/>
                  </a:cubicBezTo>
                  <a:cubicBezTo>
                    <a:pt x="40714" y="97676"/>
                    <a:pt x="40971" y="108219"/>
                    <a:pt x="41228" y="118505"/>
                  </a:cubicBezTo>
                  <a:cubicBezTo>
                    <a:pt x="41999" y="119791"/>
                    <a:pt x="43799" y="122105"/>
                    <a:pt x="44571" y="123391"/>
                  </a:cubicBezTo>
                  <a:cubicBezTo>
                    <a:pt x="44056" y="135991"/>
                    <a:pt x="52799" y="146019"/>
                    <a:pt x="58971" y="156305"/>
                  </a:cubicBezTo>
                  <a:cubicBezTo>
                    <a:pt x="71571" y="168391"/>
                    <a:pt x="87514" y="179448"/>
                    <a:pt x="106028" y="177648"/>
                  </a:cubicBezTo>
                  <a:cubicBezTo>
                    <a:pt x="134571" y="174562"/>
                    <a:pt x="163371" y="178162"/>
                    <a:pt x="191657" y="183305"/>
                  </a:cubicBezTo>
                  <a:cubicBezTo>
                    <a:pt x="162085" y="218276"/>
                    <a:pt x="108599" y="226505"/>
                    <a:pt x="67199" y="209276"/>
                  </a:cubicBezTo>
                  <a:cubicBezTo>
                    <a:pt x="47399" y="204648"/>
                    <a:pt x="28885" y="192562"/>
                    <a:pt x="20657" y="173791"/>
                  </a:cubicBezTo>
                  <a:cubicBezTo>
                    <a:pt x="5485" y="151934"/>
                    <a:pt x="-3515" y="125191"/>
                    <a:pt x="-172" y="98448"/>
                  </a:cubicBezTo>
                  <a:cubicBezTo>
                    <a:pt x="3171" y="56533"/>
                    <a:pt x="34028" y="19505"/>
                    <a:pt x="73371" y="6391"/>
                  </a:cubicBezTo>
                  <a:close/>
                </a:path>
              </a:pathLst>
            </a:custGeom>
            <a:solidFill>
              <a:srgbClr val="AB1E24"/>
            </a:solidFill>
            <a:ln cap="flat" cmpd="sng" w="9525">
              <a:solidFill>
                <a:srgbClr val="AB1E24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 flipH="1">
              <a:off x="5374476" y="2903948"/>
              <a:ext cx="6641772" cy="4109200"/>
            </a:xfrm>
            <a:custGeom>
              <a:rect b="b" l="l" r="r" t="t"/>
              <a:pathLst>
                <a:path extrusionOk="0" h="2046924" w="3308479">
                  <a:moveTo>
                    <a:pt x="1156374" y="1642318"/>
                  </a:moveTo>
                  <a:cubicBezTo>
                    <a:pt x="1179286" y="1721396"/>
                    <a:pt x="1202688" y="1800474"/>
                    <a:pt x="1225599" y="1879552"/>
                  </a:cubicBezTo>
                  <a:cubicBezTo>
                    <a:pt x="1203674" y="1882508"/>
                    <a:pt x="1181502" y="1885710"/>
                    <a:pt x="1159577" y="1888667"/>
                  </a:cubicBezTo>
                  <a:cubicBezTo>
                    <a:pt x="1149230" y="1853439"/>
                    <a:pt x="1138884" y="1817965"/>
                    <a:pt x="1128538" y="1782491"/>
                  </a:cubicBezTo>
                  <a:cubicBezTo>
                    <a:pt x="1115481" y="1738641"/>
                    <a:pt x="1102424" y="1694297"/>
                    <a:pt x="1089860" y="1650202"/>
                  </a:cubicBezTo>
                  <a:cubicBezTo>
                    <a:pt x="1112031" y="1647491"/>
                    <a:pt x="1134203" y="1645028"/>
                    <a:pt x="1156374" y="1642318"/>
                  </a:cubicBezTo>
                  <a:close/>
                  <a:moveTo>
                    <a:pt x="2073532" y="1535648"/>
                  </a:moveTo>
                  <a:cubicBezTo>
                    <a:pt x="2074764" y="1540576"/>
                    <a:pt x="2075750" y="1545749"/>
                    <a:pt x="2076735" y="1550922"/>
                  </a:cubicBezTo>
                  <a:cubicBezTo>
                    <a:pt x="2087821" y="1615465"/>
                    <a:pt x="2099892" y="1679764"/>
                    <a:pt x="2111963" y="1744061"/>
                  </a:cubicBezTo>
                  <a:cubicBezTo>
                    <a:pt x="2112703" y="1748248"/>
                    <a:pt x="2113195" y="1752190"/>
                    <a:pt x="2113934" y="1756624"/>
                  </a:cubicBezTo>
                  <a:cubicBezTo>
                    <a:pt x="2116890" y="1756870"/>
                    <a:pt x="2119846" y="1757117"/>
                    <a:pt x="2123049" y="1757364"/>
                  </a:cubicBezTo>
                  <a:cubicBezTo>
                    <a:pt x="2112209" y="1760073"/>
                    <a:pt x="2101123" y="1759335"/>
                    <a:pt x="2090284" y="1761305"/>
                  </a:cubicBezTo>
                  <a:cubicBezTo>
                    <a:pt x="2076489" y="1763768"/>
                    <a:pt x="2062693" y="1764754"/>
                    <a:pt x="2048898" y="1766971"/>
                  </a:cubicBezTo>
                  <a:cubicBezTo>
                    <a:pt x="2048651" y="1765246"/>
                    <a:pt x="2047913" y="1762044"/>
                    <a:pt x="2047666" y="1760319"/>
                  </a:cubicBezTo>
                  <a:cubicBezTo>
                    <a:pt x="2038798" y="1712774"/>
                    <a:pt x="2030176" y="1665475"/>
                    <a:pt x="2021554" y="1617929"/>
                  </a:cubicBezTo>
                  <a:cubicBezTo>
                    <a:pt x="2016873" y="1592801"/>
                    <a:pt x="2012438" y="1567921"/>
                    <a:pt x="2008251" y="1543286"/>
                  </a:cubicBezTo>
                  <a:cubicBezTo>
                    <a:pt x="2029929" y="1540576"/>
                    <a:pt x="2051854" y="1537865"/>
                    <a:pt x="2073532" y="1535648"/>
                  </a:cubicBezTo>
                  <a:close/>
                  <a:moveTo>
                    <a:pt x="2335182" y="1505315"/>
                  </a:moveTo>
                  <a:lnTo>
                    <a:pt x="2334908" y="1505348"/>
                  </a:lnTo>
                  <a:cubicBezTo>
                    <a:pt x="2315446" y="1507072"/>
                    <a:pt x="2295985" y="1509782"/>
                    <a:pt x="2276524" y="1511999"/>
                  </a:cubicBezTo>
                  <a:cubicBezTo>
                    <a:pt x="2215922" y="1518897"/>
                    <a:pt x="2155566" y="1526287"/>
                    <a:pt x="2094965" y="1532939"/>
                  </a:cubicBezTo>
                  <a:lnTo>
                    <a:pt x="2094811" y="1532958"/>
                  </a:lnTo>
                  <a:lnTo>
                    <a:pt x="2084402" y="1539928"/>
                  </a:lnTo>
                  <a:cubicBezTo>
                    <a:pt x="2081661" y="1543408"/>
                    <a:pt x="2079444" y="1547473"/>
                    <a:pt x="2076734" y="1550675"/>
                  </a:cubicBezTo>
                  <a:lnTo>
                    <a:pt x="2073576" y="1535612"/>
                  </a:lnTo>
                  <a:lnTo>
                    <a:pt x="2073286" y="1535649"/>
                  </a:lnTo>
                  <a:cubicBezTo>
                    <a:pt x="2051607" y="1537866"/>
                    <a:pt x="2029682" y="1540576"/>
                    <a:pt x="2008004" y="1543285"/>
                  </a:cubicBezTo>
                  <a:lnTo>
                    <a:pt x="1772539" y="1570596"/>
                  </a:lnTo>
                  <a:lnTo>
                    <a:pt x="1810924" y="1749480"/>
                  </a:lnTo>
                  <a:cubicBezTo>
                    <a:pt x="1813880" y="1765492"/>
                    <a:pt x="1817821" y="1781505"/>
                    <a:pt x="1820285" y="1797764"/>
                  </a:cubicBezTo>
                  <a:cubicBezTo>
                    <a:pt x="1798606" y="1801213"/>
                    <a:pt x="1776681" y="1803430"/>
                    <a:pt x="1755002" y="1806879"/>
                  </a:cubicBezTo>
                  <a:cubicBezTo>
                    <a:pt x="1753032" y="1796532"/>
                    <a:pt x="1750814" y="1786186"/>
                    <a:pt x="1748597" y="1775839"/>
                  </a:cubicBezTo>
                  <a:lnTo>
                    <a:pt x="1707009" y="1578233"/>
                  </a:lnTo>
                  <a:lnTo>
                    <a:pt x="1706719" y="1578267"/>
                  </a:lnTo>
                  <a:cubicBezTo>
                    <a:pt x="1630596" y="1587382"/>
                    <a:pt x="1554228" y="1595511"/>
                    <a:pt x="1478106" y="1605365"/>
                  </a:cubicBezTo>
                  <a:lnTo>
                    <a:pt x="1478594" y="1607562"/>
                  </a:lnTo>
                  <a:lnTo>
                    <a:pt x="1478845" y="1607582"/>
                  </a:lnTo>
                  <a:cubicBezTo>
                    <a:pt x="1496335" y="1683212"/>
                    <a:pt x="1516044" y="1758102"/>
                    <a:pt x="1534273" y="1833731"/>
                  </a:cubicBezTo>
                  <a:cubicBezTo>
                    <a:pt x="1534273" y="1834717"/>
                    <a:pt x="1534520" y="1836441"/>
                    <a:pt x="1534520" y="1837427"/>
                  </a:cubicBezTo>
                  <a:cubicBezTo>
                    <a:pt x="1512841" y="1840629"/>
                    <a:pt x="1491162" y="1843339"/>
                    <a:pt x="1469484" y="1846542"/>
                  </a:cubicBezTo>
                  <a:cubicBezTo>
                    <a:pt x="1468991" y="1844324"/>
                    <a:pt x="1468498" y="1842107"/>
                    <a:pt x="1468006" y="1840137"/>
                  </a:cubicBezTo>
                  <a:cubicBezTo>
                    <a:pt x="1449037" y="1764261"/>
                    <a:pt x="1430314" y="1688632"/>
                    <a:pt x="1411839" y="1612756"/>
                  </a:cubicBezTo>
                  <a:cubicBezTo>
                    <a:pt x="1423662" y="1611031"/>
                    <a:pt x="1435734" y="1610047"/>
                    <a:pt x="1447559" y="1608322"/>
                  </a:cubicBezTo>
                  <a:lnTo>
                    <a:pt x="1452783" y="1607643"/>
                  </a:lnTo>
                  <a:lnTo>
                    <a:pt x="1447313" y="1608322"/>
                  </a:lnTo>
                  <a:cubicBezTo>
                    <a:pt x="1435488" y="1609800"/>
                    <a:pt x="1423417" y="1611032"/>
                    <a:pt x="1411593" y="1612509"/>
                  </a:cubicBezTo>
                  <a:cubicBezTo>
                    <a:pt x="1343354" y="1620639"/>
                    <a:pt x="1275361" y="1628029"/>
                    <a:pt x="1207123" y="1636405"/>
                  </a:cubicBezTo>
                  <a:cubicBezTo>
                    <a:pt x="1190124" y="1638130"/>
                    <a:pt x="1172880" y="1640347"/>
                    <a:pt x="1155882" y="1642071"/>
                  </a:cubicBezTo>
                  <a:cubicBezTo>
                    <a:pt x="1133710" y="1644782"/>
                    <a:pt x="1111539" y="1647245"/>
                    <a:pt x="1089368" y="1649955"/>
                  </a:cubicBezTo>
                  <a:cubicBezTo>
                    <a:pt x="1071384" y="1651926"/>
                    <a:pt x="1053401" y="1654143"/>
                    <a:pt x="1035417" y="1656360"/>
                  </a:cubicBezTo>
                  <a:cubicBezTo>
                    <a:pt x="1026794" y="1657592"/>
                    <a:pt x="1017680" y="1657345"/>
                    <a:pt x="1009550" y="1660794"/>
                  </a:cubicBezTo>
                  <a:cubicBezTo>
                    <a:pt x="977771" y="1661287"/>
                    <a:pt x="946239" y="1667446"/>
                    <a:pt x="914706" y="1670648"/>
                  </a:cubicBezTo>
                  <a:cubicBezTo>
                    <a:pt x="896723" y="1672619"/>
                    <a:pt x="878493" y="1674590"/>
                    <a:pt x="860509" y="1676807"/>
                  </a:cubicBezTo>
                  <a:cubicBezTo>
                    <a:pt x="848192" y="1678285"/>
                    <a:pt x="834889" y="1681980"/>
                    <a:pt x="823310" y="1675575"/>
                  </a:cubicBezTo>
                  <a:cubicBezTo>
                    <a:pt x="813580" y="1671511"/>
                    <a:pt x="807544" y="1662149"/>
                    <a:pt x="805789" y="1652018"/>
                  </a:cubicBezTo>
                  <a:lnTo>
                    <a:pt x="813613" y="1625002"/>
                  </a:lnTo>
                  <a:lnTo>
                    <a:pt x="813456" y="1625072"/>
                  </a:lnTo>
                  <a:cubicBezTo>
                    <a:pt x="798430" y="1639361"/>
                    <a:pt x="803109" y="1668677"/>
                    <a:pt x="822818" y="1676806"/>
                  </a:cubicBezTo>
                  <a:cubicBezTo>
                    <a:pt x="834396" y="1683211"/>
                    <a:pt x="847699" y="1679516"/>
                    <a:pt x="860016" y="1678038"/>
                  </a:cubicBezTo>
                  <a:cubicBezTo>
                    <a:pt x="877999" y="1675821"/>
                    <a:pt x="896229" y="1673851"/>
                    <a:pt x="914213" y="1671879"/>
                  </a:cubicBezTo>
                  <a:cubicBezTo>
                    <a:pt x="919633" y="1688877"/>
                    <a:pt x="926037" y="1705629"/>
                    <a:pt x="931704" y="1722874"/>
                  </a:cubicBezTo>
                  <a:cubicBezTo>
                    <a:pt x="942543" y="1755392"/>
                    <a:pt x="953630" y="1787664"/>
                    <a:pt x="964961" y="1820182"/>
                  </a:cubicBezTo>
                  <a:cubicBezTo>
                    <a:pt x="973829" y="1846787"/>
                    <a:pt x="983191" y="1873146"/>
                    <a:pt x="991813" y="1899753"/>
                  </a:cubicBezTo>
                  <a:cubicBezTo>
                    <a:pt x="994030" y="1903448"/>
                    <a:pt x="993783" y="1912809"/>
                    <a:pt x="1000189" y="1911824"/>
                  </a:cubicBezTo>
                  <a:cubicBezTo>
                    <a:pt x="1028765" y="1908128"/>
                    <a:pt x="1057341" y="1904186"/>
                    <a:pt x="1085918" y="1899999"/>
                  </a:cubicBezTo>
                  <a:cubicBezTo>
                    <a:pt x="1095280" y="1899259"/>
                    <a:pt x="1104641" y="1897535"/>
                    <a:pt x="1114002" y="1896303"/>
                  </a:cubicBezTo>
                  <a:cubicBezTo>
                    <a:pt x="1128783" y="1894332"/>
                    <a:pt x="1143564" y="1892361"/>
                    <a:pt x="1158591" y="1890391"/>
                  </a:cubicBezTo>
                  <a:cubicBezTo>
                    <a:pt x="1180517" y="1887188"/>
                    <a:pt x="1202688" y="1884233"/>
                    <a:pt x="1224613" y="1881276"/>
                  </a:cubicBezTo>
                  <a:cubicBezTo>
                    <a:pt x="1236191" y="1880044"/>
                    <a:pt x="1247770" y="1878320"/>
                    <a:pt x="1259348" y="1876595"/>
                  </a:cubicBezTo>
                  <a:cubicBezTo>
                    <a:pt x="1329065" y="1867234"/>
                    <a:pt x="1398782" y="1857380"/>
                    <a:pt x="1468745" y="1848019"/>
                  </a:cubicBezTo>
                  <a:cubicBezTo>
                    <a:pt x="1490424" y="1844817"/>
                    <a:pt x="1512102" y="1841860"/>
                    <a:pt x="1533781" y="1838904"/>
                  </a:cubicBezTo>
                  <a:cubicBezTo>
                    <a:pt x="1607440" y="1829297"/>
                    <a:pt x="1680851" y="1818703"/>
                    <a:pt x="1754510" y="1808850"/>
                  </a:cubicBezTo>
                  <a:cubicBezTo>
                    <a:pt x="1776188" y="1805401"/>
                    <a:pt x="1798113" y="1803184"/>
                    <a:pt x="1819792" y="1799735"/>
                  </a:cubicBezTo>
                  <a:cubicBezTo>
                    <a:pt x="1878176" y="1791605"/>
                    <a:pt x="1936807" y="1784707"/>
                    <a:pt x="1994946" y="1774853"/>
                  </a:cubicBezTo>
                  <a:cubicBezTo>
                    <a:pt x="2012930" y="1774114"/>
                    <a:pt x="2030421" y="1770419"/>
                    <a:pt x="2048158" y="1768202"/>
                  </a:cubicBezTo>
                  <a:cubicBezTo>
                    <a:pt x="2061953" y="1765985"/>
                    <a:pt x="2075749" y="1764753"/>
                    <a:pt x="2089544" y="1762536"/>
                  </a:cubicBezTo>
                  <a:cubicBezTo>
                    <a:pt x="2100384" y="1760565"/>
                    <a:pt x="2111469" y="1761304"/>
                    <a:pt x="2122309" y="1758594"/>
                  </a:cubicBezTo>
                  <a:cubicBezTo>
                    <a:pt x="2176998" y="1749725"/>
                    <a:pt x="2232180" y="1743075"/>
                    <a:pt x="2287115" y="1735191"/>
                  </a:cubicBezTo>
                  <a:cubicBezTo>
                    <a:pt x="2311259" y="1731988"/>
                    <a:pt x="2335401" y="1728047"/>
                    <a:pt x="2359789" y="1725584"/>
                  </a:cubicBezTo>
                  <a:cubicBezTo>
                    <a:pt x="2360528" y="1725584"/>
                    <a:pt x="2362006" y="1725338"/>
                    <a:pt x="2362746" y="1725338"/>
                  </a:cubicBezTo>
                  <a:lnTo>
                    <a:pt x="2362992" y="1723858"/>
                  </a:lnTo>
                  <a:cubicBezTo>
                    <a:pt x="2384178" y="1721395"/>
                    <a:pt x="2405610" y="1718439"/>
                    <a:pt x="2426796" y="1715236"/>
                  </a:cubicBezTo>
                  <a:lnTo>
                    <a:pt x="2426748" y="1714146"/>
                  </a:lnTo>
                  <a:lnTo>
                    <a:pt x="2363978" y="1722629"/>
                  </a:lnTo>
                  <a:cubicBezTo>
                    <a:pt x="2362746" y="1713761"/>
                    <a:pt x="2361267" y="1705138"/>
                    <a:pt x="2360282" y="1696516"/>
                  </a:cubicBezTo>
                  <a:cubicBezTo>
                    <a:pt x="2357572" y="1679518"/>
                    <a:pt x="2355848" y="1662520"/>
                    <a:pt x="2353385" y="1645521"/>
                  </a:cubicBezTo>
                  <a:close/>
                  <a:moveTo>
                    <a:pt x="3292674" y="1389887"/>
                  </a:moveTo>
                  <a:lnTo>
                    <a:pt x="3271035" y="1395723"/>
                  </a:lnTo>
                  <a:cubicBezTo>
                    <a:pt x="3239995" y="1399172"/>
                    <a:pt x="3209201" y="1402867"/>
                    <a:pt x="3178161" y="1406562"/>
                  </a:cubicBezTo>
                  <a:lnTo>
                    <a:pt x="2997848" y="1427717"/>
                  </a:lnTo>
                  <a:lnTo>
                    <a:pt x="3011630" y="1631232"/>
                  </a:lnTo>
                  <a:cubicBezTo>
                    <a:pt x="2989950" y="1634927"/>
                    <a:pt x="2967779" y="1637638"/>
                    <a:pt x="2946100" y="1641086"/>
                  </a:cubicBezTo>
                  <a:lnTo>
                    <a:pt x="2932073" y="1435354"/>
                  </a:lnTo>
                  <a:lnTo>
                    <a:pt x="2931812" y="1435385"/>
                  </a:lnTo>
                  <a:cubicBezTo>
                    <a:pt x="2884760" y="1441051"/>
                    <a:pt x="2837461" y="1446224"/>
                    <a:pt x="2790408" y="1452136"/>
                  </a:cubicBezTo>
                  <a:lnTo>
                    <a:pt x="2705709" y="1462202"/>
                  </a:lnTo>
                  <a:lnTo>
                    <a:pt x="2713054" y="1535648"/>
                  </a:lnTo>
                  <a:cubicBezTo>
                    <a:pt x="2717488" y="1581223"/>
                    <a:pt x="2722415" y="1626551"/>
                    <a:pt x="2727835" y="1672126"/>
                  </a:cubicBezTo>
                  <a:cubicBezTo>
                    <a:pt x="2705909" y="1675083"/>
                    <a:pt x="2683985" y="1678038"/>
                    <a:pt x="2662306" y="1681487"/>
                  </a:cubicBezTo>
                  <a:cubicBezTo>
                    <a:pt x="2658365" y="1644781"/>
                    <a:pt x="2653930" y="1608321"/>
                    <a:pt x="2650235" y="1571615"/>
                  </a:cubicBezTo>
                  <a:lnTo>
                    <a:pt x="2640426" y="1469840"/>
                  </a:lnTo>
                  <a:lnTo>
                    <a:pt x="2640135" y="1469874"/>
                  </a:lnTo>
                  <a:lnTo>
                    <a:pt x="2400464" y="1497433"/>
                  </a:lnTo>
                  <a:lnTo>
                    <a:pt x="2418912" y="1636899"/>
                  </a:lnTo>
                  <a:cubicBezTo>
                    <a:pt x="2421623" y="1657100"/>
                    <a:pt x="2423347" y="1677301"/>
                    <a:pt x="2427042" y="1697501"/>
                  </a:cubicBezTo>
                  <a:lnTo>
                    <a:pt x="2427097" y="1698726"/>
                  </a:lnTo>
                  <a:lnTo>
                    <a:pt x="2530509" y="1698239"/>
                  </a:lnTo>
                  <a:cubicBezTo>
                    <a:pt x="2552681" y="1698978"/>
                    <a:pt x="2574606" y="1694297"/>
                    <a:pt x="2596778" y="1691587"/>
                  </a:cubicBezTo>
                  <a:cubicBezTo>
                    <a:pt x="2618209" y="1688631"/>
                    <a:pt x="2639889" y="1685428"/>
                    <a:pt x="2661321" y="1682473"/>
                  </a:cubicBezTo>
                  <a:cubicBezTo>
                    <a:pt x="2683245" y="1679024"/>
                    <a:pt x="2704924" y="1676067"/>
                    <a:pt x="2726848" y="1673111"/>
                  </a:cubicBezTo>
                  <a:cubicBezTo>
                    <a:pt x="2799522" y="1663011"/>
                    <a:pt x="2872195" y="1652664"/>
                    <a:pt x="2944868" y="1642071"/>
                  </a:cubicBezTo>
                  <a:cubicBezTo>
                    <a:pt x="2966547" y="1638622"/>
                    <a:pt x="2988718" y="1635912"/>
                    <a:pt x="3010397" y="1632216"/>
                  </a:cubicBezTo>
                  <a:cubicBezTo>
                    <a:pt x="3036756" y="1628768"/>
                    <a:pt x="3062870" y="1624580"/>
                    <a:pt x="3089229" y="1620392"/>
                  </a:cubicBezTo>
                  <a:cubicBezTo>
                    <a:pt x="3110661" y="1617190"/>
                    <a:pt x="3132340" y="1612755"/>
                    <a:pt x="3152047" y="1603394"/>
                  </a:cubicBezTo>
                  <a:cubicBezTo>
                    <a:pt x="3160423" y="1599206"/>
                    <a:pt x="3169292" y="1594032"/>
                    <a:pt x="3173973" y="1585410"/>
                  </a:cubicBezTo>
                  <a:cubicBezTo>
                    <a:pt x="3178406" y="1576049"/>
                    <a:pt x="3177914" y="1565210"/>
                    <a:pt x="3177914" y="1555110"/>
                  </a:cubicBezTo>
                  <a:cubicBezTo>
                    <a:pt x="3177668" y="1505840"/>
                    <a:pt x="3177421" y="1456323"/>
                    <a:pt x="3177421" y="1407054"/>
                  </a:cubicBezTo>
                  <a:cubicBezTo>
                    <a:pt x="3208461" y="1403605"/>
                    <a:pt x="3239255" y="1399664"/>
                    <a:pt x="3270295" y="1396214"/>
                  </a:cubicBezTo>
                  <a:cubicBezTo>
                    <a:pt x="3277685" y="1394983"/>
                    <a:pt x="3285815" y="1394491"/>
                    <a:pt x="3292220" y="1390302"/>
                  </a:cubicBezTo>
                  <a:close/>
                  <a:moveTo>
                    <a:pt x="1327801" y="1256950"/>
                  </a:moveTo>
                  <a:lnTo>
                    <a:pt x="1326849" y="1257028"/>
                  </a:lnTo>
                  <a:cubicBezTo>
                    <a:pt x="1285707" y="1259491"/>
                    <a:pt x="1244568" y="1263186"/>
                    <a:pt x="1203427" y="1266143"/>
                  </a:cubicBezTo>
                  <a:cubicBezTo>
                    <a:pt x="1194805" y="1266882"/>
                    <a:pt x="1186183" y="1267867"/>
                    <a:pt x="1177807" y="1268360"/>
                  </a:cubicBezTo>
                  <a:cubicBezTo>
                    <a:pt x="1160562" y="1269346"/>
                    <a:pt x="1143564" y="1271070"/>
                    <a:pt x="1126320" y="1272302"/>
                  </a:cubicBezTo>
                  <a:cubicBezTo>
                    <a:pt x="1104148" y="1273780"/>
                    <a:pt x="1081976" y="1275751"/>
                    <a:pt x="1059805" y="1277229"/>
                  </a:cubicBezTo>
                  <a:lnTo>
                    <a:pt x="1050175" y="1280209"/>
                  </a:lnTo>
                  <a:lnTo>
                    <a:pt x="1137144" y="1577718"/>
                  </a:lnTo>
                  <a:lnTo>
                    <a:pt x="1192835" y="1571123"/>
                  </a:lnTo>
                  <a:cubicBezTo>
                    <a:pt x="1260334" y="1563486"/>
                    <a:pt x="1328080" y="1555603"/>
                    <a:pt x="1395579" y="1547720"/>
                  </a:cubicBezTo>
                  <a:lnTo>
                    <a:pt x="1396242" y="1547641"/>
                  </a:lnTo>
                  <a:close/>
                  <a:moveTo>
                    <a:pt x="683767" y="1251047"/>
                  </a:moveTo>
                  <a:lnTo>
                    <a:pt x="683630" y="1251116"/>
                  </a:lnTo>
                  <a:cubicBezTo>
                    <a:pt x="672052" y="1265157"/>
                    <a:pt x="675255" y="1288806"/>
                    <a:pt x="691021" y="1298660"/>
                  </a:cubicBezTo>
                  <a:cubicBezTo>
                    <a:pt x="705310" y="1309007"/>
                    <a:pt x="723293" y="1302849"/>
                    <a:pt x="739305" y="1302355"/>
                  </a:cubicBezTo>
                  <a:cubicBezTo>
                    <a:pt x="755564" y="1302109"/>
                    <a:pt x="772069" y="1297428"/>
                    <a:pt x="788329" y="1300877"/>
                  </a:cubicBezTo>
                  <a:cubicBezTo>
                    <a:pt x="790300" y="1308761"/>
                    <a:pt x="793009" y="1316397"/>
                    <a:pt x="795472" y="1324035"/>
                  </a:cubicBezTo>
                  <a:cubicBezTo>
                    <a:pt x="799661" y="1336106"/>
                    <a:pt x="803602" y="1348177"/>
                    <a:pt x="807790" y="1360002"/>
                  </a:cubicBezTo>
                  <a:cubicBezTo>
                    <a:pt x="808529" y="1361972"/>
                    <a:pt x="809269" y="1364189"/>
                    <a:pt x="810007" y="1366406"/>
                  </a:cubicBezTo>
                  <a:cubicBezTo>
                    <a:pt x="812471" y="1373304"/>
                    <a:pt x="814688" y="1380449"/>
                    <a:pt x="816905" y="1387346"/>
                  </a:cubicBezTo>
                  <a:cubicBezTo>
                    <a:pt x="834888" y="1439079"/>
                    <a:pt x="852132" y="1490812"/>
                    <a:pt x="870116" y="1542545"/>
                  </a:cubicBezTo>
                  <a:cubicBezTo>
                    <a:pt x="871102" y="1545748"/>
                    <a:pt x="872333" y="1549197"/>
                    <a:pt x="873319" y="1552646"/>
                  </a:cubicBezTo>
                  <a:cubicBezTo>
                    <a:pt x="877507" y="1564471"/>
                    <a:pt x="881449" y="1576542"/>
                    <a:pt x="885637" y="1588613"/>
                  </a:cubicBezTo>
                  <a:lnTo>
                    <a:pt x="891898" y="1606701"/>
                  </a:lnTo>
                  <a:lnTo>
                    <a:pt x="892780" y="1606597"/>
                  </a:lnTo>
                  <a:cubicBezTo>
                    <a:pt x="927269" y="1602656"/>
                    <a:pt x="962005" y="1598467"/>
                    <a:pt x="996494" y="1594772"/>
                  </a:cubicBezTo>
                  <a:cubicBezTo>
                    <a:pt x="1020883" y="1590831"/>
                    <a:pt x="1045763" y="1589353"/>
                    <a:pt x="1070152" y="1585411"/>
                  </a:cubicBezTo>
                  <a:lnTo>
                    <a:pt x="1070629" y="1585356"/>
                  </a:lnTo>
                  <a:lnTo>
                    <a:pt x="982474" y="1283319"/>
                  </a:lnTo>
                  <a:lnTo>
                    <a:pt x="981712" y="1283387"/>
                  </a:lnTo>
                  <a:cubicBezTo>
                    <a:pt x="963483" y="1284866"/>
                    <a:pt x="945007" y="1285851"/>
                    <a:pt x="926777" y="1287822"/>
                  </a:cubicBezTo>
                  <a:cubicBezTo>
                    <a:pt x="910518" y="1289053"/>
                    <a:pt x="894259" y="1289793"/>
                    <a:pt x="878000" y="1291271"/>
                  </a:cubicBezTo>
                  <a:cubicBezTo>
                    <a:pt x="848684" y="1293734"/>
                    <a:pt x="819369" y="1295705"/>
                    <a:pt x="790053" y="1298169"/>
                  </a:cubicBezTo>
                  <a:cubicBezTo>
                    <a:pt x="789807" y="1298661"/>
                    <a:pt x="788821" y="1299893"/>
                    <a:pt x="788576" y="1300386"/>
                  </a:cubicBezTo>
                  <a:cubicBezTo>
                    <a:pt x="772316" y="1297183"/>
                    <a:pt x="756057" y="1301618"/>
                    <a:pt x="739552" y="1301864"/>
                  </a:cubicBezTo>
                  <a:cubicBezTo>
                    <a:pt x="723538" y="1302356"/>
                    <a:pt x="705309" y="1308515"/>
                    <a:pt x="691267" y="1298169"/>
                  </a:cubicBezTo>
                  <a:cubicBezTo>
                    <a:pt x="683384" y="1293365"/>
                    <a:pt x="678642" y="1285050"/>
                    <a:pt x="677318" y="1276151"/>
                  </a:cubicBezTo>
                  <a:close/>
                  <a:moveTo>
                    <a:pt x="1629080" y="1233551"/>
                  </a:moveTo>
                  <a:lnTo>
                    <a:pt x="1628133" y="1233625"/>
                  </a:lnTo>
                  <a:lnTo>
                    <a:pt x="1393826" y="1251536"/>
                  </a:lnTo>
                  <a:lnTo>
                    <a:pt x="1462264" y="1539760"/>
                  </a:lnTo>
                  <a:lnTo>
                    <a:pt x="1663854" y="1516434"/>
                  </a:lnTo>
                  <a:cubicBezTo>
                    <a:pt x="1673215" y="1515202"/>
                    <a:pt x="1682823" y="1514956"/>
                    <a:pt x="1691691" y="1511999"/>
                  </a:cubicBezTo>
                  <a:lnTo>
                    <a:pt x="1692414" y="1511926"/>
                  </a:lnTo>
                  <a:close/>
                  <a:moveTo>
                    <a:pt x="1949985" y="1208448"/>
                  </a:moveTo>
                  <a:lnTo>
                    <a:pt x="1949373" y="1208498"/>
                  </a:lnTo>
                  <a:lnTo>
                    <a:pt x="1695592" y="1228377"/>
                  </a:lnTo>
                  <a:lnTo>
                    <a:pt x="1758187" y="1505264"/>
                  </a:lnTo>
                  <a:lnTo>
                    <a:pt x="1995932" y="1477756"/>
                  </a:lnTo>
                  <a:lnTo>
                    <a:pt x="1996657" y="1477669"/>
                  </a:lnTo>
                  <a:close/>
                  <a:moveTo>
                    <a:pt x="2289436" y="1182114"/>
                  </a:moveTo>
                  <a:lnTo>
                    <a:pt x="2289087" y="1182138"/>
                  </a:lnTo>
                  <a:cubicBezTo>
                    <a:pt x="2252381" y="1185094"/>
                    <a:pt x="2215676" y="1187804"/>
                    <a:pt x="2178723" y="1190760"/>
                  </a:cubicBezTo>
                  <a:cubicBezTo>
                    <a:pt x="2152364" y="1192731"/>
                    <a:pt x="2126005" y="1194948"/>
                    <a:pt x="2099891" y="1196919"/>
                  </a:cubicBezTo>
                  <a:lnTo>
                    <a:pt x="2016253" y="1203034"/>
                  </a:lnTo>
                  <a:lnTo>
                    <a:pt x="2062186" y="1469788"/>
                  </a:lnTo>
                  <a:lnTo>
                    <a:pt x="2109499" y="1464207"/>
                  </a:lnTo>
                  <a:cubicBezTo>
                    <a:pt x="2158277" y="1458541"/>
                    <a:pt x="2207053" y="1453122"/>
                    <a:pt x="2255830" y="1447210"/>
                  </a:cubicBezTo>
                  <a:cubicBezTo>
                    <a:pt x="2278740" y="1444253"/>
                    <a:pt x="2301898" y="1442037"/>
                    <a:pt x="2325054" y="1439080"/>
                  </a:cubicBezTo>
                  <a:cubicBezTo>
                    <a:pt x="2324808" y="1437109"/>
                    <a:pt x="2324562" y="1432675"/>
                    <a:pt x="2324316" y="1430704"/>
                  </a:cubicBezTo>
                  <a:cubicBezTo>
                    <a:pt x="2325054" y="1433167"/>
                    <a:pt x="2326040" y="1435877"/>
                    <a:pt x="2327271" y="1438588"/>
                  </a:cubicBezTo>
                  <a:lnTo>
                    <a:pt x="2327420" y="1438571"/>
                  </a:lnTo>
                  <a:lnTo>
                    <a:pt x="2324562" y="1430951"/>
                  </a:lnTo>
                  <a:close/>
                  <a:moveTo>
                    <a:pt x="3270417" y="1094037"/>
                  </a:moveTo>
                  <a:lnTo>
                    <a:pt x="3255114" y="1105185"/>
                  </a:lnTo>
                  <a:cubicBezTo>
                    <a:pt x="3248987" y="1107371"/>
                    <a:pt x="3242212" y="1108233"/>
                    <a:pt x="3235806" y="1108480"/>
                  </a:cubicBezTo>
                  <a:cubicBezTo>
                    <a:pt x="3216345" y="1109711"/>
                    <a:pt x="3196884" y="1111436"/>
                    <a:pt x="3177423" y="1112914"/>
                  </a:cubicBezTo>
                  <a:lnTo>
                    <a:pt x="2977419" y="1128412"/>
                  </a:lnTo>
                  <a:lnTo>
                    <a:pt x="2993400" y="1361234"/>
                  </a:lnTo>
                  <a:cubicBezTo>
                    <a:pt x="2971474" y="1363698"/>
                    <a:pt x="2949550" y="1366654"/>
                    <a:pt x="2927625" y="1368871"/>
                  </a:cubicBezTo>
                  <a:lnTo>
                    <a:pt x="2911890" y="1134567"/>
                  </a:lnTo>
                  <a:lnTo>
                    <a:pt x="2911611" y="1134593"/>
                  </a:lnTo>
                  <a:cubicBezTo>
                    <a:pt x="2893874" y="1134101"/>
                    <a:pt x="2876137" y="1136810"/>
                    <a:pt x="2858400" y="1137796"/>
                  </a:cubicBezTo>
                  <a:lnTo>
                    <a:pt x="2678872" y="1152059"/>
                  </a:lnTo>
                  <a:lnTo>
                    <a:pt x="2699505" y="1395476"/>
                  </a:lnTo>
                  <a:cubicBezTo>
                    <a:pt x="2677580" y="1398185"/>
                    <a:pt x="2655409" y="1400649"/>
                    <a:pt x="2633483" y="1403358"/>
                  </a:cubicBezTo>
                  <a:lnTo>
                    <a:pt x="2613342" y="1157233"/>
                  </a:lnTo>
                  <a:lnTo>
                    <a:pt x="2613036" y="1157257"/>
                  </a:lnTo>
                  <a:cubicBezTo>
                    <a:pt x="2527554" y="1163169"/>
                    <a:pt x="2442316" y="1170314"/>
                    <a:pt x="2357080" y="1176964"/>
                  </a:cubicBezTo>
                  <a:lnTo>
                    <a:pt x="2355885" y="1178956"/>
                  </a:lnTo>
                  <a:lnTo>
                    <a:pt x="2391039" y="1431418"/>
                  </a:lnTo>
                  <a:lnTo>
                    <a:pt x="2633483" y="1403359"/>
                  </a:lnTo>
                  <a:cubicBezTo>
                    <a:pt x="2655409" y="1400649"/>
                    <a:pt x="2677334" y="1398186"/>
                    <a:pt x="2699505" y="1395477"/>
                  </a:cubicBezTo>
                  <a:cubicBezTo>
                    <a:pt x="2739413" y="1390796"/>
                    <a:pt x="2779321" y="1386361"/>
                    <a:pt x="2819231" y="1381681"/>
                  </a:cubicBezTo>
                  <a:cubicBezTo>
                    <a:pt x="2855198" y="1377493"/>
                    <a:pt x="2891411" y="1373059"/>
                    <a:pt x="2927378" y="1369117"/>
                  </a:cubicBezTo>
                  <a:cubicBezTo>
                    <a:pt x="2949303" y="1366653"/>
                    <a:pt x="2971228" y="1363697"/>
                    <a:pt x="2993153" y="1361480"/>
                  </a:cubicBezTo>
                  <a:lnTo>
                    <a:pt x="3177666" y="1339830"/>
                  </a:lnTo>
                  <a:lnTo>
                    <a:pt x="3177175" y="1113406"/>
                  </a:lnTo>
                  <a:lnTo>
                    <a:pt x="3235559" y="1108972"/>
                  </a:lnTo>
                  <a:cubicBezTo>
                    <a:pt x="3248124" y="1108479"/>
                    <a:pt x="3262412" y="1105523"/>
                    <a:pt x="3270295" y="1094437"/>
                  </a:cubicBezTo>
                  <a:close/>
                  <a:moveTo>
                    <a:pt x="3177175" y="827887"/>
                  </a:moveTo>
                  <a:lnTo>
                    <a:pt x="2955780" y="832808"/>
                  </a:lnTo>
                  <a:lnTo>
                    <a:pt x="2972706" y="1062166"/>
                  </a:lnTo>
                  <a:cubicBezTo>
                    <a:pt x="2951520" y="1063644"/>
                    <a:pt x="2930087" y="1066107"/>
                    <a:pt x="2908902" y="1066599"/>
                  </a:cubicBezTo>
                  <a:cubicBezTo>
                    <a:pt x="2907916" y="1063151"/>
                    <a:pt x="2906930" y="1059702"/>
                    <a:pt x="2906192" y="1056253"/>
                  </a:cubicBezTo>
                  <a:cubicBezTo>
                    <a:pt x="2901018" y="985797"/>
                    <a:pt x="2895845" y="915588"/>
                    <a:pt x="2890672" y="845133"/>
                  </a:cubicBezTo>
                  <a:lnTo>
                    <a:pt x="2891805" y="833797"/>
                  </a:lnTo>
                  <a:lnTo>
                    <a:pt x="2891656" y="833799"/>
                  </a:lnTo>
                  <a:cubicBezTo>
                    <a:pt x="2891164" y="837988"/>
                    <a:pt x="2890425" y="841929"/>
                    <a:pt x="2890178" y="846118"/>
                  </a:cubicBezTo>
                  <a:cubicBezTo>
                    <a:pt x="2889932" y="842175"/>
                    <a:pt x="2889439" y="837988"/>
                    <a:pt x="2889193" y="834293"/>
                  </a:cubicBezTo>
                  <a:cubicBezTo>
                    <a:pt x="2881556" y="834293"/>
                    <a:pt x="2873919" y="834293"/>
                    <a:pt x="2866283" y="834539"/>
                  </a:cubicBezTo>
                  <a:lnTo>
                    <a:pt x="2651776" y="838721"/>
                  </a:lnTo>
                  <a:lnTo>
                    <a:pt x="2673146" y="1085323"/>
                  </a:lnTo>
                  <a:cubicBezTo>
                    <a:pt x="2651220" y="1087294"/>
                    <a:pt x="2629295" y="1088772"/>
                    <a:pt x="2607370" y="1090496"/>
                  </a:cubicBezTo>
                  <a:lnTo>
                    <a:pt x="2585509" y="840688"/>
                  </a:lnTo>
                  <a:lnTo>
                    <a:pt x="2585198" y="840697"/>
                  </a:lnTo>
                  <a:lnTo>
                    <a:pt x="2310126" y="846111"/>
                  </a:lnTo>
                  <a:lnTo>
                    <a:pt x="2345502" y="1109958"/>
                  </a:lnTo>
                  <a:cubicBezTo>
                    <a:pt x="2323823" y="1113160"/>
                    <a:pt x="2301652" y="1113899"/>
                    <a:pt x="2279973" y="1115869"/>
                  </a:cubicBezTo>
                  <a:lnTo>
                    <a:pt x="2244349" y="848323"/>
                  </a:lnTo>
                  <a:lnTo>
                    <a:pt x="2244004" y="848335"/>
                  </a:lnTo>
                  <a:cubicBezTo>
                    <a:pt x="2188576" y="848335"/>
                    <a:pt x="2132901" y="850305"/>
                    <a:pt x="2077473" y="851537"/>
                  </a:cubicBezTo>
                  <a:cubicBezTo>
                    <a:pt x="2060229" y="851783"/>
                    <a:pt x="2043230" y="852276"/>
                    <a:pt x="2025986" y="852522"/>
                  </a:cubicBezTo>
                  <a:lnTo>
                    <a:pt x="1954474" y="853747"/>
                  </a:lnTo>
                  <a:lnTo>
                    <a:pt x="2004802" y="1137055"/>
                  </a:lnTo>
                  <a:cubicBezTo>
                    <a:pt x="1983370" y="1138780"/>
                    <a:pt x="1962183" y="1140258"/>
                    <a:pt x="1940751" y="1141982"/>
                  </a:cubicBezTo>
                  <a:cubicBezTo>
                    <a:pt x="1940011" y="1140997"/>
                    <a:pt x="1938779" y="1139026"/>
                    <a:pt x="1938041" y="1138041"/>
                  </a:cubicBezTo>
                  <a:lnTo>
                    <a:pt x="1887713" y="855712"/>
                  </a:lnTo>
                  <a:lnTo>
                    <a:pt x="1887292" y="855725"/>
                  </a:lnTo>
                  <a:lnTo>
                    <a:pt x="1613758" y="860891"/>
                  </a:lnTo>
                  <a:lnTo>
                    <a:pt x="1679866" y="1162184"/>
                  </a:lnTo>
                  <a:cubicBezTo>
                    <a:pt x="1658187" y="1164155"/>
                    <a:pt x="1636755" y="1165387"/>
                    <a:pt x="1615076" y="1167357"/>
                  </a:cubicBezTo>
                  <a:cubicBezTo>
                    <a:pt x="1614584" y="1166125"/>
                    <a:pt x="1613352" y="1163909"/>
                    <a:pt x="1612613" y="1162677"/>
                  </a:cubicBezTo>
                  <a:cubicBezTo>
                    <a:pt x="1599802" y="1109219"/>
                    <a:pt x="1588224" y="1055515"/>
                    <a:pt x="1576153" y="1001811"/>
                  </a:cubicBezTo>
                  <a:lnTo>
                    <a:pt x="1546748" y="863114"/>
                  </a:lnTo>
                  <a:lnTo>
                    <a:pt x="1546591" y="863116"/>
                  </a:lnTo>
                  <a:lnTo>
                    <a:pt x="1304354" y="867788"/>
                  </a:lnTo>
                  <a:lnTo>
                    <a:pt x="1378335" y="1185587"/>
                  </a:lnTo>
                  <a:cubicBezTo>
                    <a:pt x="1356164" y="1187804"/>
                    <a:pt x="1333992" y="1189036"/>
                    <a:pt x="1311821" y="1190760"/>
                  </a:cubicBezTo>
                  <a:cubicBezTo>
                    <a:pt x="1288665" y="1092467"/>
                    <a:pt x="1266247" y="993928"/>
                    <a:pt x="1242843" y="895881"/>
                  </a:cubicBezTo>
                  <a:lnTo>
                    <a:pt x="1237330" y="869510"/>
                  </a:lnTo>
                  <a:lnTo>
                    <a:pt x="1236931" y="869520"/>
                  </a:lnTo>
                  <a:cubicBezTo>
                    <a:pt x="1183719" y="869767"/>
                    <a:pt x="1130754" y="871738"/>
                    <a:pt x="1077542" y="872477"/>
                  </a:cubicBezTo>
                  <a:cubicBezTo>
                    <a:pt x="1063254" y="872723"/>
                    <a:pt x="1049212" y="873215"/>
                    <a:pt x="1035171" y="873462"/>
                  </a:cubicBezTo>
                  <a:lnTo>
                    <a:pt x="931179" y="875425"/>
                  </a:lnTo>
                  <a:lnTo>
                    <a:pt x="1029997" y="1212193"/>
                  </a:lnTo>
                  <a:cubicBezTo>
                    <a:pt x="1007580" y="1213918"/>
                    <a:pt x="985161" y="1216874"/>
                    <a:pt x="962744" y="1216627"/>
                  </a:cubicBezTo>
                  <a:lnTo>
                    <a:pt x="862940" y="877392"/>
                  </a:lnTo>
                  <a:lnTo>
                    <a:pt x="862480" y="877404"/>
                  </a:lnTo>
                  <a:cubicBezTo>
                    <a:pt x="854104" y="877158"/>
                    <a:pt x="845974" y="877404"/>
                    <a:pt x="837598" y="877650"/>
                  </a:cubicBezTo>
                  <a:lnTo>
                    <a:pt x="838583" y="883562"/>
                  </a:lnTo>
                  <a:cubicBezTo>
                    <a:pt x="774533" y="883808"/>
                    <a:pt x="710482" y="883562"/>
                    <a:pt x="646185" y="883562"/>
                  </a:cubicBezTo>
                  <a:cubicBezTo>
                    <a:pt x="648156" y="890706"/>
                    <a:pt x="650374" y="897851"/>
                    <a:pt x="653083" y="904748"/>
                  </a:cubicBezTo>
                  <a:lnTo>
                    <a:pt x="658256" y="920269"/>
                  </a:lnTo>
                  <a:cubicBezTo>
                    <a:pt x="659734" y="924949"/>
                    <a:pt x="661459" y="929630"/>
                    <a:pt x="663184" y="934557"/>
                  </a:cubicBezTo>
                  <a:cubicBezTo>
                    <a:pt x="674269" y="967567"/>
                    <a:pt x="685601" y="1000824"/>
                    <a:pt x="696933" y="1033835"/>
                  </a:cubicBezTo>
                  <a:cubicBezTo>
                    <a:pt x="704816" y="1056746"/>
                    <a:pt x="712453" y="1079656"/>
                    <a:pt x="720336" y="1102320"/>
                  </a:cubicBezTo>
                  <a:cubicBezTo>
                    <a:pt x="723047" y="1109957"/>
                    <a:pt x="725263" y="1117840"/>
                    <a:pt x="727974" y="1125477"/>
                  </a:cubicBezTo>
                  <a:cubicBezTo>
                    <a:pt x="729205" y="1129173"/>
                    <a:pt x="730683" y="1132868"/>
                    <a:pt x="731915" y="1136809"/>
                  </a:cubicBezTo>
                  <a:cubicBezTo>
                    <a:pt x="734132" y="1143461"/>
                    <a:pt x="736349" y="1150112"/>
                    <a:pt x="738813" y="1156764"/>
                  </a:cubicBezTo>
                  <a:lnTo>
                    <a:pt x="764769" y="1233409"/>
                  </a:lnTo>
                  <a:lnTo>
                    <a:pt x="765172" y="1233379"/>
                  </a:lnTo>
                  <a:cubicBezTo>
                    <a:pt x="805081" y="1230176"/>
                    <a:pt x="845235" y="1227467"/>
                    <a:pt x="885144" y="1224018"/>
                  </a:cubicBezTo>
                  <a:cubicBezTo>
                    <a:pt x="894505" y="1223278"/>
                    <a:pt x="903620" y="1222786"/>
                    <a:pt x="912982" y="1222047"/>
                  </a:cubicBezTo>
                  <a:cubicBezTo>
                    <a:pt x="929487" y="1220075"/>
                    <a:pt x="946239" y="1221061"/>
                    <a:pt x="962497" y="1217120"/>
                  </a:cubicBezTo>
                  <a:cubicBezTo>
                    <a:pt x="984915" y="1217612"/>
                    <a:pt x="1007333" y="1214410"/>
                    <a:pt x="1029751" y="1212685"/>
                  </a:cubicBezTo>
                  <a:cubicBezTo>
                    <a:pt x="1056602" y="1211207"/>
                    <a:pt x="1083701" y="1208744"/>
                    <a:pt x="1110554" y="1206526"/>
                  </a:cubicBezTo>
                  <a:cubicBezTo>
                    <a:pt x="1127306" y="1205295"/>
                    <a:pt x="1144057" y="1204063"/>
                    <a:pt x="1160809" y="1202831"/>
                  </a:cubicBezTo>
                  <a:cubicBezTo>
                    <a:pt x="1175097" y="1201600"/>
                    <a:pt x="1189138" y="1200614"/>
                    <a:pt x="1203427" y="1199382"/>
                  </a:cubicBezTo>
                  <a:cubicBezTo>
                    <a:pt x="1239394" y="1196919"/>
                    <a:pt x="1275608" y="1193716"/>
                    <a:pt x="1311574" y="1191007"/>
                  </a:cubicBezTo>
                  <a:cubicBezTo>
                    <a:pt x="1333745" y="1189282"/>
                    <a:pt x="1355917" y="1187804"/>
                    <a:pt x="1378088" y="1185834"/>
                  </a:cubicBezTo>
                  <a:cubicBezTo>
                    <a:pt x="1456182" y="1180167"/>
                    <a:pt x="1534520" y="1173763"/>
                    <a:pt x="1612613" y="1167604"/>
                  </a:cubicBezTo>
                  <a:cubicBezTo>
                    <a:pt x="1612613" y="1166372"/>
                    <a:pt x="1612613" y="1164155"/>
                    <a:pt x="1612613" y="1162923"/>
                  </a:cubicBezTo>
                  <a:cubicBezTo>
                    <a:pt x="1613106" y="1164155"/>
                    <a:pt x="1614337" y="1166372"/>
                    <a:pt x="1615077" y="1167604"/>
                  </a:cubicBezTo>
                  <a:cubicBezTo>
                    <a:pt x="1636509" y="1165633"/>
                    <a:pt x="1658188" y="1164155"/>
                    <a:pt x="1679866" y="1162430"/>
                  </a:cubicBezTo>
                  <a:cubicBezTo>
                    <a:pt x="1765596" y="1155779"/>
                    <a:pt x="1851326" y="1149620"/>
                    <a:pt x="1937054" y="1142476"/>
                  </a:cubicBezTo>
                  <a:cubicBezTo>
                    <a:pt x="1937301" y="1141491"/>
                    <a:pt x="1937548" y="1139274"/>
                    <a:pt x="1937794" y="1138288"/>
                  </a:cubicBezTo>
                  <a:cubicBezTo>
                    <a:pt x="1938533" y="1139274"/>
                    <a:pt x="1939765" y="1141245"/>
                    <a:pt x="1940503" y="1142229"/>
                  </a:cubicBezTo>
                  <a:cubicBezTo>
                    <a:pt x="1961690" y="1140751"/>
                    <a:pt x="1983122" y="1139027"/>
                    <a:pt x="2004554" y="1137302"/>
                  </a:cubicBezTo>
                  <a:cubicBezTo>
                    <a:pt x="2032638" y="1135085"/>
                    <a:pt x="2060476" y="1132869"/>
                    <a:pt x="2088559" y="1130898"/>
                  </a:cubicBezTo>
                  <a:cubicBezTo>
                    <a:pt x="2112209" y="1128926"/>
                    <a:pt x="2136105" y="1127203"/>
                    <a:pt x="2159754" y="1125231"/>
                  </a:cubicBezTo>
                  <a:cubicBezTo>
                    <a:pt x="2199909" y="1122276"/>
                    <a:pt x="2239818" y="1119073"/>
                    <a:pt x="2279972" y="1116117"/>
                  </a:cubicBezTo>
                  <a:cubicBezTo>
                    <a:pt x="2301898" y="1113900"/>
                    <a:pt x="2323823" y="1113407"/>
                    <a:pt x="2345501" y="1110205"/>
                  </a:cubicBezTo>
                  <a:cubicBezTo>
                    <a:pt x="2368165" y="1109958"/>
                    <a:pt x="2390583" y="1107248"/>
                    <a:pt x="2413248" y="1105770"/>
                  </a:cubicBezTo>
                  <a:cubicBezTo>
                    <a:pt x="2478037" y="1100843"/>
                    <a:pt x="2542826" y="1095670"/>
                    <a:pt x="2607617" y="1090742"/>
                  </a:cubicBezTo>
                  <a:cubicBezTo>
                    <a:pt x="2629542" y="1089018"/>
                    <a:pt x="2651467" y="1087541"/>
                    <a:pt x="2673392" y="1085569"/>
                  </a:cubicBezTo>
                  <a:cubicBezTo>
                    <a:pt x="2736950" y="1080889"/>
                    <a:pt x="2800262" y="1075962"/>
                    <a:pt x="2863573" y="1071035"/>
                  </a:cubicBezTo>
                  <a:cubicBezTo>
                    <a:pt x="2877862" y="1070049"/>
                    <a:pt x="2892150" y="1069064"/>
                    <a:pt x="2906439" y="1067832"/>
                  </a:cubicBezTo>
                  <a:cubicBezTo>
                    <a:pt x="2906192" y="1064137"/>
                    <a:pt x="2906192" y="1060442"/>
                    <a:pt x="2906192" y="1056993"/>
                  </a:cubicBezTo>
                  <a:cubicBezTo>
                    <a:pt x="2906931" y="1060442"/>
                    <a:pt x="2907916" y="1063891"/>
                    <a:pt x="2908902" y="1067340"/>
                  </a:cubicBezTo>
                  <a:cubicBezTo>
                    <a:pt x="2930334" y="1067094"/>
                    <a:pt x="2951520" y="1064383"/>
                    <a:pt x="2972706" y="1062905"/>
                  </a:cubicBezTo>
                  <a:lnTo>
                    <a:pt x="3177175" y="1046666"/>
                  </a:lnTo>
                  <a:close/>
                  <a:moveTo>
                    <a:pt x="2208531" y="540891"/>
                  </a:moveTo>
                  <a:lnTo>
                    <a:pt x="2208531" y="541630"/>
                  </a:lnTo>
                  <a:cubicBezTo>
                    <a:pt x="2133641" y="540891"/>
                    <a:pt x="2058750" y="541630"/>
                    <a:pt x="1983861" y="541630"/>
                  </a:cubicBezTo>
                  <a:cubicBezTo>
                    <a:pt x="1966616" y="541384"/>
                    <a:pt x="1949618" y="541630"/>
                    <a:pt x="1932374" y="541630"/>
                  </a:cubicBezTo>
                  <a:lnTo>
                    <a:pt x="1893302" y="541873"/>
                  </a:lnTo>
                  <a:lnTo>
                    <a:pt x="1942176" y="787474"/>
                  </a:lnTo>
                  <a:lnTo>
                    <a:pt x="2007017" y="785762"/>
                  </a:lnTo>
                  <a:cubicBezTo>
                    <a:pt x="2023523" y="785516"/>
                    <a:pt x="2040029" y="785023"/>
                    <a:pt x="2056534" y="784776"/>
                  </a:cubicBezTo>
                  <a:cubicBezTo>
                    <a:pt x="2060721" y="784530"/>
                    <a:pt x="2064910" y="784530"/>
                    <a:pt x="2069343" y="784530"/>
                  </a:cubicBezTo>
                  <a:cubicBezTo>
                    <a:pt x="2124773" y="783544"/>
                    <a:pt x="2179954" y="782313"/>
                    <a:pt x="2235382" y="781081"/>
                  </a:cubicBezTo>
                  <a:cubicBezTo>
                    <a:pt x="2257554" y="781328"/>
                    <a:pt x="2279479" y="780342"/>
                    <a:pt x="2301651" y="779849"/>
                  </a:cubicBezTo>
                  <a:lnTo>
                    <a:pt x="2301651" y="779608"/>
                  </a:lnTo>
                  <a:lnTo>
                    <a:pt x="2235629" y="780836"/>
                  </a:lnTo>
                  <a:cubicBezTo>
                    <a:pt x="2226022" y="704959"/>
                    <a:pt x="2218138" y="629085"/>
                    <a:pt x="2210009" y="552962"/>
                  </a:cubicBezTo>
                  <a:lnTo>
                    <a:pt x="2209025" y="540912"/>
                  </a:lnTo>
                  <a:close/>
                  <a:moveTo>
                    <a:pt x="853974" y="540583"/>
                  </a:moveTo>
                  <a:cubicBezTo>
                    <a:pt x="844878" y="541168"/>
                    <a:pt x="835751" y="542122"/>
                    <a:pt x="831686" y="542122"/>
                  </a:cubicBezTo>
                  <a:cubicBezTo>
                    <a:pt x="809761" y="542122"/>
                    <a:pt x="787836" y="540891"/>
                    <a:pt x="765910" y="542369"/>
                  </a:cubicBezTo>
                  <a:cubicBezTo>
                    <a:pt x="765418" y="543354"/>
                    <a:pt x="764433" y="545571"/>
                    <a:pt x="763941" y="546803"/>
                  </a:cubicBezTo>
                  <a:cubicBezTo>
                    <a:pt x="763447" y="545571"/>
                    <a:pt x="762709" y="543354"/>
                    <a:pt x="762215" y="542122"/>
                  </a:cubicBezTo>
                  <a:cubicBezTo>
                    <a:pt x="733885" y="542122"/>
                    <a:pt x="705555" y="542369"/>
                    <a:pt x="677225" y="542122"/>
                  </a:cubicBezTo>
                  <a:lnTo>
                    <a:pt x="629679" y="542122"/>
                  </a:lnTo>
                  <a:cubicBezTo>
                    <a:pt x="596669" y="542122"/>
                    <a:pt x="563904" y="542122"/>
                    <a:pt x="530894" y="542369"/>
                  </a:cubicBezTo>
                  <a:cubicBezTo>
                    <a:pt x="532618" y="552469"/>
                    <a:pt x="537299" y="561585"/>
                    <a:pt x="540008" y="571438"/>
                  </a:cubicBezTo>
                  <a:cubicBezTo>
                    <a:pt x="550848" y="602970"/>
                    <a:pt x="561195" y="634996"/>
                    <a:pt x="572526" y="666529"/>
                  </a:cubicBezTo>
                  <a:cubicBezTo>
                    <a:pt x="580164" y="689932"/>
                    <a:pt x="588294" y="713336"/>
                    <a:pt x="596422" y="736984"/>
                  </a:cubicBezTo>
                  <a:cubicBezTo>
                    <a:pt x="598147" y="742651"/>
                    <a:pt x="600118" y="748317"/>
                    <a:pt x="602089" y="753983"/>
                  </a:cubicBezTo>
                  <a:cubicBezTo>
                    <a:pt x="603566" y="758417"/>
                    <a:pt x="605045" y="762851"/>
                    <a:pt x="606769" y="767286"/>
                  </a:cubicBezTo>
                  <a:cubicBezTo>
                    <a:pt x="609479" y="775168"/>
                    <a:pt x="612189" y="783052"/>
                    <a:pt x="614899" y="790688"/>
                  </a:cubicBezTo>
                  <a:cubicBezTo>
                    <a:pt x="617362" y="798818"/>
                    <a:pt x="620072" y="806702"/>
                    <a:pt x="622783" y="814831"/>
                  </a:cubicBezTo>
                  <a:cubicBezTo>
                    <a:pt x="651851" y="816063"/>
                    <a:pt x="681166" y="813352"/>
                    <a:pt x="710482" y="813352"/>
                  </a:cubicBezTo>
                  <a:cubicBezTo>
                    <a:pt x="747927" y="812860"/>
                    <a:pt x="785373" y="812367"/>
                    <a:pt x="822818" y="810643"/>
                  </a:cubicBezTo>
                  <a:cubicBezTo>
                    <a:pt x="829469" y="811135"/>
                    <a:pt x="836120" y="810889"/>
                    <a:pt x="842772" y="810397"/>
                  </a:cubicBezTo>
                  <a:cubicBezTo>
                    <a:pt x="854104" y="809904"/>
                    <a:pt x="865497" y="810520"/>
                    <a:pt x="876860" y="810612"/>
                  </a:cubicBezTo>
                  <a:lnTo>
                    <a:pt x="876876" y="810611"/>
                  </a:lnTo>
                  <a:lnTo>
                    <a:pt x="843017" y="810397"/>
                  </a:lnTo>
                  <a:cubicBezTo>
                    <a:pt x="824296" y="748810"/>
                    <a:pt x="806066" y="686730"/>
                    <a:pt x="787589" y="625143"/>
                  </a:cubicBezTo>
                  <a:cubicBezTo>
                    <a:pt x="781430" y="605681"/>
                    <a:pt x="776750" y="585974"/>
                    <a:pt x="769605" y="566759"/>
                  </a:cubicBezTo>
                  <a:cubicBezTo>
                    <a:pt x="767388" y="560107"/>
                    <a:pt x="765664" y="553702"/>
                    <a:pt x="763940" y="547050"/>
                  </a:cubicBezTo>
                  <a:cubicBezTo>
                    <a:pt x="764433" y="545818"/>
                    <a:pt x="765418" y="543602"/>
                    <a:pt x="765910" y="542616"/>
                  </a:cubicBezTo>
                  <a:cubicBezTo>
                    <a:pt x="787835" y="541138"/>
                    <a:pt x="809761" y="542370"/>
                    <a:pt x="831686" y="542370"/>
                  </a:cubicBezTo>
                  <a:cubicBezTo>
                    <a:pt x="858537" y="630563"/>
                    <a:pt x="884897" y="719248"/>
                    <a:pt x="911010" y="807687"/>
                  </a:cubicBezTo>
                  <a:lnTo>
                    <a:pt x="910822" y="807704"/>
                  </a:lnTo>
                  <a:lnTo>
                    <a:pt x="916276" y="809257"/>
                  </a:lnTo>
                  <a:cubicBezTo>
                    <a:pt x="918339" y="809165"/>
                    <a:pt x="920495" y="808796"/>
                    <a:pt x="922342" y="809165"/>
                  </a:cubicBezTo>
                  <a:cubicBezTo>
                    <a:pt x="954614" y="808426"/>
                    <a:pt x="987132" y="807687"/>
                    <a:pt x="1019404" y="806948"/>
                  </a:cubicBezTo>
                  <a:cubicBezTo>
                    <a:pt x="1033199" y="806702"/>
                    <a:pt x="1046995" y="806456"/>
                    <a:pt x="1061037" y="805962"/>
                  </a:cubicBezTo>
                  <a:cubicBezTo>
                    <a:pt x="1114249" y="804977"/>
                    <a:pt x="1167707" y="803499"/>
                    <a:pt x="1220918" y="802760"/>
                  </a:cubicBezTo>
                  <a:lnTo>
                    <a:pt x="1221163" y="802754"/>
                  </a:lnTo>
                  <a:lnTo>
                    <a:pt x="1165243" y="566266"/>
                  </a:lnTo>
                  <a:cubicBezTo>
                    <a:pt x="1163273" y="558137"/>
                    <a:pt x="1161301" y="550007"/>
                    <a:pt x="1159332" y="541877"/>
                  </a:cubicBezTo>
                  <a:cubicBezTo>
                    <a:pt x="1181996" y="542370"/>
                    <a:pt x="1204412" y="541631"/>
                    <a:pt x="1227077" y="541877"/>
                  </a:cubicBezTo>
                  <a:cubicBezTo>
                    <a:pt x="1246292" y="619970"/>
                    <a:pt x="1264276" y="698309"/>
                    <a:pt x="1282998" y="776402"/>
                  </a:cubicBezTo>
                  <a:lnTo>
                    <a:pt x="1288171" y="800543"/>
                  </a:lnTo>
                  <a:lnTo>
                    <a:pt x="1316501" y="800543"/>
                  </a:lnTo>
                  <a:cubicBezTo>
                    <a:pt x="1360843" y="799558"/>
                    <a:pt x="1405187" y="798818"/>
                    <a:pt x="1449530" y="797586"/>
                  </a:cubicBezTo>
                  <a:cubicBezTo>
                    <a:pt x="1475889" y="797586"/>
                    <a:pt x="1502494" y="795369"/>
                    <a:pt x="1528854" y="796847"/>
                  </a:cubicBezTo>
                  <a:lnTo>
                    <a:pt x="1529153" y="796840"/>
                  </a:lnTo>
                  <a:lnTo>
                    <a:pt x="1530826" y="788472"/>
                  </a:lnTo>
                  <a:cubicBezTo>
                    <a:pt x="1514074" y="706438"/>
                    <a:pt x="1497815" y="624404"/>
                    <a:pt x="1483774" y="541877"/>
                  </a:cubicBezTo>
                  <a:cubicBezTo>
                    <a:pt x="1505944" y="541631"/>
                    <a:pt x="1528362" y="542123"/>
                    <a:pt x="1550533" y="541631"/>
                  </a:cubicBezTo>
                  <a:lnTo>
                    <a:pt x="1599262" y="794135"/>
                  </a:lnTo>
                  <a:lnTo>
                    <a:pt x="1873989" y="788964"/>
                  </a:lnTo>
                  <a:lnTo>
                    <a:pt x="1874432" y="788954"/>
                  </a:lnTo>
                  <a:lnTo>
                    <a:pt x="1825952" y="541630"/>
                  </a:lnTo>
                  <a:lnTo>
                    <a:pt x="1825986" y="541630"/>
                  </a:lnTo>
                  <a:lnTo>
                    <a:pt x="1825951" y="541630"/>
                  </a:lnTo>
                  <a:cubicBezTo>
                    <a:pt x="1805751" y="540644"/>
                    <a:pt x="1785550" y="541384"/>
                    <a:pt x="1765103" y="541138"/>
                  </a:cubicBezTo>
                  <a:cubicBezTo>
                    <a:pt x="1693662" y="541384"/>
                    <a:pt x="1621974" y="540891"/>
                    <a:pt x="1550532" y="541630"/>
                  </a:cubicBezTo>
                  <a:cubicBezTo>
                    <a:pt x="1528361" y="542122"/>
                    <a:pt x="1505944" y="541630"/>
                    <a:pt x="1483772" y="541876"/>
                  </a:cubicBezTo>
                  <a:cubicBezTo>
                    <a:pt x="1465542" y="541138"/>
                    <a:pt x="1447066" y="541138"/>
                    <a:pt x="1428836" y="541876"/>
                  </a:cubicBezTo>
                  <a:cubicBezTo>
                    <a:pt x="1361583" y="541138"/>
                    <a:pt x="1294330" y="541630"/>
                    <a:pt x="1227076" y="541876"/>
                  </a:cubicBezTo>
                  <a:cubicBezTo>
                    <a:pt x="1204413" y="541630"/>
                    <a:pt x="1181995" y="542122"/>
                    <a:pt x="1159331" y="541876"/>
                  </a:cubicBezTo>
                  <a:cubicBezTo>
                    <a:pt x="1152925" y="541876"/>
                    <a:pt x="1146520" y="541138"/>
                    <a:pt x="1140361" y="542122"/>
                  </a:cubicBezTo>
                  <a:cubicBezTo>
                    <a:pt x="1129276" y="541384"/>
                    <a:pt x="1117944" y="541876"/>
                    <a:pt x="1106858" y="541876"/>
                  </a:cubicBezTo>
                  <a:lnTo>
                    <a:pt x="1069659" y="541876"/>
                  </a:lnTo>
                  <a:cubicBezTo>
                    <a:pt x="1027041" y="541876"/>
                    <a:pt x="984176" y="541876"/>
                    <a:pt x="941557" y="542122"/>
                  </a:cubicBezTo>
                  <a:cubicBezTo>
                    <a:pt x="934167" y="541876"/>
                    <a:pt x="927023" y="541876"/>
                    <a:pt x="919879" y="542122"/>
                  </a:cubicBezTo>
                  <a:cubicBezTo>
                    <a:pt x="892584" y="538747"/>
                    <a:pt x="889430" y="542443"/>
                    <a:pt x="876078" y="541260"/>
                  </a:cubicBezTo>
                  <a:cubicBezTo>
                    <a:pt x="872137" y="539782"/>
                    <a:pt x="863071" y="539998"/>
                    <a:pt x="853974" y="540583"/>
                  </a:cubicBezTo>
                  <a:close/>
                  <a:moveTo>
                    <a:pt x="2551449" y="540398"/>
                  </a:moveTo>
                  <a:cubicBezTo>
                    <a:pt x="2459315" y="540891"/>
                    <a:pt x="2367179" y="540891"/>
                    <a:pt x="2275045" y="540891"/>
                  </a:cubicBezTo>
                  <a:lnTo>
                    <a:pt x="2275210" y="541877"/>
                  </a:lnTo>
                  <a:lnTo>
                    <a:pt x="2275537" y="541877"/>
                  </a:lnTo>
                  <a:cubicBezTo>
                    <a:pt x="2282928" y="621201"/>
                    <a:pt x="2292536" y="700279"/>
                    <a:pt x="2301897" y="779110"/>
                  </a:cubicBezTo>
                  <a:lnTo>
                    <a:pt x="2301897" y="779352"/>
                  </a:lnTo>
                  <a:lnTo>
                    <a:pt x="2578765" y="773692"/>
                  </a:lnTo>
                  <a:lnTo>
                    <a:pt x="2551724" y="540398"/>
                  </a:lnTo>
                  <a:close/>
                  <a:moveTo>
                    <a:pt x="2931853" y="540152"/>
                  </a:moveTo>
                  <a:lnTo>
                    <a:pt x="2950535" y="765808"/>
                  </a:lnTo>
                  <a:cubicBezTo>
                    <a:pt x="2928363" y="767039"/>
                    <a:pt x="2905945" y="764822"/>
                    <a:pt x="2884020" y="767286"/>
                  </a:cubicBezTo>
                  <a:lnTo>
                    <a:pt x="2884020" y="766793"/>
                  </a:lnTo>
                  <a:lnTo>
                    <a:pt x="2865585" y="540397"/>
                  </a:lnTo>
                  <a:lnTo>
                    <a:pt x="2865297" y="540398"/>
                  </a:lnTo>
                  <a:lnTo>
                    <a:pt x="2853719" y="540398"/>
                  </a:lnTo>
                  <a:lnTo>
                    <a:pt x="2618729" y="540398"/>
                  </a:lnTo>
                  <a:lnTo>
                    <a:pt x="2644541" y="771721"/>
                  </a:lnTo>
                  <a:lnTo>
                    <a:pt x="2644569" y="771719"/>
                  </a:lnTo>
                  <a:cubicBezTo>
                    <a:pt x="2655901" y="772705"/>
                    <a:pt x="2667479" y="771719"/>
                    <a:pt x="2678811" y="771719"/>
                  </a:cubicBezTo>
                  <a:cubicBezTo>
                    <a:pt x="2747050" y="770241"/>
                    <a:pt x="2815288" y="768764"/>
                    <a:pt x="2883528" y="767532"/>
                  </a:cubicBezTo>
                  <a:cubicBezTo>
                    <a:pt x="2905698" y="765069"/>
                    <a:pt x="2927870" y="767040"/>
                    <a:pt x="2950041" y="766054"/>
                  </a:cubicBezTo>
                  <a:cubicBezTo>
                    <a:pt x="3025670" y="764576"/>
                    <a:pt x="3101300" y="762851"/>
                    <a:pt x="3177175" y="761373"/>
                  </a:cubicBezTo>
                  <a:cubicBezTo>
                    <a:pt x="3177668" y="699047"/>
                    <a:pt x="3177175" y="636721"/>
                    <a:pt x="3179638" y="574394"/>
                  </a:cubicBezTo>
                  <a:cubicBezTo>
                    <a:pt x="3179638" y="565772"/>
                    <a:pt x="3177914" y="555918"/>
                    <a:pt x="3170031" y="550991"/>
                  </a:cubicBezTo>
                  <a:cubicBezTo>
                    <a:pt x="3155742" y="542122"/>
                    <a:pt x="3138498" y="540398"/>
                    <a:pt x="3122239" y="540152"/>
                  </a:cubicBezTo>
                  <a:close/>
                  <a:moveTo>
                    <a:pt x="60121" y="401"/>
                  </a:moveTo>
                  <a:cubicBezTo>
                    <a:pt x="92393" y="-1077"/>
                    <a:pt x="124911" y="1633"/>
                    <a:pt x="156936" y="6807"/>
                  </a:cubicBezTo>
                  <a:cubicBezTo>
                    <a:pt x="167036" y="8038"/>
                    <a:pt x="176890" y="12226"/>
                    <a:pt x="187237" y="11240"/>
                  </a:cubicBezTo>
                  <a:cubicBezTo>
                    <a:pt x="194873" y="11734"/>
                    <a:pt x="202265" y="13704"/>
                    <a:pt x="209162" y="16907"/>
                  </a:cubicBezTo>
                  <a:lnTo>
                    <a:pt x="211872" y="17892"/>
                  </a:lnTo>
                  <a:cubicBezTo>
                    <a:pt x="232910" y="21711"/>
                    <a:pt x="252175" y="31687"/>
                    <a:pt x="270996" y="39325"/>
                  </a:cubicBezTo>
                  <a:cubicBezTo>
                    <a:pt x="319033" y="61865"/>
                    <a:pt x="353276" y="98473"/>
                    <a:pt x="379389" y="132937"/>
                  </a:cubicBezTo>
                  <a:cubicBezTo>
                    <a:pt x="381113" y="135400"/>
                    <a:pt x="382838" y="137864"/>
                    <a:pt x="384562" y="140574"/>
                  </a:cubicBezTo>
                  <a:cubicBezTo>
                    <a:pt x="398358" y="161760"/>
                    <a:pt x="408458" y="185163"/>
                    <a:pt x="416096" y="209059"/>
                  </a:cubicBezTo>
                  <a:cubicBezTo>
                    <a:pt x="420529" y="222608"/>
                    <a:pt x="425210" y="236158"/>
                    <a:pt x="429891" y="249707"/>
                  </a:cubicBezTo>
                  <a:cubicBezTo>
                    <a:pt x="437035" y="270893"/>
                    <a:pt x="444425" y="292325"/>
                    <a:pt x="451569" y="313511"/>
                  </a:cubicBezTo>
                  <a:cubicBezTo>
                    <a:pt x="456250" y="327307"/>
                    <a:pt x="460931" y="340856"/>
                    <a:pt x="465611" y="354652"/>
                  </a:cubicBezTo>
                  <a:lnTo>
                    <a:pt x="480007" y="396105"/>
                  </a:lnTo>
                  <a:lnTo>
                    <a:pt x="480007" y="417794"/>
                  </a:lnTo>
                  <a:lnTo>
                    <a:pt x="3168726" y="417794"/>
                  </a:lnTo>
                  <a:lnTo>
                    <a:pt x="3192264" y="421165"/>
                  </a:lnTo>
                  <a:cubicBezTo>
                    <a:pt x="3215112" y="427940"/>
                    <a:pt x="3236668" y="438533"/>
                    <a:pt x="3255021" y="454176"/>
                  </a:cubicBezTo>
                  <a:cubicBezTo>
                    <a:pt x="3289018" y="482259"/>
                    <a:pt x="3307740" y="525864"/>
                    <a:pt x="3308479" y="569714"/>
                  </a:cubicBezTo>
                  <a:cubicBezTo>
                    <a:pt x="3305030" y="692889"/>
                    <a:pt x="3306016" y="816063"/>
                    <a:pt x="3305769" y="939484"/>
                  </a:cubicBezTo>
                  <a:lnTo>
                    <a:pt x="3306752" y="1347508"/>
                  </a:lnTo>
                  <a:lnTo>
                    <a:pt x="3307248" y="1347931"/>
                  </a:lnTo>
                  <a:cubicBezTo>
                    <a:pt x="3308726" y="1357538"/>
                    <a:pt x="3308480" y="1367146"/>
                    <a:pt x="3307248" y="1376754"/>
                  </a:cubicBezTo>
                  <a:lnTo>
                    <a:pt x="3306509" y="1377429"/>
                  </a:lnTo>
                  <a:lnTo>
                    <a:pt x="3307494" y="1567181"/>
                  </a:lnTo>
                  <a:cubicBezTo>
                    <a:pt x="3306262" y="1589353"/>
                    <a:pt x="3303060" y="1611523"/>
                    <a:pt x="3294684" y="1631970"/>
                  </a:cubicBezTo>
                  <a:cubicBezTo>
                    <a:pt x="3279902" y="1668430"/>
                    <a:pt x="3250587" y="1697992"/>
                    <a:pt x="3215605" y="1715483"/>
                  </a:cubicBezTo>
                  <a:cubicBezTo>
                    <a:pt x="3178161" y="1735437"/>
                    <a:pt x="3136281" y="1744059"/>
                    <a:pt x="3094648" y="1749725"/>
                  </a:cubicBezTo>
                  <a:cubicBezTo>
                    <a:pt x="3056710" y="1755638"/>
                    <a:pt x="3018773" y="1761304"/>
                    <a:pt x="2980589" y="1766723"/>
                  </a:cubicBezTo>
                  <a:cubicBezTo>
                    <a:pt x="2522133" y="1832499"/>
                    <a:pt x="2063185" y="1895318"/>
                    <a:pt x="1604237" y="1958384"/>
                  </a:cubicBezTo>
                  <a:cubicBezTo>
                    <a:pt x="1399027" y="1986713"/>
                    <a:pt x="1193573" y="2014551"/>
                    <a:pt x="988364" y="2042881"/>
                  </a:cubicBezTo>
                  <a:cubicBezTo>
                    <a:pt x="971366" y="2044852"/>
                    <a:pt x="954122" y="2049286"/>
                    <a:pt x="937124" y="2045344"/>
                  </a:cubicBezTo>
                  <a:cubicBezTo>
                    <a:pt x="926284" y="2042388"/>
                    <a:pt x="916430" y="2036476"/>
                    <a:pt x="907808" y="2029578"/>
                  </a:cubicBezTo>
                  <a:cubicBezTo>
                    <a:pt x="894012" y="2015783"/>
                    <a:pt x="889086" y="1996321"/>
                    <a:pt x="882926" y="1978337"/>
                  </a:cubicBezTo>
                  <a:cubicBezTo>
                    <a:pt x="875536" y="1956658"/>
                    <a:pt x="868392" y="1934980"/>
                    <a:pt x="860755" y="1913547"/>
                  </a:cubicBezTo>
                  <a:cubicBezTo>
                    <a:pt x="858785" y="1908128"/>
                    <a:pt x="857060" y="1902462"/>
                    <a:pt x="855089" y="1897042"/>
                  </a:cubicBezTo>
                  <a:cubicBezTo>
                    <a:pt x="846960" y="1873393"/>
                    <a:pt x="838830" y="1849497"/>
                    <a:pt x="830947" y="1825848"/>
                  </a:cubicBezTo>
                  <a:cubicBezTo>
                    <a:pt x="819122" y="1791359"/>
                    <a:pt x="807297" y="1756624"/>
                    <a:pt x="795719" y="1722135"/>
                  </a:cubicBezTo>
                  <a:cubicBezTo>
                    <a:pt x="789314" y="1703659"/>
                    <a:pt x="783155" y="1684936"/>
                    <a:pt x="776011" y="1666706"/>
                  </a:cubicBezTo>
                  <a:cubicBezTo>
                    <a:pt x="775765" y="1665721"/>
                    <a:pt x="775272" y="1664243"/>
                    <a:pt x="775026" y="1663257"/>
                  </a:cubicBezTo>
                  <a:cubicBezTo>
                    <a:pt x="767882" y="1639854"/>
                    <a:pt x="759260" y="1616944"/>
                    <a:pt x="751869" y="1594032"/>
                  </a:cubicBezTo>
                  <a:cubicBezTo>
                    <a:pt x="740291" y="1560283"/>
                    <a:pt x="728958" y="1526779"/>
                    <a:pt x="717380" y="1493276"/>
                  </a:cubicBezTo>
                  <a:cubicBezTo>
                    <a:pt x="715902" y="1489088"/>
                    <a:pt x="714424" y="1484654"/>
                    <a:pt x="712946" y="1480465"/>
                  </a:cubicBezTo>
                  <a:cubicBezTo>
                    <a:pt x="707773" y="1464207"/>
                    <a:pt x="701613" y="1448194"/>
                    <a:pt x="696194" y="1431935"/>
                  </a:cubicBezTo>
                  <a:cubicBezTo>
                    <a:pt x="688804" y="1409517"/>
                    <a:pt x="681166" y="1387346"/>
                    <a:pt x="673530" y="1365175"/>
                  </a:cubicBezTo>
                  <a:cubicBezTo>
                    <a:pt x="662198" y="1331671"/>
                    <a:pt x="650866" y="1298168"/>
                    <a:pt x="639288" y="1264664"/>
                  </a:cubicBezTo>
                  <a:cubicBezTo>
                    <a:pt x="637563" y="1259738"/>
                    <a:pt x="636085" y="1255057"/>
                    <a:pt x="634607" y="1250376"/>
                  </a:cubicBezTo>
                  <a:cubicBezTo>
                    <a:pt x="630912" y="1239291"/>
                    <a:pt x="626970" y="1228451"/>
                    <a:pt x="623275" y="1217365"/>
                  </a:cubicBezTo>
                  <a:cubicBezTo>
                    <a:pt x="620565" y="1209482"/>
                    <a:pt x="617855" y="1201599"/>
                    <a:pt x="615145" y="1193962"/>
                  </a:cubicBezTo>
                  <a:cubicBezTo>
                    <a:pt x="613421" y="1188788"/>
                    <a:pt x="611696" y="1183861"/>
                    <a:pt x="609972" y="1178935"/>
                  </a:cubicBezTo>
                  <a:cubicBezTo>
                    <a:pt x="608001" y="1173516"/>
                    <a:pt x="606277" y="1168341"/>
                    <a:pt x="604552" y="1163168"/>
                  </a:cubicBezTo>
                  <a:cubicBezTo>
                    <a:pt x="596669" y="1140258"/>
                    <a:pt x="588786" y="1117101"/>
                    <a:pt x="581149" y="1094190"/>
                  </a:cubicBezTo>
                  <a:cubicBezTo>
                    <a:pt x="569817" y="1061427"/>
                    <a:pt x="558732" y="1028415"/>
                    <a:pt x="547399" y="995405"/>
                  </a:cubicBezTo>
                  <a:cubicBezTo>
                    <a:pt x="545429" y="989246"/>
                    <a:pt x="543211" y="983087"/>
                    <a:pt x="541240" y="977174"/>
                  </a:cubicBezTo>
                  <a:cubicBezTo>
                    <a:pt x="536807" y="964365"/>
                    <a:pt x="532372" y="951555"/>
                    <a:pt x="527938" y="938498"/>
                  </a:cubicBezTo>
                  <a:cubicBezTo>
                    <a:pt x="525474" y="931108"/>
                    <a:pt x="523011" y="923964"/>
                    <a:pt x="520547" y="916573"/>
                  </a:cubicBezTo>
                  <a:cubicBezTo>
                    <a:pt x="519069" y="912385"/>
                    <a:pt x="517591" y="908444"/>
                    <a:pt x="516360" y="904255"/>
                  </a:cubicBezTo>
                  <a:lnTo>
                    <a:pt x="509708" y="884302"/>
                  </a:lnTo>
                  <a:cubicBezTo>
                    <a:pt x="498869" y="852768"/>
                    <a:pt x="487783" y="821236"/>
                    <a:pt x="477436" y="789457"/>
                  </a:cubicBezTo>
                  <a:cubicBezTo>
                    <a:pt x="474479" y="781081"/>
                    <a:pt x="472017" y="772705"/>
                    <a:pt x="469060" y="764329"/>
                  </a:cubicBezTo>
                  <a:cubicBezTo>
                    <a:pt x="452309" y="718016"/>
                    <a:pt x="437528" y="670963"/>
                    <a:pt x="421023" y="624650"/>
                  </a:cubicBezTo>
                  <a:cubicBezTo>
                    <a:pt x="410429" y="592625"/>
                    <a:pt x="399590" y="560599"/>
                    <a:pt x="388257" y="528819"/>
                  </a:cubicBezTo>
                  <a:cubicBezTo>
                    <a:pt x="365101" y="461074"/>
                    <a:pt x="342437" y="393082"/>
                    <a:pt x="319033" y="325336"/>
                  </a:cubicBezTo>
                  <a:cubicBezTo>
                    <a:pt x="314107" y="310309"/>
                    <a:pt x="308934" y="295281"/>
                    <a:pt x="303761" y="280253"/>
                  </a:cubicBezTo>
                  <a:cubicBezTo>
                    <a:pt x="295385" y="257589"/>
                    <a:pt x="289964" y="233201"/>
                    <a:pt x="277154" y="212508"/>
                  </a:cubicBezTo>
                  <a:cubicBezTo>
                    <a:pt x="271735" y="203639"/>
                    <a:pt x="265083" y="195510"/>
                    <a:pt x="257693" y="188366"/>
                  </a:cubicBezTo>
                  <a:cubicBezTo>
                    <a:pt x="250549" y="181468"/>
                    <a:pt x="242665" y="175062"/>
                    <a:pt x="234290" y="169643"/>
                  </a:cubicBezTo>
                  <a:cubicBezTo>
                    <a:pt x="225914" y="164223"/>
                    <a:pt x="217291" y="159542"/>
                    <a:pt x="208423" y="155601"/>
                  </a:cubicBezTo>
                  <a:cubicBezTo>
                    <a:pt x="204235" y="153630"/>
                    <a:pt x="200047" y="151906"/>
                    <a:pt x="195859" y="150182"/>
                  </a:cubicBezTo>
                  <a:cubicBezTo>
                    <a:pt x="179107" y="143776"/>
                    <a:pt x="161863" y="139096"/>
                    <a:pt x="144372" y="135647"/>
                  </a:cubicBezTo>
                  <a:cubicBezTo>
                    <a:pt x="117274" y="130720"/>
                    <a:pt x="89930" y="127271"/>
                    <a:pt x="62339" y="130228"/>
                  </a:cubicBezTo>
                  <a:cubicBezTo>
                    <a:pt x="44601" y="131951"/>
                    <a:pt x="29327" y="121358"/>
                    <a:pt x="17256" y="109781"/>
                  </a:cubicBezTo>
                  <a:cubicBezTo>
                    <a:pt x="11344" y="100173"/>
                    <a:pt x="3214" y="90319"/>
                    <a:pt x="3460" y="78247"/>
                  </a:cubicBezTo>
                  <a:cubicBezTo>
                    <a:pt x="2722" y="77015"/>
                    <a:pt x="997" y="74799"/>
                    <a:pt x="258" y="73567"/>
                  </a:cubicBezTo>
                  <a:cubicBezTo>
                    <a:pt x="-235" y="63713"/>
                    <a:pt x="-481" y="53613"/>
                    <a:pt x="3954" y="44498"/>
                  </a:cubicBezTo>
                  <a:cubicBezTo>
                    <a:pt x="9619" y="32919"/>
                    <a:pt x="14053" y="19124"/>
                    <a:pt x="25878" y="12472"/>
                  </a:cubicBezTo>
                  <a:cubicBezTo>
                    <a:pt x="35486" y="4590"/>
                    <a:pt x="47557" y="-91"/>
                    <a:pt x="60121" y="401"/>
                  </a:cubicBezTo>
                  <a:close/>
                </a:path>
              </a:pathLst>
            </a:custGeom>
            <a:solidFill>
              <a:srgbClr val="CBCCCA"/>
            </a:solidFill>
            <a:ln cap="flat" cmpd="sng" w="9525">
              <a:solidFill>
                <a:srgbClr val="CBCCCA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8"/>
          <p:cNvSpPr/>
          <p:nvPr/>
        </p:nvSpPr>
        <p:spPr>
          <a:xfrm>
            <a:off x="0" y="5571460"/>
            <a:ext cx="12192000" cy="1286400"/>
          </a:xfrm>
          <a:prstGeom prst="trapezoid">
            <a:avLst>
              <a:gd fmla="val 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8"/>
          <p:cNvGrpSpPr/>
          <p:nvPr/>
        </p:nvGrpSpPr>
        <p:grpSpPr>
          <a:xfrm>
            <a:off x="212519" y="2870274"/>
            <a:ext cx="4665262" cy="2711245"/>
            <a:chOff x="3086100" y="1681162"/>
            <a:chExt cx="6015036" cy="3495674"/>
          </a:xfrm>
        </p:grpSpPr>
        <p:sp>
          <p:nvSpPr>
            <p:cNvPr id="226" name="Google Shape;226;p8"/>
            <p:cNvSpPr/>
            <p:nvPr/>
          </p:nvSpPr>
          <p:spPr>
            <a:xfrm>
              <a:off x="6973252" y="2794634"/>
              <a:ext cx="1525904" cy="568642"/>
            </a:xfrm>
            <a:custGeom>
              <a:rect b="b" l="l" r="r" t="t"/>
              <a:pathLst>
                <a:path extrusionOk="0" h="568642" w="1525904">
                  <a:moveTo>
                    <a:pt x="189547" y="0"/>
                  </a:moveTo>
                  <a:lnTo>
                    <a:pt x="1336358" y="0"/>
                  </a:lnTo>
                  <a:cubicBezTo>
                    <a:pt x="1440180" y="0"/>
                    <a:pt x="1525905" y="85725"/>
                    <a:pt x="1525905" y="189548"/>
                  </a:cubicBezTo>
                  <a:lnTo>
                    <a:pt x="1525905" y="568643"/>
                  </a:lnTo>
                  <a:lnTo>
                    <a:pt x="0" y="568643"/>
                  </a:lnTo>
                  <a:lnTo>
                    <a:pt x="0" y="189548"/>
                  </a:lnTo>
                  <a:cubicBezTo>
                    <a:pt x="0" y="85725"/>
                    <a:pt x="85725" y="0"/>
                    <a:pt x="189547" y="0"/>
                  </a:cubicBezTo>
                  <a:close/>
                </a:path>
              </a:pathLst>
            </a:custGeom>
            <a:solidFill>
              <a:srgbClr val="A8AD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892992" y="3364229"/>
              <a:ext cx="3750945" cy="818197"/>
            </a:xfrm>
            <a:custGeom>
              <a:rect b="b" l="l" r="r" t="t"/>
              <a:pathLst>
                <a:path extrusionOk="0" h="818197" w="3750945">
                  <a:moveTo>
                    <a:pt x="3750945" y="817245"/>
                  </a:moveTo>
                  <a:lnTo>
                    <a:pt x="3750945" y="167640"/>
                  </a:lnTo>
                  <a:cubicBezTo>
                    <a:pt x="3750945" y="75248"/>
                    <a:pt x="3675697" y="0"/>
                    <a:pt x="3583305" y="0"/>
                  </a:cubicBezTo>
                  <a:lnTo>
                    <a:pt x="1453515" y="0"/>
                  </a:lnTo>
                  <a:cubicBezTo>
                    <a:pt x="1339215" y="0"/>
                    <a:pt x="1242060" y="19050"/>
                    <a:pt x="1136333" y="61913"/>
                  </a:cubicBezTo>
                  <a:lnTo>
                    <a:pt x="115253" y="475298"/>
                  </a:lnTo>
                  <a:cubicBezTo>
                    <a:pt x="43815" y="503873"/>
                    <a:pt x="0" y="569595"/>
                    <a:pt x="0" y="646748"/>
                  </a:cubicBezTo>
                  <a:lnTo>
                    <a:pt x="0" y="818198"/>
                  </a:lnTo>
                  <a:lnTo>
                    <a:pt x="3750945" y="818198"/>
                  </a:lnTo>
                  <a:close/>
                </a:path>
              </a:pathLst>
            </a:custGeom>
            <a:solidFill>
              <a:srgbClr val="A8AD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6808469" y="3364229"/>
              <a:ext cx="1996440" cy="818197"/>
            </a:xfrm>
            <a:custGeom>
              <a:rect b="b" l="l" r="r" t="t"/>
              <a:pathLst>
                <a:path extrusionOk="0" h="818197" w="1996440">
                  <a:moveTo>
                    <a:pt x="1996440" y="817245"/>
                  </a:moveTo>
                  <a:lnTo>
                    <a:pt x="1996440" y="167640"/>
                  </a:lnTo>
                  <a:cubicBezTo>
                    <a:pt x="1996440" y="75248"/>
                    <a:pt x="1921193" y="0"/>
                    <a:pt x="1828800" y="0"/>
                  </a:cubicBezTo>
                  <a:lnTo>
                    <a:pt x="1453515" y="0"/>
                  </a:lnTo>
                  <a:cubicBezTo>
                    <a:pt x="1339215" y="0"/>
                    <a:pt x="1242060" y="19050"/>
                    <a:pt x="1136333" y="61913"/>
                  </a:cubicBezTo>
                  <a:lnTo>
                    <a:pt x="115253" y="475298"/>
                  </a:lnTo>
                  <a:cubicBezTo>
                    <a:pt x="43815" y="503873"/>
                    <a:pt x="0" y="569595"/>
                    <a:pt x="0" y="646748"/>
                  </a:cubicBezTo>
                  <a:lnTo>
                    <a:pt x="0" y="818198"/>
                  </a:lnTo>
                  <a:lnTo>
                    <a:pt x="1996440" y="818198"/>
                  </a:lnTo>
                  <a:close/>
                </a:path>
              </a:pathLst>
            </a:custGeom>
            <a:solidFill>
              <a:srgbClr val="94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8"/>
            <p:cNvGrpSpPr/>
            <p:nvPr/>
          </p:nvGrpSpPr>
          <p:grpSpPr>
            <a:xfrm>
              <a:off x="3086100" y="4181474"/>
              <a:ext cx="6015036" cy="995362"/>
              <a:chOff x="3086100" y="4181474"/>
              <a:chExt cx="6015036" cy="995362"/>
            </a:xfrm>
          </p:grpSpPr>
          <p:sp>
            <p:nvSpPr>
              <p:cNvPr id="230" name="Google Shape;230;p8"/>
              <p:cNvSpPr/>
              <p:nvPr/>
            </p:nvSpPr>
            <p:spPr>
              <a:xfrm>
                <a:off x="6512242" y="4181474"/>
                <a:ext cx="2588894" cy="995362"/>
              </a:xfrm>
              <a:custGeom>
                <a:rect b="b" l="l" r="r" t="t"/>
                <a:pathLst>
                  <a:path extrusionOk="0" h="995362" w="2588894">
                    <a:moveTo>
                      <a:pt x="296227" y="0"/>
                    </a:moveTo>
                    <a:lnTo>
                      <a:pt x="2292668" y="0"/>
                    </a:lnTo>
                    <a:cubicBezTo>
                      <a:pt x="2455545" y="0"/>
                      <a:pt x="2588895" y="133350"/>
                      <a:pt x="2588895" y="296228"/>
                    </a:cubicBezTo>
                    <a:lnTo>
                      <a:pt x="2588895" y="699135"/>
                    </a:lnTo>
                    <a:cubicBezTo>
                      <a:pt x="2588895" y="862013"/>
                      <a:pt x="2455545" y="995363"/>
                      <a:pt x="2292668" y="995363"/>
                    </a:cubicBezTo>
                    <a:lnTo>
                      <a:pt x="296227" y="995363"/>
                    </a:lnTo>
                    <a:cubicBezTo>
                      <a:pt x="133350" y="995363"/>
                      <a:pt x="0" y="862013"/>
                      <a:pt x="0" y="699135"/>
                    </a:cubicBezTo>
                    <a:lnTo>
                      <a:pt x="0" y="296228"/>
                    </a:lnTo>
                    <a:cubicBezTo>
                      <a:pt x="0" y="133350"/>
                      <a:pt x="133350" y="0"/>
                      <a:pt x="296227" y="0"/>
                    </a:cubicBezTo>
                    <a:close/>
                  </a:path>
                </a:pathLst>
              </a:custGeom>
              <a:solidFill>
                <a:srgbClr val="40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4545329" y="4181474"/>
                <a:ext cx="2606992" cy="995362"/>
              </a:xfrm>
              <a:custGeom>
                <a:rect b="b" l="l" r="r" t="t"/>
                <a:pathLst>
                  <a:path extrusionOk="0" h="995362" w="2606992">
                    <a:moveTo>
                      <a:pt x="296228" y="0"/>
                    </a:moveTo>
                    <a:lnTo>
                      <a:pt x="2310765" y="0"/>
                    </a:lnTo>
                    <a:cubicBezTo>
                      <a:pt x="2473643" y="0"/>
                      <a:pt x="2606993" y="133350"/>
                      <a:pt x="2606993" y="296228"/>
                    </a:cubicBezTo>
                    <a:lnTo>
                      <a:pt x="2606993" y="699135"/>
                    </a:lnTo>
                    <a:cubicBezTo>
                      <a:pt x="2606993" y="862013"/>
                      <a:pt x="2473643" y="995363"/>
                      <a:pt x="2310765" y="995363"/>
                    </a:cubicBezTo>
                    <a:lnTo>
                      <a:pt x="296228" y="995363"/>
                    </a:lnTo>
                    <a:cubicBezTo>
                      <a:pt x="133350" y="995363"/>
                      <a:pt x="0" y="862013"/>
                      <a:pt x="0" y="699135"/>
                    </a:cubicBezTo>
                    <a:lnTo>
                      <a:pt x="0" y="296228"/>
                    </a:lnTo>
                    <a:cubicBezTo>
                      <a:pt x="0" y="133350"/>
                      <a:pt x="133350" y="0"/>
                      <a:pt x="296228" y="0"/>
                    </a:cubicBez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679632" y="4315777"/>
                <a:ext cx="2337435" cy="725804"/>
              </a:xfrm>
              <a:custGeom>
                <a:rect b="b" l="l" r="r" t="t"/>
                <a:pathLst>
                  <a:path extrusionOk="0" h="725804" w="2337435">
                    <a:moveTo>
                      <a:pt x="225742" y="0"/>
                    </a:moveTo>
                    <a:lnTo>
                      <a:pt x="2111693" y="0"/>
                    </a:lnTo>
                    <a:cubicBezTo>
                      <a:pt x="2235518" y="0"/>
                      <a:pt x="2337435" y="101917"/>
                      <a:pt x="2337435" y="225742"/>
                    </a:cubicBezTo>
                    <a:lnTo>
                      <a:pt x="2337435" y="500063"/>
                    </a:lnTo>
                    <a:cubicBezTo>
                      <a:pt x="2337435" y="623888"/>
                      <a:pt x="2235518" y="725805"/>
                      <a:pt x="2111693" y="725805"/>
                    </a:cubicBezTo>
                    <a:lnTo>
                      <a:pt x="225742" y="725805"/>
                    </a:lnTo>
                    <a:cubicBezTo>
                      <a:pt x="101917" y="725805"/>
                      <a:pt x="0" y="623888"/>
                      <a:pt x="0" y="500063"/>
                    </a:cubicBezTo>
                    <a:lnTo>
                      <a:pt x="0" y="225742"/>
                    </a:lnTo>
                    <a:cubicBezTo>
                      <a:pt x="0" y="101917"/>
                      <a:pt x="101917" y="0"/>
                      <a:pt x="225742" y="0"/>
                    </a:cubicBezTo>
                    <a:close/>
                  </a:path>
                </a:pathLst>
              </a:custGeom>
              <a:solidFill>
                <a:srgbClr val="2D2D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5061584" y="4587239"/>
                <a:ext cx="1955482" cy="454342"/>
              </a:xfrm>
              <a:custGeom>
                <a:rect b="b" l="l" r="r" t="t"/>
                <a:pathLst>
                  <a:path extrusionOk="0" h="454342" w="1955482">
                    <a:moveTo>
                      <a:pt x="1955483" y="0"/>
                    </a:moveTo>
                    <a:lnTo>
                      <a:pt x="0" y="0"/>
                    </a:lnTo>
                    <a:lnTo>
                      <a:pt x="0" y="454342"/>
                    </a:lnTo>
                    <a:lnTo>
                      <a:pt x="1793558" y="454342"/>
                    </a:lnTo>
                    <a:cubicBezTo>
                      <a:pt x="1882140" y="454342"/>
                      <a:pt x="1954530" y="381953"/>
                      <a:pt x="1954530" y="293370"/>
                    </a:cubicBezTo>
                    <a:lnTo>
                      <a:pt x="1954530" y="0"/>
                    </a:lnTo>
                    <a:close/>
                  </a:path>
                </a:pathLst>
              </a:custGeom>
              <a:solidFill>
                <a:srgbClr val="949B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5061584" y="4587239"/>
                <a:ext cx="690562" cy="454342"/>
              </a:xfrm>
              <a:custGeom>
                <a:rect b="b" l="l" r="r" t="t"/>
                <a:pathLst>
                  <a:path extrusionOk="0" h="454342" w="690562">
                    <a:moveTo>
                      <a:pt x="690563" y="0"/>
                    </a:moveTo>
                    <a:lnTo>
                      <a:pt x="0" y="0"/>
                    </a:lnTo>
                    <a:lnTo>
                      <a:pt x="0" y="454342"/>
                    </a:lnTo>
                    <a:lnTo>
                      <a:pt x="529590" y="454342"/>
                    </a:lnTo>
                    <a:cubicBezTo>
                      <a:pt x="618172" y="454342"/>
                      <a:pt x="690563" y="381953"/>
                      <a:pt x="690563" y="293370"/>
                    </a:cubicBezTo>
                    <a:lnTo>
                      <a:pt x="690563" y="0"/>
                    </a:lnTo>
                    <a:close/>
                  </a:path>
                </a:pathLst>
              </a:custGeom>
              <a:solidFill>
                <a:srgbClr val="878F8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210877" y="4315777"/>
                <a:ext cx="2337434" cy="725804"/>
              </a:xfrm>
              <a:custGeom>
                <a:rect b="b" l="l" r="r" t="t"/>
                <a:pathLst>
                  <a:path extrusionOk="0" h="725804" w="2337434">
                    <a:moveTo>
                      <a:pt x="225742" y="0"/>
                    </a:moveTo>
                    <a:lnTo>
                      <a:pt x="2111693" y="0"/>
                    </a:lnTo>
                    <a:cubicBezTo>
                      <a:pt x="2235518" y="0"/>
                      <a:pt x="2337435" y="101917"/>
                      <a:pt x="2337435" y="225742"/>
                    </a:cubicBezTo>
                    <a:lnTo>
                      <a:pt x="2337435" y="500063"/>
                    </a:lnTo>
                    <a:cubicBezTo>
                      <a:pt x="2337435" y="623888"/>
                      <a:pt x="2235518" y="725805"/>
                      <a:pt x="2111693" y="725805"/>
                    </a:cubicBezTo>
                    <a:lnTo>
                      <a:pt x="225742" y="725805"/>
                    </a:lnTo>
                    <a:cubicBezTo>
                      <a:pt x="101917" y="725805"/>
                      <a:pt x="0" y="623888"/>
                      <a:pt x="0" y="500063"/>
                    </a:cubicBezTo>
                    <a:lnTo>
                      <a:pt x="0" y="225742"/>
                    </a:lnTo>
                    <a:cubicBezTo>
                      <a:pt x="0" y="101917"/>
                      <a:pt x="100965" y="0"/>
                      <a:pt x="225742" y="0"/>
                    </a:cubicBezTo>
                    <a:close/>
                  </a:path>
                </a:pathLst>
              </a:custGeom>
              <a:solidFill>
                <a:srgbClr val="A8AD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3086100" y="4315777"/>
                <a:ext cx="2337434" cy="725804"/>
              </a:xfrm>
              <a:custGeom>
                <a:rect b="b" l="l" r="r" t="t"/>
                <a:pathLst>
                  <a:path extrusionOk="0" h="725804" w="2337434">
                    <a:moveTo>
                      <a:pt x="225743" y="0"/>
                    </a:moveTo>
                    <a:lnTo>
                      <a:pt x="2111693" y="0"/>
                    </a:lnTo>
                    <a:cubicBezTo>
                      <a:pt x="2235518" y="0"/>
                      <a:pt x="2337435" y="101917"/>
                      <a:pt x="2337435" y="225742"/>
                    </a:cubicBezTo>
                    <a:lnTo>
                      <a:pt x="2337435" y="500063"/>
                    </a:lnTo>
                    <a:cubicBezTo>
                      <a:pt x="2337435" y="623888"/>
                      <a:pt x="2235518" y="725805"/>
                      <a:pt x="2111693" y="725805"/>
                    </a:cubicBezTo>
                    <a:lnTo>
                      <a:pt x="225743" y="725805"/>
                    </a:lnTo>
                    <a:cubicBezTo>
                      <a:pt x="101918" y="725805"/>
                      <a:pt x="0" y="623888"/>
                      <a:pt x="0" y="500063"/>
                    </a:cubicBezTo>
                    <a:lnTo>
                      <a:pt x="0" y="225742"/>
                    </a:lnTo>
                    <a:cubicBezTo>
                      <a:pt x="0" y="101917"/>
                      <a:pt x="101918" y="0"/>
                      <a:pt x="225743" y="0"/>
                    </a:cubicBezTo>
                    <a:close/>
                  </a:path>
                </a:pathLst>
              </a:custGeom>
              <a:solidFill>
                <a:srgbClr val="B8BE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3892867" y="4451984"/>
                <a:ext cx="321945" cy="322897"/>
              </a:xfrm>
              <a:custGeom>
                <a:rect b="b" l="l" r="r" t="t"/>
                <a:pathLst>
                  <a:path extrusionOk="0" h="322897" w="321945">
                    <a:moveTo>
                      <a:pt x="160973" y="322897"/>
                    </a:moveTo>
                    <a:cubicBezTo>
                      <a:pt x="249555" y="322897"/>
                      <a:pt x="321945" y="250508"/>
                      <a:pt x="321945" y="160972"/>
                    </a:cubicBezTo>
                    <a:cubicBezTo>
                      <a:pt x="321945" y="72390"/>
                      <a:pt x="249555" y="0"/>
                      <a:pt x="160973" y="0"/>
                    </a:cubicBezTo>
                    <a:cubicBezTo>
                      <a:pt x="72390" y="0"/>
                      <a:pt x="0" y="72390"/>
                      <a:pt x="0" y="160972"/>
                    </a:cubicBezTo>
                    <a:cubicBezTo>
                      <a:pt x="0" y="249555"/>
                      <a:pt x="72390" y="322897"/>
                      <a:pt x="160973" y="322897"/>
                    </a:cubicBezTo>
                    <a:close/>
                  </a:path>
                </a:pathLst>
              </a:custGeom>
              <a:solidFill>
                <a:srgbClr val="A8AD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3805228" y="4404359"/>
                <a:ext cx="322906" cy="323850"/>
              </a:xfrm>
              <a:custGeom>
                <a:rect b="b" l="l" r="r" t="t"/>
                <a:pathLst>
                  <a:path extrusionOk="0" h="323850" w="322906">
                    <a:moveTo>
                      <a:pt x="160982" y="323850"/>
                    </a:moveTo>
                    <a:cubicBezTo>
                      <a:pt x="249564" y="323850"/>
                      <a:pt x="322907" y="251460"/>
                      <a:pt x="322907" y="161925"/>
                    </a:cubicBezTo>
                    <a:cubicBezTo>
                      <a:pt x="322907" y="73343"/>
                      <a:pt x="250517" y="0"/>
                      <a:pt x="160982" y="0"/>
                    </a:cubicBezTo>
                    <a:cubicBezTo>
                      <a:pt x="72399" y="0"/>
                      <a:pt x="9" y="72390"/>
                      <a:pt x="9" y="161925"/>
                    </a:cubicBezTo>
                    <a:cubicBezTo>
                      <a:pt x="-943" y="250508"/>
                      <a:pt x="71447" y="323850"/>
                      <a:pt x="160982" y="323850"/>
                    </a:cubicBezTo>
                    <a:close/>
                  </a:path>
                </a:pathLst>
              </a:custGeom>
              <a:solidFill>
                <a:srgbClr val="F3F8F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3830245" y="4431981"/>
                <a:ext cx="184298" cy="180975"/>
              </a:xfrm>
              <a:custGeom>
                <a:rect b="b" l="l" r="r" t="t"/>
                <a:pathLst>
                  <a:path extrusionOk="0" h="180975" w="184298">
                    <a:moveTo>
                      <a:pt x="110247" y="0"/>
                    </a:moveTo>
                    <a:cubicBezTo>
                      <a:pt x="159777" y="0"/>
                      <a:pt x="192162" y="40005"/>
                      <a:pt x="182637" y="90488"/>
                    </a:cubicBezTo>
                    <a:cubicBezTo>
                      <a:pt x="173112" y="140018"/>
                      <a:pt x="124534" y="180975"/>
                      <a:pt x="74052" y="180975"/>
                    </a:cubicBezTo>
                    <a:cubicBezTo>
                      <a:pt x="24522" y="180975"/>
                      <a:pt x="-7863" y="140970"/>
                      <a:pt x="1662" y="90488"/>
                    </a:cubicBezTo>
                    <a:cubicBezTo>
                      <a:pt x="11187" y="40958"/>
                      <a:pt x="59764" y="0"/>
                      <a:pt x="110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7360" y="4748212"/>
                <a:ext cx="1469707" cy="133350"/>
              </a:xfrm>
              <a:custGeom>
                <a:rect b="b" l="l" r="r" t="t"/>
                <a:pathLst>
                  <a:path extrusionOk="0" h="133350" w="1469707">
                    <a:moveTo>
                      <a:pt x="0" y="0"/>
                    </a:moveTo>
                    <a:lnTo>
                      <a:pt x="1469707" y="0"/>
                    </a:lnTo>
                    <a:lnTo>
                      <a:pt x="1469707" y="133350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rgbClr val="878F8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5547359" y="4748212"/>
                <a:ext cx="204787" cy="132397"/>
              </a:xfrm>
              <a:custGeom>
                <a:rect b="b" l="l" r="r" t="t"/>
                <a:pathLst>
                  <a:path extrusionOk="0" h="132397" w="204787">
                    <a:moveTo>
                      <a:pt x="0" y="0"/>
                    </a:moveTo>
                    <a:lnTo>
                      <a:pt x="204788" y="0"/>
                    </a:lnTo>
                    <a:lnTo>
                      <a:pt x="204788" y="132397"/>
                    </a:lnTo>
                    <a:lnTo>
                      <a:pt x="204788" y="132397"/>
                    </a:lnTo>
                    <a:lnTo>
                      <a:pt x="0" y="132397"/>
                    </a:lnTo>
                    <a:close/>
                  </a:path>
                </a:pathLst>
              </a:custGeom>
              <a:solidFill>
                <a:srgbClr val="7678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5605462" y="4502467"/>
                <a:ext cx="935355" cy="83819"/>
              </a:xfrm>
              <a:custGeom>
                <a:rect b="b" l="l" r="r" t="t"/>
                <a:pathLst>
                  <a:path extrusionOk="0" h="83819" w="935355">
                    <a:moveTo>
                      <a:pt x="934403" y="0"/>
                    </a:moveTo>
                    <a:lnTo>
                      <a:pt x="294322" y="0"/>
                    </a:lnTo>
                    <a:lnTo>
                      <a:pt x="242888" y="13335"/>
                    </a:lnTo>
                    <a:cubicBezTo>
                      <a:pt x="162878" y="34290"/>
                      <a:pt x="79057" y="34290"/>
                      <a:pt x="0" y="13335"/>
                    </a:cubicBezTo>
                    <a:lnTo>
                      <a:pt x="44768" y="83820"/>
                    </a:lnTo>
                    <a:lnTo>
                      <a:pt x="935355" y="83820"/>
                    </a:lnTo>
                    <a:lnTo>
                      <a:pt x="935355" y="0"/>
                    </a:lnTo>
                    <a:close/>
                  </a:path>
                </a:pathLst>
              </a:custGeom>
              <a:solidFill>
                <a:srgbClr val="8BA6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5547359" y="4477702"/>
                <a:ext cx="992505" cy="109537"/>
              </a:xfrm>
              <a:custGeom>
                <a:rect b="b" l="l" r="r" t="t"/>
                <a:pathLst>
                  <a:path extrusionOk="0" h="109537" w="992505">
                    <a:moveTo>
                      <a:pt x="0" y="0"/>
                    </a:moveTo>
                    <a:lnTo>
                      <a:pt x="101918" y="24765"/>
                    </a:lnTo>
                    <a:cubicBezTo>
                      <a:pt x="394335" y="97155"/>
                      <a:pt x="700088" y="97155"/>
                      <a:pt x="992505" y="24765"/>
                    </a:cubicBezTo>
                    <a:lnTo>
                      <a:pt x="992505" y="109538"/>
                    </a:lnTo>
                    <a:lnTo>
                      <a:pt x="0" y="109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C4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8"/>
            <p:cNvGrpSpPr/>
            <p:nvPr/>
          </p:nvGrpSpPr>
          <p:grpSpPr>
            <a:xfrm>
              <a:off x="7748587" y="3772852"/>
              <a:ext cx="91440" cy="356234"/>
              <a:chOff x="7748587" y="3772852"/>
              <a:chExt cx="91440" cy="356234"/>
            </a:xfrm>
          </p:grpSpPr>
          <p:sp>
            <p:nvSpPr>
              <p:cNvPr id="245" name="Google Shape;245;p8"/>
              <p:cNvSpPr/>
              <p:nvPr/>
            </p:nvSpPr>
            <p:spPr>
              <a:xfrm>
                <a:off x="7748587" y="3772852"/>
                <a:ext cx="91440" cy="356234"/>
              </a:xfrm>
              <a:custGeom>
                <a:rect b="b" l="l" r="r" t="t"/>
                <a:pathLst>
                  <a:path extrusionOk="0" h="356234" w="91440">
                    <a:moveTo>
                      <a:pt x="45720" y="0"/>
                    </a:moveTo>
                    <a:lnTo>
                      <a:pt x="45720" y="0"/>
                    </a:lnTo>
                    <a:cubicBezTo>
                      <a:pt x="71438" y="0"/>
                      <a:pt x="91440" y="20955"/>
                      <a:pt x="91440" y="45720"/>
                    </a:cubicBezTo>
                    <a:lnTo>
                      <a:pt x="91440" y="310515"/>
                    </a:lnTo>
                    <a:cubicBezTo>
                      <a:pt x="91440" y="336232"/>
                      <a:pt x="70485" y="356235"/>
                      <a:pt x="45720" y="356235"/>
                    </a:cubicBezTo>
                    <a:lnTo>
                      <a:pt x="45720" y="356235"/>
                    </a:lnTo>
                    <a:cubicBezTo>
                      <a:pt x="20003" y="356235"/>
                      <a:pt x="0" y="335280"/>
                      <a:pt x="0" y="310515"/>
                    </a:cubicBezTo>
                    <a:lnTo>
                      <a:pt x="0" y="45720"/>
                    </a:lnTo>
                    <a:cubicBezTo>
                      <a:pt x="0" y="20002"/>
                      <a:pt x="20003" y="0"/>
                      <a:pt x="45720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7762875" y="3815714"/>
                <a:ext cx="41909" cy="272414"/>
              </a:xfrm>
              <a:custGeom>
                <a:rect b="b" l="l" r="r" t="t"/>
                <a:pathLst>
                  <a:path extrusionOk="0" h="272414" w="41909">
                    <a:moveTo>
                      <a:pt x="20955" y="0"/>
                    </a:moveTo>
                    <a:lnTo>
                      <a:pt x="20955" y="0"/>
                    </a:lnTo>
                    <a:cubicBezTo>
                      <a:pt x="32385" y="0"/>
                      <a:pt x="41910" y="9525"/>
                      <a:pt x="41910" y="20955"/>
                    </a:cubicBezTo>
                    <a:lnTo>
                      <a:pt x="41910" y="251460"/>
                    </a:lnTo>
                    <a:cubicBezTo>
                      <a:pt x="41910" y="262890"/>
                      <a:pt x="32385" y="272415"/>
                      <a:pt x="20955" y="272415"/>
                    </a:cubicBezTo>
                    <a:lnTo>
                      <a:pt x="20955" y="272415"/>
                    </a:lnTo>
                    <a:cubicBezTo>
                      <a:pt x="9525" y="272415"/>
                      <a:pt x="0" y="262890"/>
                      <a:pt x="0" y="251460"/>
                    </a:cubicBezTo>
                    <a:lnTo>
                      <a:pt x="0" y="20955"/>
                    </a:lnTo>
                    <a:cubicBezTo>
                      <a:pt x="0" y="8572"/>
                      <a:pt x="9525" y="0"/>
                      <a:pt x="20955" y="0"/>
                    </a:cubicBezTo>
                    <a:close/>
                  </a:path>
                </a:pathLst>
              </a:custGeom>
              <a:solidFill>
                <a:srgbClr val="2D2D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8"/>
            <p:cNvGrpSpPr/>
            <p:nvPr/>
          </p:nvGrpSpPr>
          <p:grpSpPr>
            <a:xfrm>
              <a:off x="7876222" y="3772852"/>
              <a:ext cx="731520" cy="356234"/>
              <a:chOff x="7876222" y="3772852"/>
              <a:chExt cx="731520" cy="356234"/>
            </a:xfrm>
          </p:grpSpPr>
          <p:grpSp>
            <p:nvGrpSpPr>
              <p:cNvPr id="248" name="Google Shape;248;p8"/>
              <p:cNvGrpSpPr/>
              <p:nvPr/>
            </p:nvGrpSpPr>
            <p:grpSpPr>
              <a:xfrm>
                <a:off x="7876222" y="3772852"/>
                <a:ext cx="91440" cy="356234"/>
                <a:chOff x="7876222" y="3772852"/>
                <a:chExt cx="91440" cy="356234"/>
              </a:xfrm>
            </p:grpSpPr>
            <p:sp>
              <p:nvSpPr>
                <p:cNvPr id="249" name="Google Shape;249;p8"/>
                <p:cNvSpPr/>
                <p:nvPr/>
              </p:nvSpPr>
              <p:spPr>
                <a:xfrm>
                  <a:off x="7876222" y="3772852"/>
                  <a:ext cx="91440" cy="356234"/>
                </a:xfrm>
                <a:custGeom>
                  <a:rect b="b" l="l" r="r" t="t"/>
                  <a:pathLst>
                    <a:path extrusionOk="0" h="356234" w="91440">
                      <a:moveTo>
                        <a:pt x="45720" y="0"/>
                      </a:moveTo>
                      <a:lnTo>
                        <a:pt x="45720" y="0"/>
                      </a:lnTo>
                      <a:cubicBezTo>
                        <a:pt x="71438" y="0"/>
                        <a:pt x="91440" y="20955"/>
                        <a:pt x="91440" y="45720"/>
                      </a:cubicBezTo>
                      <a:cubicBezTo>
                        <a:pt x="91440" y="134302"/>
                        <a:pt x="91440" y="222885"/>
                        <a:pt x="91440" y="310515"/>
                      </a:cubicBezTo>
                      <a:cubicBezTo>
                        <a:pt x="91440" y="336232"/>
                        <a:pt x="70485" y="356235"/>
                        <a:pt x="45720" y="356235"/>
                      </a:cubicBezTo>
                      <a:lnTo>
                        <a:pt x="45720" y="356235"/>
                      </a:lnTo>
                      <a:cubicBezTo>
                        <a:pt x="20003" y="356235"/>
                        <a:pt x="0" y="335280"/>
                        <a:pt x="0" y="310515"/>
                      </a:cubicBezTo>
                      <a:cubicBezTo>
                        <a:pt x="0" y="221932"/>
                        <a:pt x="0" y="133350"/>
                        <a:pt x="0" y="45720"/>
                      </a:cubicBezTo>
                      <a:cubicBezTo>
                        <a:pt x="0" y="20002"/>
                        <a:pt x="20955" y="0"/>
                        <a:pt x="45720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8"/>
                <p:cNvSpPr/>
                <p:nvPr/>
              </p:nvSpPr>
              <p:spPr>
                <a:xfrm>
                  <a:off x="7890509" y="3815714"/>
                  <a:ext cx="41909" cy="272414"/>
                </a:xfrm>
                <a:custGeom>
                  <a:rect b="b" l="l" r="r" t="t"/>
                  <a:pathLst>
                    <a:path extrusionOk="0" h="272414" w="41909">
                      <a:moveTo>
                        <a:pt x="20955" y="0"/>
                      </a:moveTo>
                      <a:cubicBezTo>
                        <a:pt x="20955" y="0"/>
                        <a:pt x="20955" y="0"/>
                        <a:pt x="20955" y="0"/>
                      </a:cubicBez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cubicBezTo>
                        <a:pt x="20955" y="272415"/>
                        <a:pt x="20955" y="272415"/>
                        <a:pt x="20955" y="272415"/>
                      </a:cubicBez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0" y="8572"/>
                        <a:pt x="9525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1" name="Google Shape;251;p8"/>
              <p:cNvGrpSpPr/>
              <p:nvPr/>
            </p:nvGrpSpPr>
            <p:grpSpPr>
              <a:xfrm>
                <a:off x="8003857" y="3772852"/>
                <a:ext cx="91440" cy="356234"/>
                <a:chOff x="8003857" y="3772852"/>
                <a:chExt cx="91440" cy="356234"/>
              </a:xfrm>
            </p:grpSpPr>
            <p:sp>
              <p:nvSpPr>
                <p:cNvPr id="252" name="Google Shape;252;p8"/>
                <p:cNvSpPr/>
                <p:nvPr/>
              </p:nvSpPr>
              <p:spPr>
                <a:xfrm>
                  <a:off x="8003857" y="3772852"/>
                  <a:ext cx="91440" cy="356234"/>
                </a:xfrm>
                <a:custGeom>
                  <a:rect b="b" l="l" r="r" t="t"/>
                  <a:pathLst>
                    <a:path extrusionOk="0" h="356234" w="91440">
                      <a:moveTo>
                        <a:pt x="45720" y="0"/>
                      </a:moveTo>
                      <a:lnTo>
                        <a:pt x="45720" y="0"/>
                      </a:lnTo>
                      <a:cubicBezTo>
                        <a:pt x="71438" y="0"/>
                        <a:pt x="91440" y="20955"/>
                        <a:pt x="91440" y="45720"/>
                      </a:cubicBezTo>
                      <a:cubicBezTo>
                        <a:pt x="91440" y="134302"/>
                        <a:pt x="91440" y="222885"/>
                        <a:pt x="91440" y="310515"/>
                      </a:cubicBezTo>
                      <a:cubicBezTo>
                        <a:pt x="91440" y="336232"/>
                        <a:pt x="70485" y="356235"/>
                        <a:pt x="45720" y="356235"/>
                      </a:cubicBezTo>
                      <a:lnTo>
                        <a:pt x="45720" y="356235"/>
                      </a:lnTo>
                      <a:cubicBezTo>
                        <a:pt x="20003" y="356235"/>
                        <a:pt x="0" y="335280"/>
                        <a:pt x="0" y="310515"/>
                      </a:cubicBezTo>
                      <a:cubicBezTo>
                        <a:pt x="0" y="221932"/>
                        <a:pt x="0" y="133350"/>
                        <a:pt x="0" y="45720"/>
                      </a:cubicBezTo>
                      <a:cubicBezTo>
                        <a:pt x="0" y="20002"/>
                        <a:pt x="20955" y="0"/>
                        <a:pt x="45720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8"/>
                <p:cNvSpPr/>
                <p:nvPr/>
              </p:nvSpPr>
              <p:spPr>
                <a:xfrm>
                  <a:off x="8018144" y="3815714"/>
                  <a:ext cx="41910" cy="272414"/>
                </a:xfrm>
                <a:custGeom>
                  <a:rect b="b" l="l" r="r" t="t"/>
                  <a:pathLst>
                    <a:path extrusionOk="0" h="272414" w="41910">
                      <a:moveTo>
                        <a:pt x="20955" y="0"/>
                      </a:moveTo>
                      <a:lnTo>
                        <a:pt x="20955" y="0"/>
                      </a:ln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lnTo>
                        <a:pt x="20955" y="272415"/>
                      </a:ln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953" y="8572"/>
                        <a:pt x="9525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" name="Google Shape;254;p8"/>
              <p:cNvGrpSpPr/>
              <p:nvPr/>
            </p:nvGrpSpPr>
            <p:grpSpPr>
              <a:xfrm>
                <a:off x="8132444" y="3772852"/>
                <a:ext cx="91440" cy="356234"/>
                <a:chOff x="8132444" y="3772852"/>
                <a:chExt cx="91440" cy="356234"/>
              </a:xfrm>
            </p:grpSpPr>
            <p:sp>
              <p:nvSpPr>
                <p:cNvPr id="255" name="Google Shape;255;p8"/>
                <p:cNvSpPr/>
                <p:nvPr/>
              </p:nvSpPr>
              <p:spPr>
                <a:xfrm>
                  <a:off x="8132444" y="3772852"/>
                  <a:ext cx="91440" cy="356234"/>
                </a:xfrm>
                <a:custGeom>
                  <a:rect b="b" l="l" r="r" t="t"/>
                  <a:pathLst>
                    <a:path extrusionOk="0" h="356234" w="91440">
                      <a:moveTo>
                        <a:pt x="45720" y="0"/>
                      </a:moveTo>
                      <a:lnTo>
                        <a:pt x="45720" y="0"/>
                      </a:lnTo>
                      <a:cubicBezTo>
                        <a:pt x="71438" y="0"/>
                        <a:pt x="91440" y="20955"/>
                        <a:pt x="91440" y="45720"/>
                      </a:cubicBezTo>
                      <a:cubicBezTo>
                        <a:pt x="91440" y="134302"/>
                        <a:pt x="91440" y="222885"/>
                        <a:pt x="91440" y="310515"/>
                      </a:cubicBezTo>
                      <a:cubicBezTo>
                        <a:pt x="91440" y="336232"/>
                        <a:pt x="70485" y="356235"/>
                        <a:pt x="45720" y="356235"/>
                      </a:cubicBezTo>
                      <a:lnTo>
                        <a:pt x="45720" y="356235"/>
                      </a:lnTo>
                      <a:cubicBezTo>
                        <a:pt x="20003" y="356235"/>
                        <a:pt x="0" y="335280"/>
                        <a:pt x="0" y="310515"/>
                      </a:cubicBezTo>
                      <a:cubicBezTo>
                        <a:pt x="0" y="221932"/>
                        <a:pt x="0" y="133350"/>
                        <a:pt x="0" y="45720"/>
                      </a:cubicBezTo>
                      <a:cubicBezTo>
                        <a:pt x="0" y="20002"/>
                        <a:pt x="20003" y="0"/>
                        <a:pt x="45720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8"/>
                <p:cNvSpPr/>
                <p:nvPr/>
              </p:nvSpPr>
              <p:spPr>
                <a:xfrm>
                  <a:off x="8145780" y="3815714"/>
                  <a:ext cx="41909" cy="272414"/>
                </a:xfrm>
                <a:custGeom>
                  <a:rect b="b" l="l" r="r" t="t"/>
                  <a:pathLst>
                    <a:path extrusionOk="0" h="272414" w="41909">
                      <a:moveTo>
                        <a:pt x="20955" y="0"/>
                      </a:moveTo>
                      <a:lnTo>
                        <a:pt x="20955" y="0"/>
                      </a:ln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lnTo>
                        <a:pt x="20955" y="272415"/>
                      </a:ln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952" y="8572"/>
                        <a:pt x="10477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" name="Google Shape;257;p8"/>
              <p:cNvGrpSpPr/>
              <p:nvPr/>
            </p:nvGrpSpPr>
            <p:grpSpPr>
              <a:xfrm>
                <a:off x="8260080" y="3772852"/>
                <a:ext cx="91439" cy="356234"/>
                <a:chOff x="8260080" y="3772852"/>
                <a:chExt cx="91439" cy="356234"/>
              </a:xfrm>
            </p:grpSpPr>
            <p:sp>
              <p:nvSpPr>
                <p:cNvPr id="258" name="Google Shape;258;p8"/>
                <p:cNvSpPr/>
                <p:nvPr/>
              </p:nvSpPr>
              <p:spPr>
                <a:xfrm>
                  <a:off x="8260080" y="3772852"/>
                  <a:ext cx="91439" cy="356234"/>
                </a:xfrm>
                <a:custGeom>
                  <a:rect b="b" l="l" r="r" t="t"/>
                  <a:pathLst>
                    <a:path extrusionOk="0" h="356234" w="91439">
                      <a:moveTo>
                        <a:pt x="45720" y="0"/>
                      </a:moveTo>
                      <a:lnTo>
                        <a:pt x="45720" y="0"/>
                      </a:lnTo>
                      <a:cubicBezTo>
                        <a:pt x="71438" y="0"/>
                        <a:pt x="91440" y="20955"/>
                        <a:pt x="91440" y="45720"/>
                      </a:cubicBezTo>
                      <a:cubicBezTo>
                        <a:pt x="91440" y="134302"/>
                        <a:pt x="91440" y="222885"/>
                        <a:pt x="91440" y="310515"/>
                      </a:cubicBezTo>
                      <a:cubicBezTo>
                        <a:pt x="91440" y="336232"/>
                        <a:pt x="70485" y="356235"/>
                        <a:pt x="45720" y="356235"/>
                      </a:cubicBezTo>
                      <a:lnTo>
                        <a:pt x="45720" y="356235"/>
                      </a:lnTo>
                      <a:cubicBezTo>
                        <a:pt x="20002" y="356235"/>
                        <a:pt x="0" y="335280"/>
                        <a:pt x="0" y="310515"/>
                      </a:cubicBezTo>
                      <a:cubicBezTo>
                        <a:pt x="0" y="221932"/>
                        <a:pt x="0" y="133350"/>
                        <a:pt x="0" y="45720"/>
                      </a:cubicBezTo>
                      <a:cubicBezTo>
                        <a:pt x="0" y="20002"/>
                        <a:pt x="20002" y="0"/>
                        <a:pt x="45720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p8"/>
                <p:cNvSpPr/>
                <p:nvPr/>
              </p:nvSpPr>
              <p:spPr>
                <a:xfrm>
                  <a:off x="8274367" y="3815714"/>
                  <a:ext cx="41909" cy="272414"/>
                </a:xfrm>
                <a:custGeom>
                  <a:rect b="b" l="l" r="r" t="t"/>
                  <a:pathLst>
                    <a:path extrusionOk="0" h="272414" w="41909">
                      <a:moveTo>
                        <a:pt x="20955" y="0"/>
                      </a:moveTo>
                      <a:lnTo>
                        <a:pt x="20955" y="0"/>
                      </a:ln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lnTo>
                        <a:pt x="20955" y="272415"/>
                      </a:ln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0" y="8572"/>
                        <a:pt x="9525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0" name="Google Shape;260;p8"/>
              <p:cNvGrpSpPr/>
              <p:nvPr/>
            </p:nvGrpSpPr>
            <p:grpSpPr>
              <a:xfrm>
                <a:off x="8387714" y="3772852"/>
                <a:ext cx="91440" cy="356234"/>
                <a:chOff x="8387714" y="3772852"/>
                <a:chExt cx="91440" cy="356234"/>
              </a:xfrm>
            </p:grpSpPr>
            <p:sp>
              <p:nvSpPr>
                <p:cNvPr id="261" name="Google Shape;261;p8"/>
                <p:cNvSpPr/>
                <p:nvPr/>
              </p:nvSpPr>
              <p:spPr>
                <a:xfrm>
                  <a:off x="8387714" y="3772852"/>
                  <a:ext cx="91440" cy="356234"/>
                </a:xfrm>
                <a:custGeom>
                  <a:rect b="b" l="l" r="r" t="t"/>
                  <a:pathLst>
                    <a:path extrusionOk="0" h="356234" w="91440">
                      <a:moveTo>
                        <a:pt x="45720" y="0"/>
                      </a:moveTo>
                      <a:lnTo>
                        <a:pt x="45720" y="0"/>
                      </a:lnTo>
                      <a:cubicBezTo>
                        <a:pt x="71438" y="0"/>
                        <a:pt x="91440" y="20955"/>
                        <a:pt x="91440" y="45720"/>
                      </a:cubicBezTo>
                      <a:cubicBezTo>
                        <a:pt x="91440" y="134302"/>
                        <a:pt x="91440" y="222885"/>
                        <a:pt x="91440" y="310515"/>
                      </a:cubicBezTo>
                      <a:cubicBezTo>
                        <a:pt x="91440" y="336232"/>
                        <a:pt x="70485" y="356235"/>
                        <a:pt x="45720" y="356235"/>
                      </a:cubicBezTo>
                      <a:lnTo>
                        <a:pt x="45720" y="356235"/>
                      </a:lnTo>
                      <a:cubicBezTo>
                        <a:pt x="20003" y="356235"/>
                        <a:pt x="0" y="335280"/>
                        <a:pt x="0" y="310515"/>
                      </a:cubicBezTo>
                      <a:cubicBezTo>
                        <a:pt x="0" y="221932"/>
                        <a:pt x="0" y="133350"/>
                        <a:pt x="0" y="45720"/>
                      </a:cubicBezTo>
                      <a:cubicBezTo>
                        <a:pt x="0" y="20002"/>
                        <a:pt x="20955" y="0"/>
                        <a:pt x="45720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8"/>
                <p:cNvSpPr/>
                <p:nvPr/>
              </p:nvSpPr>
              <p:spPr>
                <a:xfrm>
                  <a:off x="8402002" y="3815714"/>
                  <a:ext cx="41910" cy="272414"/>
                </a:xfrm>
                <a:custGeom>
                  <a:rect b="b" l="l" r="r" t="t"/>
                  <a:pathLst>
                    <a:path extrusionOk="0" h="272414" w="41910">
                      <a:moveTo>
                        <a:pt x="20955" y="0"/>
                      </a:moveTo>
                      <a:lnTo>
                        <a:pt x="20955" y="0"/>
                      </a:ln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lnTo>
                        <a:pt x="20955" y="272415"/>
                      </a:ln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0" y="8572"/>
                        <a:pt x="9525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3" name="Google Shape;263;p8"/>
              <p:cNvGrpSpPr/>
              <p:nvPr/>
            </p:nvGrpSpPr>
            <p:grpSpPr>
              <a:xfrm>
                <a:off x="8516271" y="3772852"/>
                <a:ext cx="91471" cy="356234"/>
                <a:chOff x="8516271" y="3772852"/>
                <a:chExt cx="91471" cy="356234"/>
              </a:xfrm>
            </p:grpSpPr>
            <p:sp>
              <p:nvSpPr>
                <p:cNvPr id="264" name="Google Shape;264;p8"/>
                <p:cNvSpPr/>
                <p:nvPr/>
              </p:nvSpPr>
              <p:spPr>
                <a:xfrm>
                  <a:off x="8516271" y="3772852"/>
                  <a:ext cx="91471" cy="356234"/>
                </a:xfrm>
                <a:custGeom>
                  <a:rect b="b" l="l" r="r" t="t"/>
                  <a:pathLst>
                    <a:path extrusionOk="0" h="356234" w="91471">
                      <a:moveTo>
                        <a:pt x="45752" y="0"/>
                      </a:moveTo>
                      <a:cubicBezTo>
                        <a:pt x="45752" y="0"/>
                        <a:pt x="45752" y="0"/>
                        <a:pt x="45752" y="0"/>
                      </a:cubicBezTo>
                      <a:cubicBezTo>
                        <a:pt x="71469" y="0"/>
                        <a:pt x="91472" y="20955"/>
                        <a:pt x="91472" y="45720"/>
                      </a:cubicBezTo>
                      <a:cubicBezTo>
                        <a:pt x="91472" y="134302"/>
                        <a:pt x="91472" y="222885"/>
                        <a:pt x="91472" y="310515"/>
                      </a:cubicBezTo>
                      <a:cubicBezTo>
                        <a:pt x="91472" y="336232"/>
                        <a:pt x="70516" y="356235"/>
                        <a:pt x="45752" y="356235"/>
                      </a:cubicBezTo>
                      <a:cubicBezTo>
                        <a:pt x="45752" y="356235"/>
                        <a:pt x="45752" y="356235"/>
                        <a:pt x="45752" y="356235"/>
                      </a:cubicBezTo>
                      <a:cubicBezTo>
                        <a:pt x="20034" y="356235"/>
                        <a:pt x="31" y="335280"/>
                        <a:pt x="31" y="310515"/>
                      </a:cubicBezTo>
                      <a:cubicBezTo>
                        <a:pt x="31" y="221932"/>
                        <a:pt x="31" y="133350"/>
                        <a:pt x="31" y="45720"/>
                      </a:cubicBezTo>
                      <a:cubicBezTo>
                        <a:pt x="-921" y="20002"/>
                        <a:pt x="20034" y="0"/>
                        <a:pt x="45752" y="0"/>
                      </a:cubicBezTo>
                      <a:close/>
                    </a:path>
                  </a:pathLst>
                </a:custGeom>
                <a:solidFill>
                  <a:srgbClr val="727B7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8"/>
                <p:cNvSpPr/>
                <p:nvPr/>
              </p:nvSpPr>
              <p:spPr>
                <a:xfrm>
                  <a:off x="8529637" y="3815714"/>
                  <a:ext cx="41910" cy="272414"/>
                </a:xfrm>
                <a:custGeom>
                  <a:rect b="b" l="l" r="r" t="t"/>
                  <a:pathLst>
                    <a:path extrusionOk="0" h="272414" w="41910">
                      <a:moveTo>
                        <a:pt x="20955" y="0"/>
                      </a:moveTo>
                      <a:lnTo>
                        <a:pt x="20955" y="0"/>
                      </a:lnTo>
                      <a:cubicBezTo>
                        <a:pt x="32385" y="0"/>
                        <a:pt x="41910" y="9525"/>
                        <a:pt x="41910" y="20955"/>
                      </a:cubicBezTo>
                      <a:cubicBezTo>
                        <a:pt x="41910" y="98107"/>
                        <a:pt x="41910" y="174307"/>
                        <a:pt x="41910" y="251460"/>
                      </a:cubicBezTo>
                      <a:cubicBezTo>
                        <a:pt x="41910" y="262890"/>
                        <a:pt x="32385" y="272415"/>
                        <a:pt x="20955" y="272415"/>
                      </a:cubicBezTo>
                      <a:lnTo>
                        <a:pt x="20955" y="272415"/>
                      </a:lnTo>
                      <a:cubicBezTo>
                        <a:pt x="9525" y="272415"/>
                        <a:pt x="0" y="262890"/>
                        <a:pt x="0" y="251460"/>
                      </a:cubicBezTo>
                      <a:cubicBezTo>
                        <a:pt x="0" y="174307"/>
                        <a:pt x="0" y="98107"/>
                        <a:pt x="0" y="20955"/>
                      </a:cubicBezTo>
                      <a:cubicBezTo>
                        <a:pt x="952" y="8572"/>
                        <a:pt x="9525" y="0"/>
                        <a:pt x="20955" y="0"/>
                      </a:cubicBezTo>
                      <a:close/>
                    </a:path>
                  </a:pathLst>
                </a:custGeom>
                <a:solidFill>
                  <a:srgbClr val="2D2D2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6" name="Google Shape;266;p8"/>
            <p:cNvGrpSpPr/>
            <p:nvPr/>
          </p:nvGrpSpPr>
          <p:grpSpPr>
            <a:xfrm>
              <a:off x="8643937" y="3772852"/>
              <a:ext cx="91439" cy="356234"/>
              <a:chOff x="8643937" y="3772852"/>
              <a:chExt cx="91439" cy="356234"/>
            </a:xfrm>
          </p:grpSpPr>
          <p:sp>
            <p:nvSpPr>
              <p:cNvPr id="267" name="Google Shape;267;p8"/>
              <p:cNvSpPr/>
              <p:nvPr/>
            </p:nvSpPr>
            <p:spPr>
              <a:xfrm>
                <a:off x="8643937" y="3772852"/>
                <a:ext cx="91439" cy="356234"/>
              </a:xfrm>
              <a:custGeom>
                <a:rect b="b" l="l" r="r" t="t"/>
                <a:pathLst>
                  <a:path extrusionOk="0" h="356234" w="91439">
                    <a:moveTo>
                      <a:pt x="45720" y="0"/>
                    </a:moveTo>
                    <a:lnTo>
                      <a:pt x="45720" y="0"/>
                    </a:lnTo>
                    <a:cubicBezTo>
                      <a:pt x="71438" y="0"/>
                      <a:pt x="91440" y="20955"/>
                      <a:pt x="91440" y="45720"/>
                    </a:cubicBezTo>
                    <a:lnTo>
                      <a:pt x="91440" y="310515"/>
                    </a:lnTo>
                    <a:cubicBezTo>
                      <a:pt x="91440" y="336232"/>
                      <a:pt x="70485" y="356235"/>
                      <a:pt x="45720" y="356235"/>
                    </a:cubicBezTo>
                    <a:lnTo>
                      <a:pt x="45720" y="356235"/>
                    </a:lnTo>
                    <a:cubicBezTo>
                      <a:pt x="20002" y="356235"/>
                      <a:pt x="0" y="335280"/>
                      <a:pt x="0" y="310515"/>
                    </a:cubicBezTo>
                    <a:lnTo>
                      <a:pt x="0" y="45720"/>
                    </a:lnTo>
                    <a:cubicBezTo>
                      <a:pt x="0" y="20002"/>
                      <a:pt x="20002" y="0"/>
                      <a:pt x="45720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8658225" y="3815714"/>
                <a:ext cx="41910" cy="272414"/>
              </a:xfrm>
              <a:custGeom>
                <a:rect b="b" l="l" r="r" t="t"/>
                <a:pathLst>
                  <a:path extrusionOk="0" h="272414" w="41910">
                    <a:moveTo>
                      <a:pt x="20955" y="0"/>
                    </a:moveTo>
                    <a:lnTo>
                      <a:pt x="20955" y="0"/>
                    </a:lnTo>
                    <a:cubicBezTo>
                      <a:pt x="32385" y="0"/>
                      <a:pt x="41910" y="9525"/>
                      <a:pt x="41910" y="20955"/>
                    </a:cubicBezTo>
                    <a:lnTo>
                      <a:pt x="41910" y="251460"/>
                    </a:lnTo>
                    <a:cubicBezTo>
                      <a:pt x="41910" y="262890"/>
                      <a:pt x="32385" y="272415"/>
                      <a:pt x="20955" y="272415"/>
                    </a:cubicBezTo>
                    <a:lnTo>
                      <a:pt x="20955" y="272415"/>
                    </a:lnTo>
                    <a:cubicBezTo>
                      <a:pt x="9525" y="272415"/>
                      <a:pt x="0" y="262890"/>
                      <a:pt x="0" y="251460"/>
                    </a:cubicBezTo>
                    <a:lnTo>
                      <a:pt x="0" y="20955"/>
                    </a:lnTo>
                    <a:cubicBezTo>
                      <a:pt x="0" y="8572"/>
                      <a:pt x="9525" y="0"/>
                      <a:pt x="20955" y="0"/>
                    </a:cubicBezTo>
                    <a:close/>
                  </a:path>
                </a:pathLst>
              </a:custGeom>
              <a:solidFill>
                <a:srgbClr val="2D2D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9" name="Google Shape;269;p8"/>
            <p:cNvSpPr/>
            <p:nvPr/>
          </p:nvSpPr>
          <p:spPr>
            <a:xfrm>
              <a:off x="6682740" y="2794634"/>
              <a:ext cx="1525904" cy="568642"/>
            </a:xfrm>
            <a:custGeom>
              <a:rect b="b" l="l" r="r" t="t"/>
              <a:pathLst>
                <a:path extrusionOk="0" h="568642" w="1525904">
                  <a:moveTo>
                    <a:pt x="189547" y="0"/>
                  </a:moveTo>
                  <a:lnTo>
                    <a:pt x="1336358" y="0"/>
                  </a:lnTo>
                  <a:cubicBezTo>
                    <a:pt x="1440180" y="0"/>
                    <a:pt x="1525905" y="85725"/>
                    <a:pt x="1525905" y="189548"/>
                  </a:cubicBezTo>
                  <a:lnTo>
                    <a:pt x="1525905" y="568643"/>
                  </a:lnTo>
                  <a:lnTo>
                    <a:pt x="0" y="568643"/>
                  </a:lnTo>
                  <a:lnTo>
                    <a:pt x="0" y="189548"/>
                  </a:lnTo>
                  <a:cubicBezTo>
                    <a:pt x="0" y="85725"/>
                    <a:pt x="85725" y="0"/>
                    <a:pt x="189547" y="0"/>
                  </a:cubicBezTo>
                  <a:close/>
                </a:path>
              </a:pathLst>
            </a:custGeom>
            <a:solidFill>
              <a:srgbClr val="C1CA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6771322" y="2884169"/>
              <a:ext cx="1348740" cy="480059"/>
            </a:xfrm>
            <a:custGeom>
              <a:rect b="b" l="l" r="r" t="t"/>
              <a:pathLst>
                <a:path extrusionOk="0" h="480059" w="1348740">
                  <a:moveTo>
                    <a:pt x="1348740" y="245745"/>
                  </a:moveTo>
                  <a:lnTo>
                    <a:pt x="1348740" y="234315"/>
                  </a:lnTo>
                  <a:lnTo>
                    <a:pt x="1348740" y="100965"/>
                  </a:lnTo>
                  <a:cubicBezTo>
                    <a:pt x="1348740" y="45720"/>
                    <a:pt x="1303020" y="0"/>
                    <a:pt x="1247775" y="0"/>
                  </a:cubicBezTo>
                  <a:lnTo>
                    <a:pt x="100965" y="0"/>
                  </a:lnTo>
                  <a:cubicBezTo>
                    <a:pt x="45720" y="0"/>
                    <a:pt x="0" y="45720"/>
                    <a:pt x="0" y="100965"/>
                  </a:cubicBezTo>
                  <a:lnTo>
                    <a:pt x="0" y="234315"/>
                  </a:lnTo>
                  <a:lnTo>
                    <a:pt x="0" y="245745"/>
                  </a:lnTo>
                  <a:lnTo>
                    <a:pt x="0" y="379095"/>
                  </a:lnTo>
                  <a:cubicBezTo>
                    <a:pt x="0" y="434340"/>
                    <a:pt x="45720" y="480060"/>
                    <a:pt x="100965" y="480060"/>
                  </a:cubicBezTo>
                  <a:lnTo>
                    <a:pt x="1247775" y="480060"/>
                  </a:lnTo>
                  <a:cubicBezTo>
                    <a:pt x="1303020" y="480060"/>
                    <a:pt x="1348740" y="434340"/>
                    <a:pt x="1348740" y="379095"/>
                  </a:cubicBezTo>
                  <a:lnTo>
                    <a:pt x="1348740" y="245745"/>
                  </a:lnTo>
                  <a:close/>
                </a:path>
              </a:pathLst>
            </a:custGeom>
            <a:solidFill>
              <a:srgbClr val="2D2D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6873240" y="2884169"/>
              <a:ext cx="1110615" cy="480059"/>
            </a:xfrm>
            <a:custGeom>
              <a:rect b="b" l="l" r="r" t="t"/>
              <a:pathLst>
                <a:path extrusionOk="0" h="480059" w="1110615">
                  <a:moveTo>
                    <a:pt x="273367" y="0"/>
                  </a:moveTo>
                  <a:lnTo>
                    <a:pt x="414338" y="0"/>
                  </a:lnTo>
                  <a:lnTo>
                    <a:pt x="140970" y="480060"/>
                  </a:lnTo>
                  <a:lnTo>
                    <a:pt x="0" y="480060"/>
                  </a:lnTo>
                  <a:lnTo>
                    <a:pt x="273367" y="0"/>
                  </a:lnTo>
                  <a:lnTo>
                    <a:pt x="273367" y="0"/>
                  </a:lnTo>
                  <a:close/>
                  <a:moveTo>
                    <a:pt x="568642" y="0"/>
                  </a:moveTo>
                  <a:lnTo>
                    <a:pt x="295275" y="480060"/>
                  </a:lnTo>
                  <a:lnTo>
                    <a:pt x="610553" y="480060"/>
                  </a:lnTo>
                  <a:lnTo>
                    <a:pt x="883920" y="0"/>
                  </a:lnTo>
                  <a:lnTo>
                    <a:pt x="568642" y="0"/>
                  </a:lnTo>
                  <a:lnTo>
                    <a:pt x="568642" y="0"/>
                  </a:lnTo>
                  <a:close/>
                  <a:moveTo>
                    <a:pt x="971550" y="0"/>
                  </a:moveTo>
                  <a:lnTo>
                    <a:pt x="1110615" y="0"/>
                  </a:lnTo>
                  <a:lnTo>
                    <a:pt x="837247" y="480060"/>
                  </a:lnTo>
                  <a:lnTo>
                    <a:pt x="699135" y="48006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4043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6184106" y="3478529"/>
              <a:ext cx="1271587" cy="36195"/>
            </a:xfrm>
            <a:custGeom>
              <a:rect b="b" l="l" r="r" t="t"/>
              <a:pathLst>
                <a:path extrusionOk="0" h="36195" w="1271587">
                  <a:moveTo>
                    <a:pt x="273844" y="0"/>
                  </a:moveTo>
                  <a:cubicBezTo>
                    <a:pt x="292894" y="0"/>
                    <a:pt x="311944" y="0"/>
                    <a:pt x="330994" y="0"/>
                  </a:cubicBezTo>
                  <a:cubicBezTo>
                    <a:pt x="350044" y="0"/>
                    <a:pt x="369094" y="0"/>
                    <a:pt x="388144" y="0"/>
                  </a:cubicBezTo>
                  <a:cubicBezTo>
                    <a:pt x="397669" y="0"/>
                    <a:pt x="397669" y="2858"/>
                    <a:pt x="388144" y="6667"/>
                  </a:cubicBezTo>
                  <a:cubicBezTo>
                    <a:pt x="378619" y="10478"/>
                    <a:pt x="369094" y="14288"/>
                    <a:pt x="359569" y="18098"/>
                  </a:cubicBezTo>
                  <a:cubicBezTo>
                    <a:pt x="350044" y="21908"/>
                    <a:pt x="340519" y="25717"/>
                    <a:pt x="330994" y="29528"/>
                  </a:cubicBezTo>
                  <a:cubicBezTo>
                    <a:pt x="321469" y="33338"/>
                    <a:pt x="306229" y="36195"/>
                    <a:pt x="296704" y="36195"/>
                  </a:cubicBezTo>
                  <a:cubicBezTo>
                    <a:pt x="277654" y="36195"/>
                    <a:pt x="258604" y="36195"/>
                    <a:pt x="239554" y="36195"/>
                  </a:cubicBezTo>
                  <a:cubicBezTo>
                    <a:pt x="220504" y="36195"/>
                    <a:pt x="201454" y="36195"/>
                    <a:pt x="182404" y="36195"/>
                  </a:cubicBezTo>
                  <a:cubicBezTo>
                    <a:pt x="172879" y="36195"/>
                    <a:pt x="172879" y="33338"/>
                    <a:pt x="182404" y="29528"/>
                  </a:cubicBezTo>
                  <a:cubicBezTo>
                    <a:pt x="191929" y="25717"/>
                    <a:pt x="201454" y="21908"/>
                    <a:pt x="210979" y="18098"/>
                  </a:cubicBezTo>
                  <a:cubicBezTo>
                    <a:pt x="220504" y="14288"/>
                    <a:pt x="230029" y="10478"/>
                    <a:pt x="239554" y="6667"/>
                  </a:cubicBezTo>
                  <a:cubicBezTo>
                    <a:pt x="249079" y="2858"/>
                    <a:pt x="264319" y="0"/>
                    <a:pt x="273844" y="0"/>
                  </a:cubicBezTo>
                  <a:lnTo>
                    <a:pt x="273844" y="0"/>
                  </a:lnTo>
                  <a:close/>
                  <a:moveTo>
                    <a:pt x="98584" y="0"/>
                  </a:moveTo>
                  <a:cubicBezTo>
                    <a:pt x="89059" y="0"/>
                    <a:pt x="73819" y="2858"/>
                    <a:pt x="64294" y="6667"/>
                  </a:cubicBezTo>
                  <a:cubicBezTo>
                    <a:pt x="54769" y="10478"/>
                    <a:pt x="45244" y="14288"/>
                    <a:pt x="35719" y="18098"/>
                  </a:cubicBezTo>
                  <a:cubicBezTo>
                    <a:pt x="26194" y="21908"/>
                    <a:pt x="16669" y="25717"/>
                    <a:pt x="7144" y="29528"/>
                  </a:cubicBezTo>
                  <a:cubicBezTo>
                    <a:pt x="-2381" y="33338"/>
                    <a:pt x="-2381" y="36195"/>
                    <a:pt x="7144" y="36195"/>
                  </a:cubicBezTo>
                  <a:cubicBezTo>
                    <a:pt x="26194" y="36195"/>
                    <a:pt x="45244" y="36195"/>
                    <a:pt x="64294" y="36195"/>
                  </a:cubicBezTo>
                  <a:cubicBezTo>
                    <a:pt x="83344" y="36195"/>
                    <a:pt x="102394" y="36195"/>
                    <a:pt x="121444" y="36195"/>
                  </a:cubicBezTo>
                  <a:cubicBezTo>
                    <a:pt x="130969" y="36195"/>
                    <a:pt x="146209" y="33338"/>
                    <a:pt x="155734" y="29528"/>
                  </a:cubicBezTo>
                  <a:cubicBezTo>
                    <a:pt x="165259" y="25717"/>
                    <a:pt x="174784" y="21908"/>
                    <a:pt x="184309" y="18098"/>
                  </a:cubicBezTo>
                  <a:cubicBezTo>
                    <a:pt x="193834" y="14288"/>
                    <a:pt x="203359" y="10478"/>
                    <a:pt x="212884" y="6667"/>
                  </a:cubicBezTo>
                  <a:cubicBezTo>
                    <a:pt x="222409" y="2858"/>
                    <a:pt x="222409" y="0"/>
                    <a:pt x="212884" y="0"/>
                  </a:cubicBezTo>
                  <a:cubicBezTo>
                    <a:pt x="193834" y="0"/>
                    <a:pt x="174784" y="0"/>
                    <a:pt x="155734" y="0"/>
                  </a:cubicBezTo>
                  <a:cubicBezTo>
                    <a:pt x="136684" y="0"/>
                    <a:pt x="117634" y="0"/>
                    <a:pt x="98584" y="0"/>
                  </a:cubicBezTo>
                  <a:lnTo>
                    <a:pt x="98584" y="0"/>
                  </a:lnTo>
                  <a:close/>
                  <a:moveTo>
                    <a:pt x="449104" y="0"/>
                  </a:moveTo>
                  <a:cubicBezTo>
                    <a:pt x="439579" y="0"/>
                    <a:pt x="424339" y="2858"/>
                    <a:pt x="414814" y="6667"/>
                  </a:cubicBezTo>
                  <a:cubicBezTo>
                    <a:pt x="405289" y="10478"/>
                    <a:pt x="395764" y="14288"/>
                    <a:pt x="386239" y="18098"/>
                  </a:cubicBezTo>
                  <a:cubicBezTo>
                    <a:pt x="376714" y="21908"/>
                    <a:pt x="367189" y="25717"/>
                    <a:pt x="357664" y="29528"/>
                  </a:cubicBezTo>
                  <a:cubicBezTo>
                    <a:pt x="348139" y="33338"/>
                    <a:pt x="348139" y="36195"/>
                    <a:pt x="357664" y="36195"/>
                  </a:cubicBezTo>
                  <a:cubicBezTo>
                    <a:pt x="376714" y="36195"/>
                    <a:pt x="395764" y="36195"/>
                    <a:pt x="414814" y="36195"/>
                  </a:cubicBezTo>
                  <a:cubicBezTo>
                    <a:pt x="433864" y="36195"/>
                    <a:pt x="452914" y="36195"/>
                    <a:pt x="471964" y="36195"/>
                  </a:cubicBezTo>
                  <a:cubicBezTo>
                    <a:pt x="481489" y="36195"/>
                    <a:pt x="496729" y="33338"/>
                    <a:pt x="506254" y="29528"/>
                  </a:cubicBezTo>
                  <a:cubicBezTo>
                    <a:pt x="515779" y="25717"/>
                    <a:pt x="525304" y="21908"/>
                    <a:pt x="534829" y="18098"/>
                  </a:cubicBezTo>
                  <a:cubicBezTo>
                    <a:pt x="544354" y="14288"/>
                    <a:pt x="553879" y="10478"/>
                    <a:pt x="563404" y="6667"/>
                  </a:cubicBezTo>
                  <a:cubicBezTo>
                    <a:pt x="572929" y="2858"/>
                    <a:pt x="572929" y="0"/>
                    <a:pt x="563404" y="0"/>
                  </a:cubicBezTo>
                  <a:cubicBezTo>
                    <a:pt x="544354" y="0"/>
                    <a:pt x="525304" y="0"/>
                    <a:pt x="506254" y="0"/>
                  </a:cubicBezTo>
                  <a:cubicBezTo>
                    <a:pt x="487204" y="0"/>
                    <a:pt x="468154" y="0"/>
                    <a:pt x="449104" y="0"/>
                  </a:cubicBezTo>
                  <a:lnTo>
                    <a:pt x="449104" y="0"/>
                  </a:lnTo>
                  <a:close/>
                  <a:moveTo>
                    <a:pt x="624364" y="0"/>
                  </a:moveTo>
                  <a:cubicBezTo>
                    <a:pt x="643414" y="0"/>
                    <a:pt x="662464" y="0"/>
                    <a:pt x="681514" y="0"/>
                  </a:cubicBezTo>
                  <a:cubicBezTo>
                    <a:pt x="700564" y="0"/>
                    <a:pt x="719614" y="0"/>
                    <a:pt x="738664" y="0"/>
                  </a:cubicBezTo>
                  <a:cubicBezTo>
                    <a:pt x="748189" y="0"/>
                    <a:pt x="748189" y="2858"/>
                    <a:pt x="738664" y="6667"/>
                  </a:cubicBezTo>
                  <a:cubicBezTo>
                    <a:pt x="729139" y="10478"/>
                    <a:pt x="719614" y="14288"/>
                    <a:pt x="710089" y="18098"/>
                  </a:cubicBezTo>
                  <a:cubicBezTo>
                    <a:pt x="700564" y="21908"/>
                    <a:pt x="691039" y="25717"/>
                    <a:pt x="681514" y="29528"/>
                  </a:cubicBezTo>
                  <a:cubicBezTo>
                    <a:pt x="671989" y="33338"/>
                    <a:pt x="656749" y="36195"/>
                    <a:pt x="647224" y="36195"/>
                  </a:cubicBezTo>
                  <a:cubicBezTo>
                    <a:pt x="628174" y="36195"/>
                    <a:pt x="609124" y="36195"/>
                    <a:pt x="590074" y="36195"/>
                  </a:cubicBezTo>
                  <a:cubicBezTo>
                    <a:pt x="571024" y="36195"/>
                    <a:pt x="551974" y="36195"/>
                    <a:pt x="532924" y="36195"/>
                  </a:cubicBezTo>
                  <a:cubicBezTo>
                    <a:pt x="523399" y="36195"/>
                    <a:pt x="523399" y="33338"/>
                    <a:pt x="532924" y="29528"/>
                  </a:cubicBezTo>
                  <a:cubicBezTo>
                    <a:pt x="542449" y="25717"/>
                    <a:pt x="551974" y="21908"/>
                    <a:pt x="561499" y="18098"/>
                  </a:cubicBezTo>
                  <a:cubicBezTo>
                    <a:pt x="571024" y="14288"/>
                    <a:pt x="580549" y="10478"/>
                    <a:pt x="590074" y="6667"/>
                  </a:cubicBezTo>
                  <a:cubicBezTo>
                    <a:pt x="599599" y="2858"/>
                    <a:pt x="614839" y="0"/>
                    <a:pt x="624364" y="0"/>
                  </a:cubicBezTo>
                  <a:lnTo>
                    <a:pt x="624364" y="0"/>
                  </a:lnTo>
                  <a:close/>
                  <a:moveTo>
                    <a:pt x="799624" y="0"/>
                  </a:moveTo>
                  <a:cubicBezTo>
                    <a:pt x="790099" y="0"/>
                    <a:pt x="774859" y="2858"/>
                    <a:pt x="765334" y="6667"/>
                  </a:cubicBezTo>
                  <a:cubicBezTo>
                    <a:pt x="755809" y="10478"/>
                    <a:pt x="746284" y="14288"/>
                    <a:pt x="736759" y="18098"/>
                  </a:cubicBezTo>
                  <a:cubicBezTo>
                    <a:pt x="727234" y="21908"/>
                    <a:pt x="717709" y="25717"/>
                    <a:pt x="708184" y="29528"/>
                  </a:cubicBezTo>
                  <a:cubicBezTo>
                    <a:pt x="698659" y="33338"/>
                    <a:pt x="698659" y="36195"/>
                    <a:pt x="708184" y="36195"/>
                  </a:cubicBezTo>
                  <a:cubicBezTo>
                    <a:pt x="727234" y="36195"/>
                    <a:pt x="746284" y="36195"/>
                    <a:pt x="765334" y="36195"/>
                  </a:cubicBezTo>
                  <a:cubicBezTo>
                    <a:pt x="784384" y="36195"/>
                    <a:pt x="803434" y="36195"/>
                    <a:pt x="822484" y="36195"/>
                  </a:cubicBezTo>
                  <a:cubicBezTo>
                    <a:pt x="832009" y="36195"/>
                    <a:pt x="847249" y="33338"/>
                    <a:pt x="856774" y="29528"/>
                  </a:cubicBezTo>
                  <a:cubicBezTo>
                    <a:pt x="866299" y="25717"/>
                    <a:pt x="875824" y="21908"/>
                    <a:pt x="885349" y="18098"/>
                  </a:cubicBezTo>
                  <a:cubicBezTo>
                    <a:pt x="894874" y="14288"/>
                    <a:pt x="904399" y="10478"/>
                    <a:pt x="913924" y="6667"/>
                  </a:cubicBezTo>
                  <a:cubicBezTo>
                    <a:pt x="923449" y="2858"/>
                    <a:pt x="923449" y="0"/>
                    <a:pt x="913924" y="0"/>
                  </a:cubicBezTo>
                  <a:cubicBezTo>
                    <a:pt x="894874" y="0"/>
                    <a:pt x="875824" y="0"/>
                    <a:pt x="856774" y="0"/>
                  </a:cubicBezTo>
                  <a:cubicBezTo>
                    <a:pt x="837724" y="0"/>
                    <a:pt x="818674" y="0"/>
                    <a:pt x="799624" y="0"/>
                  </a:cubicBezTo>
                  <a:lnTo>
                    <a:pt x="799624" y="0"/>
                  </a:lnTo>
                  <a:close/>
                  <a:moveTo>
                    <a:pt x="974884" y="0"/>
                  </a:moveTo>
                  <a:cubicBezTo>
                    <a:pt x="993934" y="0"/>
                    <a:pt x="1012984" y="0"/>
                    <a:pt x="1032034" y="0"/>
                  </a:cubicBezTo>
                  <a:cubicBezTo>
                    <a:pt x="1051084" y="0"/>
                    <a:pt x="1070134" y="0"/>
                    <a:pt x="1089184" y="0"/>
                  </a:cubicBezTo>
                  <a:cubicBezTo>
                    <a:pt x="1098709" y="0"/>
                    <a:pt x="1098709" y="2858"/>
                    <a:pt x="1089184" y="6667"/>
                  </a:cubicBezTo>
                  <a:cubicBezTo>
                    <a:pt x="1079659" y="10478"/>
                    <a:pt x="1070134" y="14288"/>
                    <a:pt x="1060609" y="18098"/>
                  </a:cubicBezTo>
                  <a:cubicBezTo>
                    <a:pt x="1051084" y="21908"/>
                    <a:pt x="1041559" y="25717"/>
                    <a:pt x="1032034" y="29528"/>
                  </a:cubicBezTo>
                  <a:cubicBezTo>
                    <a:pt x="1022509" y="33338"/>
                    <a:pt x="1007269" y="36195"/>
                    <a:pt x="997744" y="36195"/>
                  </a:cubicBezTo>
                  <a:cubicBezTo>
                    <a:pt x="978694" y="36195"/>
                    <a:pt x="959644" y="36195"/>
                    <a:pt x="940594" y="36195"/>
                  </a:cubicBezTo>
                  <a:cubicBezTo>
                    <a:pt x="921544" y="36195"/>
                    <a:pt x="902494" y="36195"/>
                    <a:pt x="883444" y="36195"/>
                  </a:cubicBezTo>
                  <a:cubicBezTo>
                    <a:pt x="873919" y="36195"/>
                    <a:pt x="873919" y="33338"/>
                    <a:pt x="883444" y="29528"/>
                  </a:cubicBezTo>
                  <a:cubicBezTo>
                    <a:pt x="892969" y="25717"/>
                    <a:pt x="902494" y="21908"/>
                    <a:pt x="912019" y="18098"/>
                  </a:cubicBezTo>
                  <a:cubicBezTo>
                    <a:pt x="921544" y="14288"/>
                    <a:pt x="931069" y="10478"/>
                    <a:pt x="940594" y="6667"/>
                  </a:cubicBezTo>
                  <a:cubicBezTo>
                    <a:pt x="950119" y="2858"/>
                    <a:pt x="965359" y="0"/>
                    <a:pt x="974884" y="0"/>
                  </a:cubicBezTo>
                  <a:lnTo>
                    <a:pt x="974884" y="0"/>
                  </a:lnTo>
                  <a:close/>
                  <a:moveTo>
                    <a:pt x="1150144" y="0"/>
                  </a:moveTo>
                  <a:cubicBezTo>
                    <a:pt x="1140619" y="0"/>
                    <a:pt x="1125379" y="2858"/>
                    <a:pt x="1115854" y="6667"/>
                  </a:cubicBezTo>
                  <a:cubicBezTo>
                    <a:pt x="1106329" y="10478"/>
                    <a:pt x="1096804" y="14288"/>
                    <a:pt x="1087279" y="18098"/>
                  </a:cubicBezTo>
                  <a:cubicBezTo>
                    <a:pt x="1077754" y="21908"/>
                    <a:pt x="1068229" y="25717"/>
                    <a:pt x="1058704" y="29528"/>
                  </a:cubicBezTo>
                  <a:cubicBezTo>
                    <a:pt x="1049179" y="33338"/>
                    <a:pt x="1049179" y="36195"/>
                    <a:pt x="1058704" y="36195"/>
                  </a:cubicBezTo>
                  <a:cubicBezTo>
                    <a:pt x="1077754" y="36195"/>
                    <a:pt x="1096804" y="36195"/>
                    <a:pt x="1115854" y="36195"/>
                  </a:cubicBezTo>
                  <a:cubicBezTo>
                    <a:pt x="1134904" y="36195"/>
                    <a:pt x="1153954" y="36195"/>
                    <a:pt x="1173004" y="36195"/>
                  </a:cubicBezTo>
                  <a:cubicBezTo>
                    <a:pt x="1182529" y="36195"/>
                    <a:pt x="1197769" y="33338"/>
                    <a:pt x="1207294" y="29528"/>
                  </a:cubicBezTo>
                  <a:cubicBezTo>
                    <a:pt x="1216819" y="25717"/>
                    <a:pt x="1226344" y="21908"/>
                    <a:pt x="1235869" y="18098"/>
                  </a:cubicBezTo>
                  <a:cubicBezTo>
                    <a:pt x="1245394" y="14288"/>
                    <a:pt x="1254919" y="10478"/>
                    <a:pt x="1264444" y="6667"/>
                  </a:cubicBezTo>
                  <a:cubicBezTo>
                    <a:pt x="1273969" y="2858"/>
                    <a:pt x="1273969" y="0"/>
                    <a:pt x="1264444" y="0"/>
                  </a:cubicBezTo>
                  <a:cubicBezTo>
                    <a:pt x="1245394" y="0"/>
                    <a:pt x="1226344" y="0"/>
                    <a:pt x="1207294" y="0"/>
                  </a:cubicBezTo>
                  <a:cubicBezTo>
                    <a:pt x="1188244" y="0"/>
                    <a:pt x="1169194" y="0"/>
                    <a:pt x="1150144" y="0"/>
                  </a:cubicBezTo>
                  <a:close/>
                </a:path>
              </a:pathLst>
            </a:custGeom>
            <a:solidFill>
              <a:srgbClr val="72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" name="Google Shape;273;p8"/>
            <p:cNvGrpSpPr/>
            <p:nvPr/>
          </p:nvGrpSpPr>
          <p:grpSpPr>
            <a:xfrm>
              <a:off x="5687853" y="3528059"/>
              <a:ext cx="1644015" cy="185737"/>
              <a:chOff x="5687853" y="3528059"/>
              <a:chExt cx="1644015" cy="185737"/>
            </a:xfrm>
          </p:grpSpPr>
          <p:sp>
            <p:nvSpPr>
              <p:cNvPr id="274" name="Google Shape;274;p8"/>
              <p:cNvSpPr/>
              <p:nvPr/>
            </p:nvSpPr>
            <p:spPr>
              <a:xfrm>
                <a:off x="6060281" y="3528059"/>
                <a:ext cx="1271587" cy="36195"/>
              </a:xfrm>
              <a:custGeom>
                <a:rect b="b" l="l" r="r" t="t"/>
                <a:pathLst>
                  <a:path extrusionOk="0" h="36195" w="1271587">
                    <a:moveTo>
                      <a:pt x="273844" y="0"/>
                    </a:moveTo>
                    <a:cubicBezTo>
                      <a:pt x="292894" y="0"/>
                      <a:pt x="311944" y="0"/>
                      <a:pt x="330994" y="0"/>
                    </a:cubicBezTo>
                    <a:cubicBezTo>
                      <a:pt x="350044" y="0"/>
                      <a:pt x="369094" y="0"/>
                      <a:pt x="388144" y="0"/>
                    </a:cubicBezTo>
                    <a:cubicBezTo>
                      <a:pt x="397669" y="0"/>
                      <a:pt x="397669" y="2858"/>
                      <a:pt x="388144" y="6668"/>
                    </a:cubicBezTo>
                    <a:cubicBezTo>
                      <a:pt x="378619" y="10478"/>
                      <a:pt x="369094" y="14288"/>
                      <a:pt x="359569" y="18098"/>
                    </a:cubicBezTo>
                    <a:cubicBezTo>
                      <a:pt x="350044" y="21908"/>
                      <a:pt x="340519" y="25718"/>
                      <a:pt x="330994" y="29528"/>
                    </a:cubicBezTo>
                    <a:cubicBezTo>
                      <a:pt x="321469" y="33338"/>
                      <a:pt x="306229" y="36195"/>
                      <a:pt x="296704" y="36195"/>
                    </a:cubicBezTo>
                    <a:cubicBezTo>
                      <a:pt x="277654" y="36195"/>
                      <a:pt x="258604" y="36195"/>
                      <a:pt x="239554" y="36195"/>
                    </a:cubicBezTo>
                    <a:cubicBezTo>
                      <a:pt x="220504" y="36195"/>
                      <a:pt x="201454" y="36195"/>
                      <a:pt x="182404" y="36195"/>
                    </a:cubicBezTo>
                    <a:cubicBezTo>
                      <a:pt x="172879" y="36195"/>
                      <a:pt x="172879" y="33338"/>
                      <a:pt x="182404" y="29528"/>
                    </a:cubicBezTo>
                    <a:cubicBezTo>
                      <a:pt x="191929" y="25718"/>
                      <a:pt x="201454" y="21908"/>
                      <a:pt x="210979" y="18098"/>
                    </a:cubicBezTo>
                    <a:cubicBezTo>
                      <a:pt x="220504" y="14288"/>
                      <a:pt x="230029" y="10478"/>
                      <a:pt x="239554" y="6668"/>
                    </a:cubicBezTo>
                    <a:cubicBezTo>
                      <a:pt x="249079" y="2858"/>
                      <a:pt x="264319" y="0"/>
                      <a:pt x="273844" y="0"/>
                    </a:cubicBezTo>
                    <a:lnTo>
                      <a:pt x="273844" y="0"/>
                    </a:lnTo>
                    <a:close/>
                    <a:moveTo>
                      <a:pt x="98584" y="0"/>
                    </a:moveTo>
                    <a:cubicBezTo>
                      <a:pt x="89059" y="0"/>
                      <a:pt x="73819" y="2858"/>
                      <a:pt x="64294" y="6668"/>
                    </a:cubicBezTo>
                    <a:cubicBezTo>
                      <a:pt x="54769" y="10478"/>
                      <a:pt x="45244" y="14288"/>
                      <a:pt x="35719" y="18098"/>
                    </a:cubicBezTo>
                    <a:cubicBezTo>
                      <a:pt x="26194" y="21908"/>
                      <a:pt x="16669" y="25718"/>
                      <a:pt x="7144" y="29528"/>
                    </a:cubicBezTo>
                    <a:cubicBezTo>
                      <a:pt x="-2381" y="33338"/>
                      <a:pt x="-2381" y="36195"/>
                      <a:pt x="7144" y="36195"/>
                    </a:cubicBezTo>
                    <a:cubicBezTo>
                      <a:pt x="26194" y="36195"/>
                      <a:pt x="45244" y="36195"/>
                      <a:pt x="64294" y="36195"/>
                    </a:cubicBezTo>
                    <a:cubicBezTo>
                      <a:pt x="83344" y="36195"/>
                      <a:pt x="102394" y="36195"/>
                      <a:pt x="121444" y="36195"/>
                    </a:cubicBezTo>
                    <a:cubicBezTo>
                      <a:pt x="130969" y="36195"/>
                      <a:pt x="146209" y="33338"/>
                      <a:pt x="155734" y="29528"/>
                    </a:cubicBezTo>
                    <a:cubicBezTo>
                      <a:pt x="165259" y="25718"/>
                      <a:pt x="174784" y="21908"/>
                      <a:pt x="184309" y="18098"/>
                    </a:cubicBezTo>
                    <a:cubicBezTo>
                      <a:pt x="193834" y="14288"/>
                      <a:pt x="203359" y="10478"/>
                      <a:pt x="212884" y="6668"/>
                    </a:cubicBezTo>
                    <a:cubicBezTo>
                      <a:pt x="222409" y="2858"/>
                      <a:pt x="222409" y="0"/>
                      <a:pt x="212884" y="0"/>
                    </a:cubicBezTo>
                    <a:cubicBezTo>
                      <a:pt x="193834" y="0"/>
                      <a:pt x="174784" y="0"/>
                      <a:pt x="155734" y="0"/>
                    </a:cubicBezTo>
                    <a:cubicBezTo>
                      <a:pt x="136684" y="0"/>
                      <a:pt x="117634" y="0"/>
                      <a:pt x="98584" y="0"/>
                    </a:cubicBezTo>
                    <a:lnTo>
                      <a:pt x="98584" y="0"/>
                    </a:lnTo>
                    <a:close/>
                    <a:moveTo>
                      <a:pt x="449104" y="0"/>
                    </a:moveTo>
                    <a:cubicBezTo>
                      <a:pt x="439579" y="0"/>
                      <a:pt x="424339" y="2858"/>
                      <a:pt x="414814" y="6668"/>
                    </a:cubicBezTo>
                    <a:cubicBezTo>
                      <a:pt x="405289" y="10478"/>
                      <a:pt x="395764" y="14288"/>
                      <a:pt x="386239" y="18098"/>
                    </a:cubicBezTo>
                    <a:cubicBezTo>
                      <a:pt x="376714" y="21908"/>
                      <a:pt x="367189" y="25718"/>
                      <a:pt x="357664" y="29528"/>
                    </a:cubicBezTo>
                    <a:cubicBezTo>
                      <a:pt x="348139" y="33338"/>
                      <a:pt x="348139" y="36195"/>
                      <a:pt x="357664" y="36195"/>
                    </a:cubicBezTo>
                    <a:cubicBezTo>
                      <a:pt x="376714" y="36195"/>
                      <a:pt x="395764" y="36195"/>
                      <a:pt x="414814" y="36195"/>
                    </a:cubicBezTo>
                    <a:cubicBezTo>
                      <a:pt x="433864" y="36195"/>
                      <a:pt x="452914" y="36195"/>
                      <a:pt x="471964" y="36195"/>
                    </a:cubicBezTo>
                    <a:cubicBezTo>
                      <a:pt x="481489" y="36195"/>
                      <a:pt x="496729" y="33338"/>
                      <a:pt x="506254" y="29528"/>
                    </a:cubicBezTo>
                    <a:cubicBezTo>
                      <a:pt x="515779" y="25718"/>
                      <a:pt x="525304" y="21908"/>
                      <a:pt x="534829" y="18098"/>
                    </a:cubicBezTo>
                    <a:cubicBezTo>
                      <a:pt x="544354" y="14288"/>
                      <a:pt x="553879" y="10478"/>
                      <a:pt x="563404" y="6668"/>
                    </a:cubicBezTo>
                    <a:cubicBezTo>
                      <a:pt x="572929" y="2858"/>
                      <a:pt x="572929" y="0"/>
                      <a:pt x="563404" y="0"/>
                    </a:cubicBezTo>
                    <a:cubicBezTo>
                      <a:pt x="544354" y="0"/>
                      <a:pt x="525304" y="0"/>
                      <a:pt x="506254" y="0"/>
                    </a:cubicBezTo>
                    <a:cubicBezTo>
                      <a:pt x="487204" y="0"/>
                      <a:pt x="468154" y="0"/>
                      <a:pt x="449104" y="0"/>
                    </a:cubicBezTo>
                    <a:lnTo>
                      <a:pt x="449104" y="0"/>
                    </a:lnTo>
                    <a:close/>
                    <a:moveTo>
                      <a:pt x="624364" y="0"/>
                    </a:moveTo>
                    <a:cubicBezTo>
                      <a:pt x="643414" y="0"/>
                      <a:pt x="662464" y="0"/>
                      <a:pt x="681514" y="0"/>
                    </a:cubicBezTo>
                    <a:cubicBezTo>
                      <a:pt x="700564" y="0"/>
                      <a:pt x="719614" y="0"/>
                      <a:pt x="738664" y="0"/>
                    </a:cubicBezTo>
                    <a:cubicBezTo>
                      <a:pt x="748189" y="0"/>
                      <a:pt x="748189" y="2858"/>
                      <a:pt x="738664" y="6668"/>
                    </a:cubicBezTo>
                    <a:cubicBezTo>
                      <a:pt x="729139" y="10478"/>
                      <a:pt x="719614" y="14288"/>
                      <a:pt x="710089" y="18098"/>
                    </a:cubicBezTo>
                    <a:cubicBezTo>
                      <a:pt x="700564" y="21908"/>
                      <a:pt x="691039" y="25718"/>
                      <a:pt x="681514" y="29528"/>
                    </a:cubicBezTo>
                    <a:cubicBezTo>
                      <a:pt x="671989" y="33338"/>
                      <a:pt x="656749" y="36195"/>
                      <a:pt x="647224" y="36195"/>
                    </a:cubicBezTo>
                    <a:cubicBezTo>
                      <a:pt x="628174" y="36195"/>
                      <a:pt x="609124" y="36195"/>
                      <a:pt x="590074" y="36195"/>
                    </a:cubicBezTo>
                    <a:cubicBezTo>
                      <a:pt x="571024" y="36195"/>
                      <a:pt x="551974" y="36195"/>
                      <a:pt x="532924" y="36195"/>
                    </a:cubicBezTo>
                    <a:cubicBezTo>
                      <a:pt x="523399" y="36195"/>
                      <a:pt x="523399" y="33338"/>
                      <a:pt x="532924" y="29528"/>
                    </a:cubicBezTo>
                    <a:cubicBezTo>
                      <a:pt x="542449" y="25718"/>
                      <a:pt x="551974" y="21908"/>
                      <a:pt x="561499" y="18098"/>
                    </a:cubicBezTo>
                    <a:cubicBezTo>
                      <a:pt x="571024" y="14288"/>
                      <a:pt x="580549" y="10478"/>
                      <a:pt x="590074" y="6668"/>
                    </a:cubicBezTo>
                    <a:cubicBezTo>
                      <a:pt x="599599" y="2858"/>
                      <a:pt x="614839" y="0"/>
                      <a:pt x="624364" y="0"/>
                    </a:cubicBezTo>
                    <a:lnTo>
                      <a:pt x="624364" y="0"/>
                    </a:lnTo>
                    <a:close/>
                    <a:moveTo>
                      <a:pt x="799624" y="0"/>
                    </a:moveTo>
                    <a:cubicBezTo>
                      <a:pt x="790099" y="0"/>
                      <a:pt x="774859" y="2858"/>
                      <a:pt x="765334" y="6668"/>
                    </a:cubicBezTo>
                    <a:cubicBezTo>
                      <a:pt x="755809" y="10478"/>
                      <a:pt x="746284" y="14288"/>
                      <a:pt x="736759" y="18098"/>
                    </a:cubicBezTo>
                    <a:cubicBezTo>
                      <a:pt x="727234" y="21908"/>
                      <a:pt x="717709" y="25718"/>
                      <a:pt x="708184" y="29528"/>
                    </a:cubicBezTo>
                    <a:cubicBezTo>
                      <a:pt x="698659" y="33338"/>
                      <a:pt x="698659" y="36195"/>
                      <a:pt x="708184" y="36195"/>
                    </a:cubicBezTo>
                    <a:cubicBezTo>
                      <a:pt x="727234" y="36195"/>
                      <a:pt x="746284" y="36195"/>
                      <a:pt x="765334" y="36195"/>
                    </a:cubicBezTo>
                    <a:cubicBezTo>
                      <a:pt x="784384" y="36195"/>
                      <a:pt x="803434" y="36195"/>
                      <a:pt x="822484" y="36195"/>
                    </a:cubicBezTo>
                    <a:cubicBezTo>
                      <a:pt x="832009" y="36195"/>
                      <a:pt x="847249" y="33338"/>
                      <a:pt x="856774" y="29528"/>
                    </a:cubicBezTo>
                    <a:cubicBezTo>
                      <a:pt x="866299" y="25718"/>
                      <a:pt x="875824" y="21908"/>
                      <a:pt x="885349" y="18098"/>
                    </a:cubicBezTo>
                    <a:cubicBezTo>
                      <a:pt x="894874" y="14288"/>
                      <a:pt x="904399" y="10478"/>
                      <a:pt x="913924" y="6668"/>
                    </a:cubicBezTo>
                    <a:cubicBezTo>
                      <a:pt x="923449" y="2858"/>
                      <a:pt x="923449" y="0"/>
                      <a:pt x="913924" y="0"/>
                    </a:cubicBezTo>
                    <a:cubicBezTo>
                      <a:pt x="894874" y="0"/>
                      <a:pt x="875824" y="0"/>
                      <a:pt x="856774" y="0"/>
                    </a:cubicBezTo>
                    <a:cubicBezTo>
                      <a:pt x="837724" y="0"/>
                      <a:pt x="818674" y="0"/>
                      <a:pt x="799624" y="0"/>
                    </a:cubicBezTo>
                    <a:lnTo>
                      <a:pt x="799624" y="0"/>
                    </a:lnTo>
                    <a:close/>
                    <a:moveTo>
                      <a:pt x="974884" y="0"/>
                    </a:moveTo>
                    <a:cubicBezTo>
                      <a:pt x="993934" y="0"/>
                      <a:pt x="1012984" y="0"/>
                      <a:pt x="1032034" y="0"/>
                    </a:cubicBezTo>
                    <a:cubicBezTo>
                      <a:pt x="1051084" y="0"/>
                      <a:pt x="1070134" y="0"/>
                      <a:pt x="1089184" y="0"/>
                    </a:cubicBezTo>
                    <a:cubicBezTo>
                      <a:pt x="1098709" y="0"/>
                      <a:pt x="1098709" y="2858"/>
                      <a:pt x="1089184" y="6668"/>
                    </a:cubicBezTo>
                    <a:cubicBezTo>
                      <a:pt x="1079659" y="10478"/>
                      <a:pt x="1070134" y="14288"/>
                      <a:pt x="1060609" y="18098"/>
                    </a:cubicBezTo>
                    <a:cubicBezTo>
                      <a:pt x="1051084" y="21908"/>
                      <a:pt x="1041559" y="25718"/>
                      <a:pt x="1032034" y="29528"/>
                    </a:cubicBezTo>
                    <a:cubicBezTo>
                      <a:pt x="1022509" y="33338"/>
                      <a:pt x="1007269" y="36195"/>
                      <a:pt x="997744" y="36195"/>
                    </a:cubicBezTo>
                    <a:cubicBezTo>
                      <a:pt x="978694" y="36195"/>
                      <a:pt x="959644" y="36195"/>
                      <a:pt x="940594" y="36195"/>
                    </a:cubicBezTo>
                    <a:cubicBezTo>
                      <a:pt x="921544" y="36195"/>
                      <a:pt x="902494" y="36195"/>
                      <a:pt x="883444" y="36195"/>
                    </a:cubicBezTo>
                    <a:cubicBezTo>
                      <a:pt x="873919" y="36195"/>
                      <a:pt x="873919" y="33338"/>
                      <a:pt x="883444" y="29528"/>
                    </a:cubicBezTo>
                    <a:cubicBezTo>
                      <a:pt x="892969" y="25718"/>
                      <a:pt x="902494" y="21908"/>
                      <a:pt x="912019" y="18098"/>
                    </a:cubicBezTo>
                    <a:cubicBezTo>
                      <a:pt x="921544" y="14288"/>
                      <a:pt x="931069" y="10478"/>
                      <a:pt x="940594" y="6668"/>
                    </a:cubicBezTo>
                    <a:cubicBezTo>
                      <a:pt x="950119" y="2858"/>
                      <a:pt x="965359" y="0"/>
                      <a:pt x="974884" y="0"/>
                    </a:cubicBezTo>
                    <a:lnTo>
                      <a:pt x="974884" y="0"/>
                    </a:lnTo>
                    <a:close/>
                    <a:moveTo>
                      <a:pt x="1150144" y="0"/>
                    </a:moveTo>
                    <a:cubicBezTo>
                      <a:pt x="1140619" y="0"/>
                      <a:pt x="1125379" y="2858"/>
                      <a:pt x="1115854" y="6668"/>
                    </a:cubicBezTo>
                    <a:cubicBezTo>
                      <a:pt x="1106329" y="10478"/>
                      <a:pt x="1096804" y="14288"/>
                      <a:pt x="1087279" y="18098"/>
                    </a:cubicBezTo>
                    <a:cubicBezTo>
                      <a:pt x="1077754" y="21908"/>
                      <a:pt x="1068229" y="25718"/>
                      <a:pt x="1058704" y="29528"/>
                    </a:cubicBezTo>
                    <a:cubicBezTo>
                      <a:pt x="1049179" y="33338"/>
                      <a:pt x="1049179" y="36195"/>
                      <a:pt x="1058704" y="36195"/>
                    </a:cubicBezTo>
                    <a:cubicBezTo>
                      <a:pt x="1077754" y="36195"/>
                      <a:pt x="1096804" y="36195"/>
                      <a:pt x="1115854" y="36195"/>
                    </a:cubicBezTo>
                    <a:cubicBezTo>
                      <a:pt x="1134904" y="36195"/>
                      <a:pt x="1153954" y="36195"/>
                      <a:pt x="1173004" y="36195"/>
                    </a:cubicBezTo>
                    <a:cubicBezTo>
                      <a:pt x="1182529" y="36195"/>
                      <a:pt x="1197769" y="33338"/>
                      <a:pt x="1207294" y="29528"/>
                    </a:cubicBezTo>
                    <a:cubicBezTo>
                      <a:pt x="1216819" y="25718"/>
                      <a:pt x="1226344" y="21908"/>
                      <a:pt x="1235869" y="18098"/>
                    </a:cubicBezTo>
                    <a:cubicBezTo>
                      <a:pt x="1245394" y="14288"/>
                      <a:pt x="1254919" y="10478"/>
                      <a:pt x="1264444" y="6668"/>
                    </a:cubicBezTo>
                    <a:cubicBezTo>
                      <a:pt x="1273969" y="2858"/>
                      <a:pt x="1273969" y="0"/>
                      <a:pt x="1264444" y="0"/>
                    </a:cubicBezTo>
                    <a:cubicBezTo>
                      <a:pt x="1245394" y="0"/>
                      <a:pt x="1226344" y="0"/>
                      <a:pt x="1207294" y="0"/>
                    </a:cubicBezTo>
                    <a:cubicBezTo>
                      <a:pt x="1188244" y="0"/>
                      <a:pt x="1169194" y="0"/>
                      <a:pt x="1150144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5936456" y="3577589"/>
                <a:ext cx="1271587" cy="36194"/>
              </a:xfrm>
              <a:custGeom>
                <a:rect b="b" l="l" r="r" t="t"/>
                <a:pathLst>
                  <a:path extrusionOk="0" h="36194" w="1271587">
                    <a:moveTo>
                      <a:pt x="273844" y="0"/>
                    </a:moveTo>
                    <a:cubicBezTo>
                      <a:pt x="292894" y="0"/>
                      <a:pt x="311944" y="0"/>
                      <a:pt x="330994" y="0"/>
                    </a:cubicBezTo>
                    <a:cubicBezTo>
                      <a:pt x="350044" y="0"/>
                      <a:pt x="369094" y="0"/>
                      <a:pt x="388144" y="0"/>
                    </a:cubicBezTo>
                    <a:cubicBezTo>
                      <a:pt x="397669" y="0"/>
                      <a:pt x="397669" y="2857"/>
                      <a:pt x="388144" y="6667"/>
                    </a:cubicBezTo>
                    <a:cubicBezTo>
                      <a:pt x="378619" y="10477"/>
                      <a:pt x="369094" y="14288"/>
                      <a:pt x="359569" y="18097"/>
                    </a:cubicBezTo>
                    <a:cubicBezTo>
                      <a:pt x="350044" y="21907"/>
                      <a:pt x="340519" y="25717"/>
                      <a:pt x="330994" y="29527"/>
                    </a:cubicBezTo>
                    <a:cubicBezTo>
                      <a:pt x="321469" y="33338"/>
                      <a:pt x="306229" y="36195"/>
                      <a:pt x="296704" y="36195"/>
                    </a:cubicBezTo>
                    <a:cubicBezTo>
                      <a:pt x="277654" y="36195"/>
                      <a:pt x="258604" y="36195"/>
                      <a:pt x="239554" y="36195"/>
                    </a:cubicBezTo>
                    <a:cubicBezTo>
                      <a:pt x="220504" y="36195"/>
                      <a:pt x="201454" y="36195"/>
                      <a:pt x="182404" y="36195"/>
                    </a:cubicBezTo>
                    <a:cubicBezTo>
                      <a:pt x="172879" y="36195"/>
                      <a:pt x="172879" y="33338"/>
                      <a:pt x="182404" y="29527"/>
                    </a:cubicBezTo>
                    <a:cubicBezTo>
                      <a:pt x="191929" y="25717"/>
                      <a:pt x="201454" y="21907"/>
                      <a:pt x="210979" y="18097"/>
                    </a:cubicBezTo>
                    <a:cubicBezTo>
                      <a:pt x="220504" y="14288"/>
                      <a:pt x="230029" y="10477"/>
                      <a:pt x="239554" y="6667"/>
                    </a:cubicBezTo>
                    <a:cubicBezTo>
                      <a:pt x="249079" y="3810"/>
                      <a:pt x="264319" y="0"/>
                      <a:pt x="273844" y="0"/>
                    </a:cubicBezTo>
                    <a:lnTo>
                      <a:pt x="273844" y="0"/>
                    </a:lnTo>
                    <a:close/>
                    <a:moveTo>
                      <a:pt x="98584" y="0"/>
                    </a:moveTo>
                    <a:cubicBezTo>
                      <a:pt x="89059" y="0"/>
                      <a:pt x="73819" y="2857"/>
                      <a:pt x="64294" y="6667"/>
                    </a:cubicBezTo>
                    <a:cubicBezTo>
                      <a:pt x="54769" y="10477"/>
                      <a:pt x="45244" y="14288"/>
                      <a:pt x="35719" y="18097"/>
                    </a:cubicBezTo>
                    <a:cubicBezTo>
                      <a:pt x="26194" y="21907"/>
                      <a:pt x="16669" y="25717"/>
                      <a:pt x="7144" y="29527"/>
                    </a:cubicBezTo>
                    <a:cubicBezTo>
                      <a:pt x="-2381" y="33338"/>
                      <a:pt x="-2381" y="36195"/>
                      <a:pt x="7144" y="36195"/>
                    </a:cubicBezTo>
                    <a:cubicBezTo>
                      <a:pt x="26194" y="36195"/>
                      <a:pt x="45244" y="36195"/>
                      <a:pt x="64294" y="36195"/>
                    </a:cubicBezTo>
                    <a:cubicBezTo>
                      <a:pt x="83344" y="36195"/>
                      <a:pt x="102394" y="36195"/>
                      <a:pt x="121444" y="36195"/>
                    </a:cubicBezTo>
                    <a:cubicBezTo>
                      <a:pt x="130969" y="36195"/>
                      <a:pt x="146209" y="33338"/>
                      <a:pt x="155734" y="29527"/>
                    </a:cubicBezTo>
                    <a:cubicBezTo>
                      <a:pt x="165259" y="25717"/>
                      <a:pt x="174784" y="21907"/>
                      <a:pt x="184309" y="18097"/>
                    </a:cubicBezTo>
                    <a:cubicBezTo>
                      <a:pt x="193834" y="14288"/>
                      <a:pt x="203359" y="10477"/>
                      <a:pt x="212884" y="6667"/>
                    </a:cubicBezTo>
                    <a:cubicBezTo>
                      <a:pt x="222409" y="2857"/>
                      <a:pt x="222409" y="0"/>
                      <a:pt x="212884" y="0"/>
                    </a:cubicBezTo>
                    <a:cubicBezTo>
                      <a:pt x="193834" y="0"/>
                      <a:pt x="174784" y="0"/>
                      <a:pt x="155734" y="0"/>
                    </a:cubicBezTo>
                    <a:cubicBezTo>
                      <a:pt x="136684" y="0"/>
                      <a:pt x="117634" y="0"/>
                      <a:pt x="98584" y="0"/>
                    </a:cubicBezTo>
                    <a:lnTo>
                      <a:pt x="98584" y="0"/>
                    </a:lnTo>
                    <a:close/>
                    <a:moveTo>
                      <a:pt x="449104" y="0"/>
                    </a:moveTo>
                    <a:cubicBezTo>
                      <a:pt x="439579" y="0"/>
                      <a:pt x="424339" y="2857"/>
                      <a:pt x="414814" y="6667"/>
                    </a:cubicBezTo>
                    <a:cubicBezTo>
                      <a:pt x="405289" y="10477"/>
                      <a:pt x="395764" y="14288"/>
                      <a:pt x="386239" y="18097"/>
                    </a:cubicBezTo>
                    <a:cubicBezTo>
                      <a:pt x="376714" y="21907"/>
                      <a:pt x="367189" y="25717"/>
                      <a:pt x="357664" y="29527"/>
                    </a:cubicBezTo>
                    <a:cubicBezTo>
                      <a:pt x="348139" y="33338"/>
                      <a:pt x="348139" y="36195"/>
                      <a:pt x="357664" y="36195"/>
                    </a:cubicBezTo>
                    <a:cubicBezTo>
                      <a:pt x="376714" y="36195"/>
                      <a:pt x="395764" y="36195"/>
                      <a:pt x="414814" y="36195"/>
                    </a:cubicBezTo>
                    <a:cubicBezTo>
                      <a:pt x="433864" y="36195"/>
                      <a:pt x="452914" y="36195"/>
                      <a:pt x="471964" y="36195"/>
                    </a:cubicBezTo>
                    <a:cubicBezTo>
                      <a:pt x="481489" y="36195"/>
                      <a:pt x="496729" y="33338"/>
                      <a:pt x="506254" y="29527"/>
                    </a:cubicBezTo>
                    <a:cubicBezTo>
                      <a:pt x="515779" y="25717"/>
                      <a:pt x="525304" y="21907"/>
                      <a:pt x="534829" y="18097"/>
                    </a:cubicBezTo>
                    <a:cubicBezTo>
                      <a:pt x="544354" y="14288"/>
                      <a:pt x="553879" y="10477"/>
                      <a:pt x="563404" y="6667"/>
                    </a:cubicBezTo>
                    <a:cubicBezTo>
                      <a:pt x="572929" y="2857"/>
                      <a:pt x="572929" y="0"/>
                      <a:pt x="563404" y="0"/>
                    </a:cubicBezTo>
                    <a:cubicBezTo>
                      <a:pt x="544354" y="0"/>
                      <a:pt x="525304" y="0"/>
                      <a:pt x="506254" y="0"/>
                    </a:cubicBezTo>
                    <a:cubicBezTo>
                      <a:pt x="487204" y="0"/>
                      <a:pt x="468154" y="0"/>
                      <a:pt x="449104" y="0"/>
                    </a:cubicBezTo>
                    <a:lnTo>
                      <a:pt x="449104" y="0"/>
                    </a:lnTo>
                    <a:close/>
                    <a:moveTo>
                      <a:pt x="624364" y="0"/>
                    </a:moveTo>
                    <a:cubicBezTo>
                      <a:pt x="643414" y="0"/>
                      <a:pt x="662464" y="0"/>
                      <a:pt x="681514" y="0"/>
                    </a:cubicBezTo>
                    <a:cubicBezTo>
                      <a:pt x="700564" y="0"/>
                      <a:pt x="719614" y="0"/>
                      <a:pt x="738664" y="0"/>
                    </a:cubicBezTo>
                    <a:cubicBezTo>
                      <a:pt x="748189" y="0"/>
                      <a:pt x="748189" y="2857"/>
                      <a:pt x="738664" y="6667"/>
                    </a:cubicBezTo>
                    <a:cubicBezTo>
                      <a:pt x="729139" y="10477"/>
                      <a:pt x="719614" y="14288"/>
                      <a:pt x="710089" y="18097"/>
                    </a:cubicBezTo>
                    <a:cubicBezTo>
                      <a:pt x="700564" y="21907"/>
                      <a:pt x="691039" y="25717"/>
                      <a:pt x="681514" y="29527"/>
                    </a:cubicBezTo>
                    <a:cubicBezTo>
                      <a:pt x="671989" y="33338"/>
                      <a:pt x="656749" y="36195"/>
                      <a:pt x="647224" y="36195"/>
                    </a:cubicBezTo>
                    <a:cubicBezTo>
                      <a:pt x="628174" y="36195"/>
                      <a:pt x="609124" y="36195"/>
                      <a:pt x="590074" y="36195"/>
                    </a:cubicBezTo>
                    <a:cubicBezTo>
                      <a:pt x="571024" y="36195"/>
                      <a:pt x="551974" y="36195"/>
                      <a:pt x="532924" y="36195"/>
                    </a:cubicBezTo>
                    <a:cubicBezTo>
                      <a:pt x="523399" y="36195"/>
                      <a:pt x="523399" y="33338"/>
                      <a:pt x="532924" y="29527"/>
                    </a:cubicBezTo>
                    <a:cubicBezTo>
                      <a:pt x="542449" y="25717"/>
                      <a:pt x="551974" y="21907"/>
                      <a:pt x="561499" y="18097"/>
                    </a:cubicBezTo>
                    <a:cubicBezTo>
                      <a:pt x="571024" y="14288"/>
                      <a:pt x="580549" y="10477"/>
                      <a:pt x="590074" y="6667"/>
                    </a:cubicBezTo>
                    <a:cubicBezTo>
                      <a:pt x="599599" y="3810"/>
                      <a:pt x="614839" y="0"/>
                      <a:pt x="624364" y="0"/>
                    </a:cubicBezTo>
                    <a:lnTo>
                      <a:pt x="624364" y="0"/>
                    </a:lnTo>
                    <a:close/>
                    <a:moveTo>
                      <a:pt x="799624" y="0"/>
                    </a:moveTo>
                    <a:cubicBezTo>
                      <a:pt x="790099" y="0"/>
                      <a:pt x="774859" y="2857"/>
                      <a:pt x="765334" y="6667"/>
                    </a:cubicBezTo>
                    <a:cubicBezTo>
                      <a:pt x="755809" y="10477"/>
                      <a:pt x="746284" y="14288"/>
                      <a:pt x="736759" y="18097"/>
                    </a:cubicBezTo>
                    <a:cubicBezTo>
                      <a:pt x="727234" y="21907"/>
                      <a:pt x="717709" y="25717"/>
                      <a:pt x="708184" y="29527"/>
                    </a:cubicBezTo>
                    <a:cubicBezTo>
                      <a:pt x="698659" y="33338"/>
                      <a:pt x="698659" y="36195"/>
                      <a:pt x="708184" y="36195"/>
                    </a:cubicBezTo>
                    <a:cubicBezTo>
                      <a:pt x="727234" y="36195"/>
                      <a:pt x="746284" y="36195"/>
                      <a:pt x="765334" y="36195"/>
                    </a:cubicBezTo>
                    <a:cubicBezTo>
                      <a:pt x="784384" y="36195"/>
                      <a:pt x="803434" y="36195"/>
                      <a:pt x="822484" y="36195"/>
                    </a:cubicBezTo>
                    <a:cubicBezTo>
                      <a:pt x="832009" y="36195"/>
                      <a:pt x="847249" y="33338"/>
                      <a:pt x="856774" y="29527"/>
                    </a:cubicBezTo>
                    <a:cubicBezTo>
                      <a:pt x="866299" y="25717"/>
                      <a:pt x="875824" y="21907"/>
                      <a:pt x="885349" y="18097"/>
                    </a:cubicBezTo>
                    <a:cubicBezTo>
                      <a:pt x="894874" y="14288"/>
                      <a:pt x="904399" y="10477"/>
                      <a:pt x="913924" y="6667"/>
                    </a:cubicBezTo>
                    <a:cubicBezTo>
                      <a:pt x="923449" y="2857"/>
                      <a:pt x="923449" y="0"/>
                      <a:pt x="913924" y="0"/>
                    </a:cubicBezTo>
                    <a:cubicBezTo>
                      <a:pt x="894874" y="0"/>
                      <a:pt x="875824" y="0"/>
                      <a:pt x="856774" y="0"/>
                    </a:cubicBezTo>
                    <a:cubicBezTo>
                      <a:pt x="837724" y="0"/>
                      <a:pt x="818674" y="0"/>
                      <a:pt x="799624" y="0"/>
                    </a:cubicBezTo>
                    <a:lnTo>
                      <a:pt x="799624" y="0"/>
                    </a:lnTo>
                    <a:close/>
                    <a:moveTo>
                      <a:pt x="974884" y="0"/>
                    </a:moveTo>
                    <a:cubicBezTo>
                      <a:pt x="993934" y="0"/>
                      <a:pt x="1012984" y="0"/>
                      <a:pt x="1032034" y="0"/>
                    </a:cubicBezTo>
                    <a:cubicBezTo>
                      <a:pt x="1051084" y="0"/>
                      <a:pt x="1070134" y="0"/>
                      <a:pt x="1089184" y="0"/>
                    </a:cubicBezTo>
                    <a:cubicBezTo>
                      <a:pt x="1098709" y="0"/>
                      <a:pt x="1098709" y="2857"/>
                      <a:pt x="1089184" y="6667"/>
                    </a:cubicBezTo>
                    <a:cubicBezTo>
                      <a:pt x="1079659" y="10477"/>
                      <a:pt x="1070134" y="14288"/>
                      <a:pt x="1060609" y="18097"/>
                    </a:cubicBezTo>
                    <a:cubicBezTo>
                      <a:pt x="1051084" y="21907"/>
                      <a:pt x="1041559" y="25717"/>
                      <a:pt x="1032034" y="29527"/>
                    </a:cubicBezTo>
                    <a:cubicBezTo>
                      <a:pt x="1022509" y="33338"/>
                      <a:pt x="1007269" y="36195"/>
                      <a:pt x="997744" y="36195"/>
                    </a:cubicBezTo>
                    <a:cubicBezTo>
                      <a:pt x="978694" y="36195"/>
                      <a:pt x="959644" y="36195"/>
                      <a:pt x="940594" y="36195"/>
                    </a:cubicBezTo>
                    <a:cubicBezTo>
                      <a:pt x="921544" y="36195"/>
                      <a:pt x="902494" y="36195"/>
                      <a:pt x="883444" y="36195"/>
                    </a:cubicBezTo>
                    <a:cubicBezTo>
                      <a:pt x="873919" y="36195"/>
                      <a:pt x="873919" y="33338"/>
                      <a:pt x="883444" y="29527"/>
                    </a:cubicBezTo>
                    <a:cubicBezTo>
                      <a:pt x="892969" y="25717"/>
                      <a:pt x="902494" y="21907"/>
                      <a:pt x="912019" y="18097"/>
                    </a:cubicBezTo>
                    <a:cubicBezTo>
                      <a:pt x="921544" y="14288"/>
                      <a:pt x="931069" y="10477"/>
                      <a:pt x="940594" y="6667"/>
                    </a:cubicBezTo>
                    <a:cubicBezTo>
                      <a:pt x="949166" y="3810"/>
                      <a:pt x="965359" y="0"/>
                      <a:pt x="974884" y="0"/>
                    </a:cubicBezTo>
                    <a:lnTo>
                      <a:pt x="974884" y="0"/>
                    </a:lnTo>
                    <a:close/>
                    <a:moveTo>
                      <a:pt x="1150144" y="0"/>
                    </a:moveTo>
                    <a:cubicBezTo>
                      <a:pt x="1140619" y="0"/>
                      <a:pt x="1125379" y="2857"/>
                      <a:pt x="1115854" y="6667"/>
                    </a:cubicBezTo>
                    <a:cubicBezTo>
                      <a:pt x="1106329" y="10477"/>
                      <a:pt x="1096804" y="14288"/>
                      <a:pt x="1087279" y="18097"/>
                    </a:cubicBezTo>
                    <a:cubicBezTo>
                      <a:pt x="1077754" y="21907"/>
                      <a:pt x="1068229" y="25717"/>
                      <a:pt x="1058704" y="29527"/>
                    </a:cubicBezTo>
                    <a:cubicBezTo>
                      <a:pt x="1049179" y="33338"/>
                      <a:pt x="1049179" y="36195"/>
                      <a:pt x="1058704" y="36195"/>
                    </a:cubicBezTo>
                    <a:cubicBezTo>
                      <a:pt x="1077754" y="36195"/>
                      <a:pt x="1096804" y="36195"/>
                      <a:pt x="1115854" y="36195"/>
                    </a:cubicBezTo>
                    <a:cubicBezTo>
                      <a:pt x="1134904" y="36195"/>
                      <a:pt x="1153954" y="36195"/>
                      <a:pt x="1173004" y="36195"/>
                    </a:cubicBezTo>
                    <a:cubicBezTo>
                      <a:pt x="1182529" y="36195"/>
                      <a:pt x="1197769" y="33338"/>
                      <a:pt x="1207294" y="29527"/>
                    </a:cubicBezTo>
                    <a:cubicBezTo>
                      <a:pt x="1216819" y="25717"/>
                      <a:pt x="1226344" y="21907"/>
                      <a:pt x="1235869" y="18097"/>
                    </a:cubicBezTo>
                    <a:cubicBezTo>
                      <a:pt x="1245394" y="14288"/>
                      <a:pt x="1254919" y="10477"/>
                      <a:pt x="1264444" y="6667"/>
                    </a:cubicBezTo>
                    <a:cubicBezTo>
                      <a:pt x="1273969" y="2857"/>
                      <a:pt x="1273969" y="0"/>
                      <a:pt x="1264444" y="0"/>
                    </a:cubicBezTo>
                    <a:cubicBezTo>
                      <a:pt x="1245394" y="0"/>
                      <a:pt x="1226344" y="0"/>
                      <a:pt x="1207294" y="0"/>
                    </a:cubicBezTo>
                    <a:cubicBezTo>
                      <a:pt x="1188244" y="0"/>
                      <a:pt x="1168241" y="0"/>
                      <a:pt x="1150144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5812631" y="3628071"/>
                <a:ext cx="1270634" cy="36195"/>
              </a:xfrm>
              <a:custGeom>
                <a:rect b="b" l="l" r="r" t="t"/>
                <a:pathLst>
                  <a:path extrusionOk="0" h="36195" w="1270634">
                    <a:moveTo>
                      <a:pt x="273844" y="0"/>
                    </a:moveTo>
                    <a:cubicBezTo>
                      <a:pt x="292894" y="0"/>
                      <a:pt x="311944" y="0"/>
                      <a:pt x="330994" y="0"/>
                    </a:cubicBezTo>
                    <a:cubicBezTo>
                      <a:pt x="350044" y="0"/>
                      <a:pt x="369094" y="0"/>
                      <a:pt x="388144" y="0"/>
                    </a:cubicBezTo>
                    <a:cubicBezTo>
                      <a:pt x="397669" y="0"/>
                      <a:pt x="397669" y="2858"/>
                      <a:pt x="388144" y="6668"/>
                    </a:cubicBezTo>
                    <a:cubicBezTo>
                      <a:pt x="378619" y="10478"/>
                      <a:pt x="369094" y="14288"/>
                      <a:pt x="359569" y="18098"/>
                    </a:cubicBezTo>
                    <a:cubicBezTo>
                      <a:pt x="350044" y="21908"/>
                      <a:pt x="340519" y="25718"/>
                      <a:pt x="330994" y="29528"/>
                    </a:cubicBezTo>
                    <a:cubicBezTo>
                      <a:pt x="321469" y="33338"/>
                      <a:pt x="306229" y="36195"/>
                      <a:pt x="296704" y="36195"/>
                    </a:cubicBezTo>
                    <a:cubicBezTo>
                      <a:pt x="277654" y="36195"/>
                      <a:pt x="258604" y="36195"/>
                      <a:pt x="239554" y="36195"/>
                    </a:cubicBezTo>
                    <a:cubicBezTo>
                      <a:pt x="220504" y="36195"/>
                      <a:pt x="201454" y="36195"/>
                      <a:pt x="182404" y="36195"/>
                    </a:cubicBezTo>
                    <a:cubicBezTo>
                      <a:pt x="172879" y="36195"/>
                      <a:pt x="172879" y="33338"/>
                      <a:pt x="182404" y="29528"/>
                    </a:cubicBezTo>
                    <a:cubicBezTo>
                      <a:pt x="191929" y="25718"/>
                      <a:pt x="201454" y="21908"/>
                      <a:pt x="210979" y="18098"/>
                    </a:cubicBezTo>
                    <a:cubicBezTo>
                      <a:pt x="220504" y="14288"/>
                      <a:pt x="230029" y="10478"/>
                      <a:pt x="239554" y="6668"/>
                    </a:cubicBezTo>
                    <a:cubicBezTo>
                      <a:pt x="248126" y="2858"/>
                      <a:pt x="264319" y="0"/>
                      <a:pt x="273844" y="0"/>
                    </a:cubicBezTo>
                    <a:lnTo>
                      <a:pt x="273844" y="0"/>
                    </a:lnTo>
                    <a:close/>
                    <a:moveTo>
                      <a:pt x="98584" y="0"/>
                    </a:moveTo>
                    <a:cubicBezTo>
                      <a:pt x="89059" y="0"/>
                      <a:pt x="73819" y="2858"/>
                      <a:pt x="64294" y="6668"/>
                    </a:cubicBezTo>
                    <a:cubicBezTo>
                      <a:pt x="54769" y="10478"/>
                      <a:pt x="45244" y="14288"/>
                      <a:pt x="35719" y="18098"/>
                    </a:cubicBezTo>
                    <a:cubicBezTo>
                      <a:pt x="26194" y="21908"/>
                      <a:pt x="16669" y="25718"/>
                      <a:pt x="7144" y="29528"/>
                    </a:cubicBezTo>
                    <a:cubicBezTo>
                      <a:pt x="-2381" y="33338"/>
                      <a:pt x="-2381" y="36195"/>
                      <a:pt x="7144" y="36195"/>
                    </a:cubicBezTo>
                    <a:cubicBezTo>
                      <a:pt x="26194" y="36195"/>
                      <a:pt x="45244" y="36195"/>
                      <a:pt x="64294" y="36195"/>
                    </a:cubicBezTo>
                    <a:cubicBezTo>
                      <a:pt x="83344" y="36195"/>
                      <a:pt x="102394" y="36195"/>
                      <a:pt x="121444" y="36195"/>
                    </a:cubicBezTo>
                    <a:cubicBezTo>
                      <a:pt x="130969" y="36195"/>
                      <a:pt x="146209" y="33338"/>
                      <a:pt x="155734" y="29528"/>
                    </a:cubicBezTo>
                    <a:cubicBezTo>
                      <a:pt x="165259" y="25718"/>
                      <a:pt x="174784" y="21908"/>
                      <a:pt x="184309" y="18098"/>
                    </a:cubicBezTo>
                    <a:cubicBezTo>
                      <a:pt x="193834" y="14288"/>
                      <a:pt x="203359" y="10478"/>
                      <a:pt x="212884" y="6668"/>
                    </a:cubicBezTo>
                    <a:cubicBezTo>
                      <a:pt x="222409" y="2858"/>
                      <a:pt x="222409" y="0"/>
                      <a:pt x="212884" y="0"/>
                    </a:cubicBezTo>
                    <a:cubicBezTo>
                      <a:pt x="193834" y="0"/>
                      <a:pt x="174784" y="0"/>
                      <a:pt x="155734" y="0"/>
                    </a:cubicBezTo>
                    <a:cubicBezTo>
                      <a:pt x="136684" y="0"/>
                      <a:pt x="117634" y="0"/>
                      <a:pt x="98584" y="0"/>
                    </a:cubicBezTo>
                    <a:lnTo>
                      <a:pt x="98584" y="0"/>
                    </a:lnTo>
                    <a:close/>
                    <a:moveTo>
                      <a:pt x="449104" y="0"/>
                    </a:moveTo>
                    <a:cubicBezTo>
                      <a:pt x="439579" y="0"/>
                      <a:pt x="424339" y="2858"/>
                      <a:pt x="414814" y="6668"/>
                    </a:cubicBezTo>
                    <a:cubicBezTo>
                      <a:pt x="405289" y="10478"/>
                      <a:pt x="395764" y="14288"/>
                      <a:pt x="386239" y="18098"/>
                    </a:cubicBezTo>
                    <a:cubicBezTo>
                      <a:pt x="376714" y="21908"/>
                      <a:pt x="367189" y="25718"/>
                      <a:pt x="357664" y="29528"/>
                    </a:cubicBezTo>
                    <a:cubicBezTo>
                      <a:pt x="348139" y="33338"/>
                      <a:pt x="348139" y="36195"/>
                      <a:pt x="357664" y="36195"/>
                    </a:cubicBezTo>
                    <a:cubicBezTo>
                      <a:pt x="376714" y="36195"/>
                      <a:pt x="395764" y="36195"/>
                      <a:pt x="414814" y="36195"/>
                    </a:cubicBezTo>
                    <a:cubicBezTo>
                      <a:pt x="433864" y="36195"/>
                      <a:pt x="452914" y="36195"/>
                      <a:pt x="471964" y="36195"/>
                    </a:cubicBezTo>
                    <a:cubicBezTo>
                      <a:pt x="481489" y="36195"/>
                      <a:pt x="496729" y="33338"/>
                      <a:pt x="506254" y="29528"/>
                    </a:cubicBezTo>
                    <a:cubicBezTo>
                      <a:pt x="515779" y="25718"/>
                      <a:pt x="525304" y="21908"/>
                      <a:pt x="534829" y="18098"/>
                    </a:cubicBezTo>
                    <a:cubicBezTo>
                      <a:pt x="544354" y="14288"/>
                      <a:pt x="553879" y="10478"/>
                      <a:pt x="563404" y="6668"/>
                    </a:cubicBezTo>
                    <a:cubicBezTo>
                      <a:pt x="572929" y="2858"/>
                      <a:pt x="572929" y="0"/>
                      <a:pt x="563404" y="0"/>
                    </a:cubicBezTo>
                    <a:cubicBezTo>
                      <a:pt x="544354" y="0"/>
                      <a:pt x="525304" y="0"/>
                      <a:pt x="506254" y="0"/>
                    </a:cubicBezTo>
                    <a:cubicBezTo>
                      <a:pt x="487204" y="0"/>
                      <a:pt x="467201" y="0"/>
                      <a:pt x="449104" y="0"/>
                    </a:cubicBezTo>
                    <a:lnTo>
                      <a:pt x="449104" y="0"/>
                    </a:lnTo>
                    <a:close/>
                    <a:moveTo>
                      <a:pt x="623411" y="0"/>
                    </a:moveTo>
                    <a:cubicBezTo>
                      <a:pt x="642461" y="0"/>
                      <a:pt x="661511" y="0"/>
                      <a:pt x="680561" y="0"/>
                    </a:cubicBezTo>
                    <a:cubicBezTo>
                      <a:pt x="699611" y="0"/>
                      <a:pt x="718661" y="0"/>
                      <a:pt x="737711" y="0"/>
                    </a:cubicBezTo>
                    <a:cubicBezTo>
                      <a:pt x="747236" y="0"/>
                      <a:pt x="747236" y="2858"/>
                      <a:pt x="737711" y="6668"/>
                    </a:cubicBezTo>
                    <a:cubicBezTo>
                      <a:pt x="728186" y="10478"/>
                      <a:pt x="718661" y="14288"/>
                      <a:pt x="709136" y="18098"/>
                    </a:cubicBezTo>
                    <a:cubicBezTo>
                      <a:pt x="699611" y="21908"/>
                      <a:pt x="690086" y="25718"/>
                      <a:pt x="680561" y="29528"/>
                    </a:cubicBezTo>
                    <a:cubicBezTo>
                      <a:pt x="671036" y="33338"/>
                      <a:pt x="655796" y="36195"/>
                      <a:pt x="646271" y="36195"/>
                    </a:cubicBezTo>
                    <a:cubicBezTo>
                      <a:pt x="627221" y="36195"/>
                      <a:pt x="608171" y="36195"/>
                      <a:pt x="589121" y="36195"/>
                    </a:cubicBezTo>
                    <a:cubicBezTo>
                      <a:pt x="570071" y="36195"/>
                      <a:pt x="551021" y="36195"/>
                      <a:pt x="531971" y="36195"/>
                    </a:cubicBezTo>
                    <a:cubicBezTo>
                      <a:pt x="522446" y="36195"/>
                      <a:pt x="522446" y="33338"/>
                      <a:pt x="531971" y="29528"/>
                    </a:cubicBezTo>
                    <a:cubicBezTo>
                      <a:pt x="541496" y="25718"/>
                      <a:pt x="551021" y="21908"/>
                      <a:pt x="560546" y="18098"/>
                    </a:cubicBezTo>
                    <a:cubicBezTo>
                      <a:pt x="570071" y="14288"/>
                      <a:pt x="579596" y="10478"/>
                      <a:pt x="589121" y="6668"/>
                    </a:cubicBezTo>
                    <a:cubicBezTo>
                      <a:pt x="598646" y="2858"/>
                      <a:pt x="614839" y="0"/>
                      <a:pt x="623411" y="0"/>
                    </a:cubicBezTo>
                    <a:lnTo>
                      <a:pt x="623411" y="0"/>
                    </a:lnTo>
                    <a:close/>
                    <a:moveTo>
                      <a:pt x="798671" y="0"/>
                    </a:moveTo>
                    <a:cubicBezTo>
                      <a:pt x="789146" y="0"/>
                      <a:pt x="773906" y="2858"/>
                      <a:pt x="764381" y="6668"/>
                    </a:cubicBezTo>
                    <a:cubicBezTo>
                      <a:pt x="754856" y="10478"/>
                      <a:pt x="745331" y="14288"/>
                      <a:pt x="735806" y="18098"/>
                    </a:cubicBezTo>
                    <a:cubicBezTo>
                      <a:pt x="726281" y="21908"/>
                      <a:pt x="716756" y="25718"/>
                      <a:pt x="707231" y="29528"/>
                    </a:cubicBezTo>
                    <a:cubicBezTo>
                      <a:pt x="697706" y="33338"/>
                      <a:pt x="697706" y="36195"/>
                      <a:pt x="707231" y="36195"/>
                    </a:cubicBezTo>
                    <a:cubicBezTo>
                      <a:pt x="726281" y="36195"/>
                      <a:pt x="745331" y="36195"/>
                      <a:pt x="764381" y="36195"/>
                    </a:cubicBezTo>
                    <a:cubicBezTo>
                      <a:pt x="783431" y="36195"/>
                      <a:pt x="802481" y="36195"/>
                      <a:pt x="821531" y="36195"/>
                    </a:cubicBezTo>
                    <a:cubicBezTo>
                      <a:pt x="831056" y="36195"/>
                      <a:pt x="846296" y="33338"/>
                      <a:pt x="855821" y="29528"/>
                    </a:cubicBezTo>
                    <a:cubicBezTo>
                      <a:pt x="865346" y="25718"/>
                      <a:pt x="874871" y="21908"/>
                      <a:pt x="884396" y="18098"/>
                    </a:cubicBezTo>
                    <a:cubicBezTo>
                      <a:pt x="893921" y="14288"/>
                      <a:pt x="903446" y="10478"/>
                      <a:pt x="912971" y="6668"/>
                    </a:cubicBezTo>
                    <a:cubicBezTo>
                      <a:pt x="922496" y="2858"/>
                      <a:pt x="922496" y="0"/>
                      <a:pt x="912971" y="0"/>
                    </a:cubicBezTo>
                    <a:cubicBezTo>
                      <a:pt x="893921" y="0"/>
                      <a:pt x="874871" y="0"/>
                      <a:pt x="855821" y="0"/>
                    </a:cubicBezTo>
                    <a:cubicBezTo>
                      <a:pt x="836771" y="0"/>
                      <a:pt x="817721" y="0"/>
                      <a:pt x="798671" y="0"/>
                    </a:cubicBezTo>
                    <a:lnTo>
                      <a:pt x="798671" y="0"/>
                    </a:lnTo>
                    <a:close/>
                    <a:moveTo>
                      <a:pt x="973931" y="0"/>
                    </a:moveTo>
                    <a:cubicBezTo>
                      <a:pt x="992981" y="0"/>
                      <a:pt x="1012031" y="0"/>
                      <a:pt x="1031081" y="0"/>
                    </a:cubicBezTo>
                    <a:cubicBezTo>
                      <a:pt x="1050131" y="0"/>
                      <a:pt x="1069181" y="0"/>
                      <a:pt x="1088231" y="0"/>
                    </a:cubicBezTo>
                    <a:cubicBezTo>
                      <a:pt x="1097756" y="0"/>
                      <a:pt x="1097756" y="2858"/>
                      <a:pt x="1088231" y="6668"/>
                    </a:cubicBezTo>
                    <a:cubicBezTo>
                      <a:pt x="1078706" y="10478"/>
                      <a:pt x="1069181" y="14288"/>
                      <a:pt x="1059656" y="18098"/>
                    </a:cubicBezTo>
                    <a:cubicBezTo>
                      <a:pt x="1050131" y="21908"/>
                      <a:pt x="1040606" y="25718"/>
                      <a:pt x="1031081" y="29528"/>
                    </a:cubicBezTo>
                    <a:cubicBezTo>
                      <a:pt x="1021556" y="33338"/>
                      <a:pt x="1006316" y="36195"/>
                      <a:pt x="996791" y="36195"/>
                    </a:cubicBezTo>
                    <a:cubicBezTo>
                      <a:pt x="977741" y="36195"/>
                      <a:pt x="958691" y="36195"/>
                      <a:pt x="939641" y="36195"/>
                    </a:cubicBezTo>
                    <a:cubicBezTo>
                      <a:pt x="920591" y="36195"/>
                      <a:pt x="901541" y="36195"/>
                      <a:pt x="882491" y="36195"/>
                    </a:cubicBezTo>
                    <a:cubicBezTo>
                      <a:pt x="872966" y="36195"/>
                      <a:pt x="872966" y="33338"/>
                      <a:pt x="882491" y="29528"/>
                    </a:cubicBezTo>
                    <a:cubicBezTo>
                      <a:pt x="892016" y="25718"/>
                      <a:pt x="901541" y="21908"/>
                      <a:pt x="911066" y="18098"/>
                    </a:cubicBezTo>
                    <a:cubicBezTo>
                      <a:pt x="920591" y="14288"/>
                      <a:pt x="930116" y="10478"/>
                      <a:pt x="939641" y="6668"/>
                    </a:cubicBezTo>
                    <a:cubicBezTo>
                      <a:pt x="949166" y="2858"/>
                      <a:pt x="964406" y="0"/>
                      <a:pt x="973931" y="0"/>
                    </a:cubicBezTo>
                    <a:lnTo>
                      <a:pt x="973931" y="0"/>
                    </a:lnTo>
                    <a:close/>
                    <a:moveTo>
                      <a:pt x="1149191" y="0"/>
                    </a:moveTo>
                    <a:cubicBezTo>
                      <a:pt x="1139666" y="0"/>
                      <a:pt x="1124426" y="2858"/>
                      <a:pt x="1114901" y="6668"/>
                    </a:cubicBezTo>
                    <a:cubicBezTo>
                      <a:pt x="1105376" y="10478"/>
                      <a:pt x="1095851" y="14288"/>
                      <a:pt x="1086326" y="18098"/>
                    </a:cubicBezTo>
                    <a:cubicBezTo>
                      <a:pt x="1076801" y="21908"/>
                      <a:pt x="1067276" y="25718"/>
                      <a:pt x="1057751" y="29528"/>
                    </a:cubicBezTo>
                    <a:cubicBezTo>
                      <a:pt x="1048226" y="33338"/>
                      <a:pt x="1048226" y="36195"/>
                      <a:pt x="1057751" y="36195"/>
                    </a:cubicBezTo>
                    <a:cubicBezTo>
                      <a:pt x="1076801" y="36195"/>
                      <a:pt x="1095851" y="36195"/>
                      <a:pt x="1114901" y="36195"/>
                    </a:cubicBezTo>
                    <a:cubicBezTo>
                      <a:pt x="1133951" y="36195"/>
                      <a:pt x="1153001" y="36195"/>
                      <a:pt x="1172051" y="36195"/>
                    </a:cubicBezTo>
                    <a:cubicBezTo>
                      <a:pt x="1181576" y="36195"/>
                      <a:pt x="1196816" y="33338"/>
                      <a:pt x="1206341" y="29528"/>
                    </a:cubicBezTo>
                    <a:cubicBezTo>
                      <a:pt x="1215866" y="25718"/>
                      <a:pt x="1225391" y="21908"/>
                      <a:pt x="1234916" y="18098"/>
                    </a:cubicBezTo>
                    <a:cubicBezTo>
                      <a:pt x="1244441" y="14288"/>
                      <a:pt x="1253966" y="10478"/>
                      <a:pt x="1263491" y="6668"/>
                    </a:cubicBezTo>
                    <a:cubicBezTo>
                      <a:pt x="1273016" y="2858"/>
                      <a:pt x="1273016" y="0"/>
                      <a:pt x="1263491" y="0"/>
                    </a:cubicBezTo>
                    <a:cubicBezTo>
                      <a:pt x="1244441" y="0"/>
                      <a:pt x="1225391" y="0"/>
                      <a:pt x="1206341" y="0"/>
                    </a:cubicBezTo>
                    <a:cubicBezTo>
                      <a:pt x="1187291" y="0"/>
                      <a:pt x="1168241" y="0"/>
                      <a:pt x="1149191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5687853" y="3677602"/>
                <a:ext cx="1271587" cy="36194"/>
              </a:xfrm>
              <a:custGeom>
                <a:rect b="b" l="l" r="r" t="t"/>
                <a:pathLst>
                  <a:path extrusionOk="0" h="36194" w="1271587">
                    <a:moveTo>
                      <a:pt x="273844" y="0"/>
                    </a:moveTo>
                    <a:cubicBezTo>
                      <a:pt x="292894" y="0"/>
                      <a:pt x="311944" y="0"/>
                      <a:pt x="330994" y="0"/>
                    </a:cubicBezTo>
                    <a:cubicBezTo>
                      <a:pt x="350044" y="0"/>
                      <a:pt x="369094" y="0"/>
                      <a:pt x="388144" y="0"/>
                    </a:cubicBezTo>
                    <a:cubicBezTo>
                      <a:pt x="397669" y="0"/>
                      <a:pt x="397669" y="2857"/>
                      <a:pt x="388144" y="6667"/>
                    </a:cubicBezTo>
                    <a:cubicBezTo>
                      <a:pt x="378619" y="10477"/>
                      <a:pt x="369094" y="14288"/>
                      <a:pt x="359569" y="18097"/>
                    </a:cubicBezTo>
                    <a:cubicBezTo>
                      <a:pt x="350044" y="21907"/>
                      <a:pt x="340519" y="25717"/>
                      <a:pt x="330994" y="29527"/>
                    </a:cubicBezTo>
                    <a:cubicBezTo>
                      <a:pt x="321469" y="33338"/>
                      <a:pt x="306229" y="36195"/>
                      <a:pt x="296704" y="36195"/>
                    </a:cubicBezTo>
                    <a:cubicBezTo>
                      <a:pt x="277654" y="36195"/>
                      <a:pt x="258604" y="36195"/>
                      <a:pt x="239554" y="36195"/>
                    </a:cubicBezTo>
                    <a:cubicBezTo>
                      <a:pt x="220504" y="36195"/>
                      <a:pt x="201454" y="36195"/>
                      <a:pt x="182404" y="36195"/>
                    </a:cubicBezTo>
                    <a:cubicBezTo>
                      <a:pt x="172879" y="36195"/>
                      <a:pt x="172879" y="33338"/>
                      <a:pt x="182404" y="29527"/>
                    </a:cubicBezTo>
                    <a:cubicBezTo>
                      <a:pt x="191929" y="25717"/>
                      <a:pt x="201454" y="21907"/>
                      <a:pt x="210979" y="18097"/>
                    </a:cubicBezTo>
                    <a:cubicBezTo>
                      <a:pt x="220504" y="14288"/>
                      <a:pt x="230029" y="10477"/>
                      <a:pt x="239554" y="6667"/>
                    </a:cubicBezTo>
                    <a:cubicBezTo>
                      <a:pt x="249079" y="2857"/>
                      <a:pt x="264319" y="0"/>
                      <a:pt x="273844" y="0"/>
                    </a:cubicBezTo>
                    <a:lnTo>
                      <a:pt x="273844" y="0"/>
                    </a:lnTo>
                    <a:close/>
                    <a:moveTo>
                      <a:pt x="98584" y="0"/>
                    </a:moveTo>
                    <a:cubicBezTo>
                      <a:pt x="89059" y="0"/>
                      <a:pt x="73819" y="2857"/>
                      <a:pt x="64294" y="6667"/>
                    </a:cubicBezTo>
                    <a:cubicBezTo>
                      <a:pt x="54769" y="10477"/>
                      <a:pt x="45244" y="14288"/>
                      <a:pt x="35719" y="18097"/>
                    </a:cubicBezTo>
                    <a:cubicBezTo>
                      <a:pt x="26194" y="21907"/>
                      <a:pt x="16669" y="25717"/>
                      <a:pt x="7144" y="29527"/>
                    </a:cubicBezTo>
                    <a:cubicBezTo>
                      <a:pt x="-2381" y="33338"/>
                      <a:pt x="-2381" y="36195"/>
                      <a:pt x="7144" y="36195"/>
                    </a:cubicBezTo>
                    <a:cubicBezTo>
                      <a:pt x="26194" y="36195"/>
                      <a:pt x="45244" y="36195"/>
                      <a:pt x="64294" y="36195"/>
                    </a:cubicBezTo>
                    <a:cubicBezTo>
                      <a:pt x="83344" y="36195"/>
                      <a:pt x="102394" y="36195"/>
                      <a:pt x="121444" y="36195"/>
                    </a:cubicBezTo>
                    <a:cubicBezTo>
                      <a:pt x="130969" y="36195"/>
                      <a:pt x="146209" y="33338"/>
                      <a:pt x="155734" y="29527"/>
                    </a:cubicBezTo>
                    <a:cubicBezTo>
                      <a:pt x="165259" y="25717"/>
                      <a:pt x="174784" y="21907"/>
                      <a:pt x="184309" y="18097"/>
                    </a:cubicBezTo>
                    <a:cubicBezTo>
                      <a:pt x="193834" y="14288"/>
                      <a:pt x="203359" y="10477"/>
                      <a:pt x="212884" y="6667"/>
                    </a:cubicBezTo>
                    <a:cubicBezTo>
                      <a:pt x="222409" y="2857"/>
                      <a:pt x="222409" y="0"/>
                      <a:pt x="212884" y="0"/>
                    </a:cubicBezTo>
                    <a:cubicBezTo>
                      <a:pt x="193834" y="0"/>
                      <a:pt x="174784" y="0"/>
                      <a:pt x="155734" y="0"/>
                    </a:cubicBezTo>
                    <a:cubicBezTo>
                      <a:pt x="136684" y="0"/>
                      <a:pt x="117634" y="0"/>
                      <a:pt x="98584" y="0"/>
                    </a:cubicBezTo>
                    <a:lnTo>
                      <a:pt x="98584" y="0"/>
                    </a:lnTo>
                    <a:close/>
                    <a:moveTo>
                      <a:pt x="449104" y="0"/>
                    </a:moveTo>
                    <a:cubicBezTo>
                      <a:pt x="439579" y="0"/>
                      <a:pt x="424339" y="2857"/>
                      <a:pt x="414814" y="6667"/>
                    </a:cubicBezTo>
                    <a:cubicBezTo>
                      <a:pt x="405289" y="10477"/>
                      <a:pt x="395764" y="14288"/>
                      <a:pt x="386239" y="18097"/>
                    </a:cubicBezTo>
                    <a:cubicBezTo>
                      <a:pt x="376714" y="21907"/>
                      <a:pt x="367189" y="25717"/>
                      <a:pt x="357664" y="29527"/>
                    </a:cubicBezTo>
                    <a:cubicBezTo>
                      <a:pt x="348139" y="33338"/>
                      <a:pt x="348139" y="36195"/>
                      <a:pt x="357664" y="36195"/>
                    </a:cubicBezTo>
                    <a:cubicBezTo>
                      <a:pt x="376714" y="36195"/>
                      <a:pt x="395764" y="36195"/>
                      <a:pt x="414814" y="36195"/>
                    </a:cubicBezTo>
                    <a:cubicBezTo>
                      <a:pt x="433864" y="36195"/>
                      <a:pt x="452914" y="36195"/>
                      <a:pt x="471964" y="36195"/>
                    </a:cubicBezTo>
                    <a:cubicBezTo>
                      <a:pt x="481489" y="36195"/>
                      <a:pt x="496729" y="33338"/>
                      <a:pt x="506254" y="29527"/>
                    </a:cubicBezTo>
                    <a:cubicBezTo>
                      <a:pt x="515779" y="25717"/>
                      <a:pt x="525304" y="21907"/>
                      <a:pt x="534829" y="18097"/>
                    </a:cubicBezTo>
                    <a:cubicBezTo>
                      <a:pt x="544354" y="14288"/>
                      <a:pt x="553879" y="10477"/>
                      <a:pt x="563404" y="6667"/>
                    </a:cubicBezTo>
                    <a:cubicBezTo>
                      <a:pt x="572929" y="2857"/>
                      <a:pt x="572929" y="0"/>
                      <a:pt x="563404" y="0"/>
                    </a:cubicBezTo>
                    <a:cubicBezTo>
                      <a:pt x="544354" y="0"/>
                      <a:pt x="525304" y="0"/>
                      <a:pt x="506254" y="0"/>
                    </a:cubicBezTo>
                    <a:cubicBezTo>
                      <a:pt x="487204" y="0"/>
                      <a:pt x="468154" y="0"/>
                      <a:pt x="449104" y="0"/>
                    </a:cubicBezTo>
                    <a:lnTo>
                      <a:pt x="449104" y="0"/>
                    </a:lnTo>
                    <a:close/>
                    <a:moveTo>
                      <a:pt x="624364" y="0"/>
                    </a:moveTo>
                    <a:cubicBezTo>
                      <a:pt x="643414" y="0"/>
                      <a:pt x="662464" y="0"/>
                      <a:pt x="681514" y="0"/>
                    </a:cubicBezTo>
                    <a:cubicBezTo>
                      <a:pt x="700564" y="0"/>
                      <a:pt x="719614" y="0"/>
                      <a:pt x="738664" y="0"/>
                    </a:cubicBezTo>
                    <a:cubicBezTo>
                      <a:pt x="748189" y="0"/>
                      <a:pt x="748189" y="2857"/>
                      <a:pt x="738664" y="6667"/>
                    </a:cubicBezTo>
                    <a:cubicBezTo>
                      <a:pt x="729139" y="10477"/>
                      <a:pt x="719614" y="14288"/>
                      <a:pt x="710089" y="18097"/>
                    </a:cubicBezTo>
                    <a:cubicBezTo>
                      <a:pt x="700564" y="21907"/>
                      <a:pt x="691039" y="25717"/>
                      <a:pt x="681514" y="29527"/>
                    </a:cubicBezTo>
                    <a:cubicBezTo>
                      <a:pt x="671989" y="33338"/>
                      <a:pt x="656749" y="36195"/>
                      <a:pt x="647224" y="36195"/>
                    </a:cubicBezTo>
                    <a:cubicBezTo>
                      <a:pt x="628174" y="36195"/>
                      <a:pt x="609124" y="36195"/>
                      <a:pt x="590074" y="36195"/>
                    </a:cubicBezTo>
                    <a:cubicBezTo>
                      <a:pt x="571024" y="36195"/>
                      <a:pt x="551974" y="36195"/>
                      <a:pt x="532924" y="36195"/>
                    </a:cubicBezTo>
                    <a:cubicBezTo>
                      <a:pt x="523399" y="36195"/>
                      <a:pt x="523399" y="33338"/>
                      <a:pt x="532924" y="29527"/>
                    </a:cubicBezTo>
                    <a:cubicBezTo>
                      <a:pt x="542449" y="25717"/>
                      <a:pt x="551974" y="21907"/>
                      <a:pt x="561499" y="18097"/>
                    </a:cubicBezTo>
                    <a:cubicBezTo>
                      <a:pt x="571024" y="14288"/>
                      <a:pt x="580549" y="10477"/>
                      <a:pt x="590074" y="6667"/>
                    </a:cubicBezTo>
                    <a:cubicBezTo>
                      <a:pt x="599599" y="2857"/>
                      <a:pt x="614839" y="0"/>
                      <a:pt x="624364" y="0"/>
                    </a:cubicBezTo>
                    <a:lnTo>
                      <a:pt x="624364" y="0"/>
                    </a:lnTo>
                    <a:close/>
                    <a:moveTo>
                      <a:pt x="799624" y="0"/>
                    </a:moveTo>
                    <a:cubicBezTo>
                      <a:pt x="790099" y="0"/>
                      <a:pt x="774859" y="2857"/>
                      <a:pt x="765334" y="6667"/>
                    </a:cubicBezTo>
                    <a:cubicBezTo>
                      <a:pt x="755809" y="10477"/>
                      <a:pt x="746284" y="14288"/>
                      <a:pt x="736759" y="18097"/>
                    </a:cubicBezTo>
                    <a:cubicBezTo>
                      <a:pt x="727234" y="21907"/>
                      <a:pt x="717709" y="25717"/>
                      <a:pt x="708184" y="29527"/>
                    </a:cubicBezTo>
                    <a:cubicBezTo>
                      <a:pt x="698659" y="33338"/>
                      <a:pt x="698659" y="36195"/>
                      <a:pt x="708184" y="36195"/>
                    </a:cubicBezTo>
                    <a:cubicBezTo>
                      <a:pt x="727234" y="36195"/>
                      <a:pt x="746284" y="36195"/>
                      <a:pt x="765334" y="36195"/>
                    </a:cubicBezTo>
                    <a:cubicBezTo>
                      <a:pt x="784384" y="36195"/>
                      <a:pt x="803434" y="36195"/>
                      <a:pt x="822484" y="36195"/>
                    </a:cubicBezTo>
                    <a:cubicBezTo>
                      <a:pt x="832009" y="36195"/>
                      <a:pt x="847249" y="33338"/>
                      <a:pt x="856774" y="29527"/>
                    </a:cubicBezTo>
                    <a:cubicBezTo>
                      <a:pt x="866299" y="25717"/>
                      <a:pt x="875824" y="21907"/>
                      <a:pt x="885349" y="18097"/>
                    </a:cubicBezTo>
                    <a:cubicBezTo>
                      <a:pt x="894874" y="14288"/>
                      <a:pt x="904399" y="10477"/>
                      <a:pt x="913924" y="6667"/>
                    </a:cubicBezTo>
                    <a:cubicBezTo>
                      <a:pt x="923449" y="2857"/>
                      <a:pt x="923449" y="0"/>
                      <a:pt x="913924" y="0"/>
                    </a:cubicBezTo>
                    <a:cubicBezTo>
                      <a:pt x="894874" y="0"/>
                      <a:pt x="875824" y="0"/>
                      <a:pt x="856774" y="0"/>
                    </a:cubicBezTo>
                    <a:cubicBezTo>
                      <a:pt x="837724" y="0"/>
                      <a:pt x="818674" y="0"/>
                      <a:pt x="799624" y="0"/>
                    </a:cubicBezTo>
                    <a:lnTo>
                      <a:pt x="799624" y="0"/>
                    </a:lnTo>
                    <a:close/>
                    <a:moveTo>
                      <a:pt x="974884" y="0"/>
                    </a:moveTo>
                    <a:cubicBezTo>
                      <a:pt x="993934" y="0"/>
                      <a:pt x="1012984" y="0"/>
                      <a:pt x="1032034" y="0"/>
                    </a:cubicBezTo>
                    <a:cubicBezTo>
                      <a:pt x="1051084" y="0"/>
                      <a:pt x="1070134" y="0"/>
                      <a:pt x="1089184" y="0"/>
                    </a:cubicBezTo>
                    <a:cubicBezTo>
                      <a:pt x="1098709" y="0"/>
                      <a:pt x="1098709" y="2857"/>
                      <a:pt x="1089184" y="6667"/>
                    </a:cubicBezTo>
                    <a:cubicBezTo>
                      <a:pt x="1079659" y="10477"/>
                      <a:pt x="1070134" y="14288"/>
                      <a:pt x="1060609" y="18097"/>
                    </a:cubicBezTo>
                    <a:cubicBezTo>
                      <a:pt x="1051084" y="21907"/>
                      <a:pt x="1041559" y="25717"/>
                      <a:pt x="1032034" y="29527"/>
                    </a:cubicBezTo>
                    <a:cubicBezTo>
                      <a:pt x="1022509" y="33338"/>
                      <a:pt x="1007269" y="36195"/>
                      <a:pt x="997744" y="36195"/>
                    </a:cubicBezTo>
                    <a:cubicBezTo>
                      <a:pt x="978694" y="36195"/>
                      <a:pt x="959644" y="36195"/>
                      <a:pt x="940594" y="36195"/>
                    </a:cubicBezTo>
                    <a:cubicBezTo>
                      <a:pt x="921544" y="36195"/>
                      <a:pt x="902494" y="36195"/>
                      <a:pt x="883444" y="36195"/>
                    </a:cubicBezTo>
                    <a:cubicBezTo>
                      <a:pt x="873919" y="36195"/>
                      <a:pt x="873919" y="33338"/>
                      <a:pt x="883444" y="29527"/>
                    </a:cubicBezTo>
                    <a:cubicBezTo>
                      <a:pt x="892969" y="25717"/>
                      <a:pt x="902494" y="21907"/>
                      <a:pt x="912019" y="18097"/>
                    </a:cubicBezTo>
                    <a:cubicBezTo>
                      <a:pt x="921544" y="14288"/>
                      <a:pt x="931069" y="10477"/>
                      <a:pt x="940594" y="6667"/>
                    </a:cubicBezTo>
                    <a:cubicBezTo>
                      <a:pt x="950119" y="2857"/>
                      <a:pt x="965359" y="0"/>
                      <a:pt x="974884" y="0"/>
                    </a:cubicBezTo>
                    <a:lnTo>
                      <a:pt x="974884" y="0"/>
                    </a:lnTo>
                    <a:close/>
                    <a:moveTo>
                      <a:pt x="1150144" y="0"/>
                    </a:moveTo>
                    <a:cubicBezTo>
                      <a:pt x="1140619" y="0"/>
                      <a:pt x="1125379" y="2857"/>
                      <a:pt x="1115854" y="6667"/>
                    </a:cubicBezTo>
                    <a:cubicBezTo>
                      <a:pt x="1106329" y="10477"/>
                      <a:pt x="1096804" y="14288"/>
                      <a:pt x="1087279" y="18097"/>
                    </a:cubicBezTo>
                    <a:cubicBezTo>
                      <a:pt x="1077754" y="21907"/>
                      <a:pt x="1068229" y="25717"/>
                      <a:pt x="1058704" y="29527"/>
                    </a:cubicBezTo>
                    <a:cubicBezTo>
                      <a:pt x="1049179" y="33338"/>
                      <a:pt x="1049179" y="36195"/>
                      <a:pt x="1058704" y="36195"/>
                    </a:cubicBezTo>
                    <a:cubicBezTo>
                      <a:pt x="1077754" y="36195"/>
                      <a:pt x="1096804" y="36195"/>
                      <a:pt x="1115854" y="36195"/>
                    </a:cubicBezTo>
                    <a:cubicBezTo>
                      <a:pt x="1134904" y="36195"/>
                      <a:pt x="1153954" y="36195"/>
                      <a:pt x="1173004" y="36195"/>
                    </a:cubicBezTo>
                    <a:cubicBezTo>
                      <a:pt x="1182529" y="36195"/>
                      <a:pt x="1197769" y="33338"/>
                      <a:pt x="1207294" y="29527"/>
                    </a:cubicBezTo>
                    <a:cubicBezTo>
                      <a:pt x="1216819" y="25717"/>
                      <a:pt x="1226344" y="21907"/>
                      <a:pt x="1235869" y="18097"/>
                    </a:cubicBezTo>
                    <a:cubicBezTo>
                      <a:pt x="1245394" y="14288"/>
                      <a:pt x="1254919" y="10477"/>
                      <a:pt x="1264444" y="6667"/>
                    </a:cubicBezTo>
                    <a:cubicBezTo>
                      <a:pt x="1273969" y="2857"/>
                      <a:pt x="1273969" y="0"/>
                      <a:pt x="1264444" y="0"/>
                    </a:cubicBezTo>
                    <a:cubicBezTo>
                      <a:pt x="1245394" y="0"/>
                      <a:pt x="1226344" y="0"/>
                      <a:pt x="1207294" y="0"/>
                    </a:cubicBezTo>
                    <a:cubicBezTo>
                      <a:pt x="1188244" y="0"/>
                      <a:pt x="1169194" y="0"/>
                      <a:pt x="1150144" y="0"/>
                    </a:cubicBezTo>
                    <a:close/>
                  </a:path>
                </a:pathLst>
              </a:custGeom>
              <a:solidFill>
                <a:srgbClr val="72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8" name="Google Shape;278;p8"/>
            <p:cNvSpPr/>
            <p:nvPr/>
          </p:nvSpPr>
          <p:spPr>
            <a:xfrm>
              <a:off x="5564028" y="3727132"/>
              <a:ext cx="1271587" cy="36195"/>
            </a:xfrm>
            <a:custGeom>
              <a:rect b="b" l="l" r="r" t="t"/>
              <a:pathLst>
                <a:path extrusionOk="0" h="36195" w="1271587">
                  <a:moveTo>
                    <a:pt x="273844" y="0"/>
                  </a:moveTo>
                  <a:cubicBezTo>
                    <a:pt x="292894" y="0"/>
                    <a:pt x="311944" y="0"/>
                    <a:pt x="330994" y="0"/>
                  </a:cubicBezTo>
                  <a:cubicBezTo>
                    <a:pt x="350044" y="0"/>
                    <a:pt x="369094" y="0"/>
                    <a:pt x="388144" y="0"/>
                  </a:cubicBezTo>
                  <a:cubicBezTo>
                    <a:pt x="397669" y="0"/>
                    <a:pt x="397669" y="2858"/>
                    <a:pt x="388144" y="6667"/>
                  </a:cubicBezTo>
                  <a:cubicBezTo>
                    <a:pt x="378619" y="10477"/>
                    <a:pt x="369094" y="14288"/>
                    <a:pt x="359569" y="18097"/>
                  </a:cubicBezTo>
                  <a:cubicBezTo>
                    <a:pt x="350044" y="21908"/>
                    <a:pt x="340519" y="25717"/>
                    <a:pt x="330994" y="29527"/>
                  </a:cubicBezTo>
                  <a:cubicBezTo>
                    <a:pt x="321469" y="33338"/>
                    <a:pt x="306229" y="36195"/>
                    <a:pt x="296704" y="36195"/>
                  </a:cubicBezTo>
                  <a:cubicBezTo>
                    <a:pt x="277654" y="36195"/>
                    <a:pt x="258604" y="36195"/>
                    <a:pt x="239554" y="36195"/>
                  </a:cubicBezTo>
                  <a:cubicBezTo>
                    <a:pt x="220504" y="36195"/>
                    <a:pt x="201454" y="36195"/>
                    <a:pt x="182404" y="36195"/>
                  </a:cubicBezTo>
                  <a:cubicBezTo>
                    <a:pt x="172879" y="36195"/>
                    <a:pt x="172879" y="33338"/>
                    <a:pt x="182404" y="29527"/>
                  </a:cubicBezTo>
                  <a:cubicBezTo>
                    <a:pt x="191929" y="25717"/>
                    <a:pt x="201454" y="21908"/>
                    <a:pt x="210979" y="18097"/>
                  </a:cubicBezTo>
                  <a:cubicBezTo>
                    <a:pt x="220504" y="14288"/>
                    <a:pt x="230029" y="10477"/>
                    <a:pt x="239554" y="6667"/>
                  </a:cubicBezTo>
                  <a:cubicBezTo>
                    <a:pt x="249079" y="3810"/>
                    <a:pt x="264319" y="0"/>
                    <a:pt x="273844" y="0"/>
                  </a:cubicBezTo>
                  <a:lnTo>
                    <a:pt x="273844" y="0"/>
                  </a:lnTo>
                  <a:close/>
                  <a:moveTo>
                    <a:pt x="98584" y="0"/>
                  </a:moveTo>
                  <a:cubicBezTo>
                    <a:pt x="89059" y="0"/>
                    <a:pt x="73819" y="2858"/>
                    <a:pt x="64294" y="6667"/>
                  </a:cubicBezTo>
                  <a:cubicBezTo>
                    <a:pt x="54769" y="10477"/>
                    <a:pt x="45244" y="14288"/>
                    <a:pt x="35719" y="18097"/>
                  </a:cubicBezTo>
                  <a:cubicBezTo>
                    <a:pt x="26194" y="21908"/>
                    <a:pt x="16669" y="25717"/>
                    <a:pt x="7144" y="29527"/>
                  </a:cubicBezTo>
                  <a:cubicBezTo>
                    <a:pt x="-2381" y="33338"/>
                    <a:pt x="-2381" y="36195"/>
                    <a:pt x="7144" y="36195"/>
                  </a:cubicBezTo>
                  <a:cubicBezTo>
                    <a:pt x="26194" y="36195"/>
                    <a:pt x="45244" y="36195"/>
                    <a:pt x="64294" y="36195"/>
                  </a:cubicBezTo>
                  <a:cubicBezTo>
                    <a:pt x="83344" y="36195"/>
                    <a:pt x="102394" y="36195"/>
                    <a:pt x="121444" y="36195"/>
                  </a:cubicBezTo>
                  <a:cubicBezTo>
                    <a:pt x="130969" y="36195"/>
                    <a:pt x="146209" y="33338"/>
                    <a:pt x="155734" y="29527"/>
                  </a:cubicBezTo>
                  <a:cubicBezTo>
                    <a:pt x="165259" y="25717"/>
                    <a:pt x="174784" y="21908"/>
                    <a:pt x="184309" y="18097"/>
                  </a:cubicBezTo>
                  <a:cubicBezTo>
                    <a:pt x="193834" y="14288"/>
                    <a:pt x="203359" y="10477"/>
                    <a:pt x="212884" y="6667"/>
                  </a:cubicBezTo>
                  <a:cubicBezTo>
                    <a:pt x="222409" y="2858"/>
                    <a:pt x="222409" y="0"/>
                    <a:pt x="212884" y="0"/>
                  </a:cubicBezTo>
                  <a:cubicBezTo>
                    <a:pt x="193834" y="0"/>
                    <a:pt x="174784" y="0"/>
                    <a:pt x="155734" y="0"/>
                  </a:cubicBezTo>
                  <a:cubicBezTo>
                    <a:pt x="136684" y="0"/>
                    <a:pt x="117634" y="0"/>
                    <a:pt x="98584" y="0"/>
                  </a:cubicBezTo>
                  <a:lnTo>
                    <a:pt x="98584" y="0"/>
                  </a:lnTo>
                  <a:close/>
                  <a:moveTo>
                    <a:pt x="449104" y="0"/>
                  </a:moveTo>
                  <a:cubicBezTo>
                    <a:pt x="439579" y="0"/>
                    <a:pt x="424339" y="2858"/>
                    <a:pt x="414814" y="6667"/>
                  </a:cubicBezTo>
                  <a:cubicBezTo>
                    <a:pt x="405289" y="10477"/>
                    <a:pt x="395764" y="14288"/>
                    <a:pt x="386239" y="18097"/>
                  </a:cubicBezTo>
                  <a:cubicBezTo>
                    <a:pt x="376714" y="21908"/>
                    <a:pt x="367189" y="25717"/>
                    <a:pt x="357664" y="29527"/>
                  </a:cubicBezTo>
                  <a:cubicBezTo>
                    <a:pt x="348139" y="33338"/>
                    <a:pt x="348139" y="36195"/>
                    <a:pt x="357664" y="36195"/>
                  </a:cubicBezTo>
                  <a:cubicBezTo>
                    <a:pt x="376714" y="36195"/>
                    <a:pt x="395764" y="36195"/>
                    <a:pt x="414814" y="36195"/>
                  </a:cubicBezTo>
                  <a:cubicBezTo>
                    <a:pt x="433864" y="36195"/>
                    <a:pt x="452914" y="36195"/>
                    <a:pt x="471964" y="36195"/>
                  </a:cubicBezTo>
                  <a:cubicBezTo>
                    <a:pt x="481489" y="36195"/>
                    <a:pt x="496729" y="33338"/>
                    <a:pt x="506254" y="29527"/>
                  </a:cubicBezTo>
                  <a:cubicBezTo>
                    <a:pt x="515779" y="25717"/>
                    <a:pt x="525304" y="21908"/>
                    <a:pt x="534829" y="18097"/>
                  </a:cubicBezTo>
                  <a:cubicBezTo>
                    <a:pt x="544354" y="14288"/>
                    <a:pt x="553879" y="10477"/>
                    <a:pt x="563404" y="6667"/>
                  </a:cubicBezTo>
                  <a:cubicBezTo>
                    <a:pt x="572929" y="2858"/>
                    <a:pt x="572929" y="0"/>
                    <a:pt x="563404" y="0"/>
                  </a:cubicBezTo>
                  <a:cubicBezTo>
                    <a:pt x="544354" y="0"/>
                    <a:pt x="525304" y="0"/>
                    <a:pt x="506254" y="0"/>
                  </a:cubicBezTo>
                  <a:cubicBezTo>
                    <a:pt x="487204" y="0"/>
                    <a:pt x="468154" y="0"/>
                    <a:pt x="449104" y="0"/>
                  </a:cubicBezTo>
                  <a:lnTo>
                    <a:pt x="449104" y="0"/>
                  </a:lnTo>
                  <a:close/>
                  <a:moveTo>
                    <a:pt x="624364" y="0"/>
                  </a:moveTo>
                  <a:cubicBezTo>
                    <a:pt x="643414" y="0"/>
                    <a:pt x="662464" y="0"/>
                    <a:pt x="681514" y="0"/>
                  </a:cubicBezTo>
                  <a:cubicBezTo>
                    <a:pt x="700564" y="0"/>
                    <a:pt x="719614" y="0"/>
                    <a:pt x="738664" y="0"/>
                  </a:cubicBezTo>
                  <a:cubicBezTo>
                    <a:pt x="748189" y="0"/>
                    <a:pt x="748189" y="2858"/>
                    <a:pt x="738664" y="6667"/>
                  </a:cubicBezTo>
                  <a:cubicBezTo>
                    <a:pt x="729139" y="10477"/>
                    <a:pt x="719614" y="14288"/>
                    <a:pt x="710089" y="18097"/>
                  </a:cubicBezTo>
                  <a:cubicBezTo>
                    <a:pt x="700564" y="21908"/>
                    <a:pt x="691039" y="25717"/>
                    <a:pt x="681514" y="29527"/>
                  </a:cubicBezTo>
                  <a:cubicBezTo>
                    <a:pt x="671989" y="33338"/>
                    <a:pt x="656749" y="36195"/>
                    <a:pt x="647224" y="36195"/>
                  </a:cubicBezTo>
                  <a:cubicBezTo>
                    <a:pt x="628174" y="36195"/>
                    <a:pt x="609124" y="36195"/>
                    <a:pt x="590074" y="36195"/>
                  </a:cubicBezTo>
                  <a:cubicBezTo>
                    <a:pt x="571024" y="36195"/>
                    <a:pt x="551974" y="36195"/>
                    <a:pt x="532924" y="36195"/>
                  </a:cubicBezTo>
                  <a:cubicBezTo>
                    <a:pt x="523399" y="36195"/>
                    <a:pt x="523399" y="33338"/>
                    <a:pt x="532924" y="29527"/>
                  </a:cubicBezTo>
                  <a:cubicBezTo>
                    <a:pt x="542449" y="25717"/>
                    <a:pt x="551974" y="21908"/>
                    <a:pt x="561499" y="18097"/>
                  </a:cubicBezTo>
                  <a:cubicBezTo>
                    <a:pt x="571024" y="14288"/>
                    <a:pt x="580549" y="10477"/>
                    <a:pt x="590074" y="6667"/>
                  </a:cubicBezTo>
                  <a:cubicBezTo>
                    <a:pt x="599599" y="3810"/>
                    <a:pt x="614839" y="0"/>
                    <a:pt x="624364" y="0"/>
                  </a:cubicBezTo>
                  <a:lnTo>
                    <a:pt x="624364" y="0"/>
                  </a:lnTo>
                  <a:close/>
                  <a:moveTo>
                    <a:pt x="799624" y="0"/>
                  </a:moveTo>
                  <a:cubicBezTo>
                    <a:pt x="790099" y="0"/>
                    <a:pt x="774859" y="2858"/>
                    <a:pt x="765334" y="6667"/>
                  </a:cubicBezTo>
                  <a:cubicBezTo>
                    <a:pt x="755809" y="10477"/>
                    <a:pt x="746284" y="14288"/>
                    <a:pt x="736759" y="18097"/>
                  </a:cubicBezTo>
                  <a:cubicBezTo>
                    <a:pt x="727234" y="21908"/>
                    <a:pt x="717709" y="25717"/>
                    <a:pt x="708184" y="29527"/>
                  </a:cubicBezTo>
                  <a:cubicBezTo>
                    <a:pt x="698659" y="33338"/>
                    <a:pt x="698659" y="36195"/>
                    <a:pt x="708184" y="36195"/>
                  </a:cubicBezTo>
                  <a:cubicBezTo>
                    <a:pt x="727234" y="36195"/>
                    <a:pt x="746284" y="36195"/>
                    <a:pt x="765334" y="36195"/>
                  </a:cubicBezTo>
                  <a:cubicBezTo>
                    <a:pt x="784384" y="36195"/>
                    <a:pt x="803434" y="36195"/>
                    <a:pt x="822484" y="36195"/>
                  </a:cubicBezTo>
                  <a:cubicBezTo>
                    <a:pt x="832009" y="36195"/>
                    <a:pt x="847249" y="33338"/>
                    <a:pt x="856774" y="29527"/>
                  </a:cubicBezTo>
                  <a:cubicBezTo>
                    <a:pt x="866299" y="25717"/>
                    <a:pt x="875824" y="21908"/>
                    <a:pt x="885349" y="18097"/>
                  </a:cubicBezTo>
                  <a:cubicBezTo>
                    <a:pt x="894874" y="14288"/>
                    <a:pt x="904399" y="10477"/>
                    <a:pt x="913924" y="6667"/>
                  </a:cubicBezTo>
                  <a:cubicBezTo>
                    <a:pt x="923449" y="2858"/>
                    <a:pt x="923449" y="0"/>
                    <a:pt x="913924" y="0"/>
                  </a:cubicBezTo>
                  <a:cubicBezTo>
                    <a:pt x="894874" y="0"/>
                    <a:pt x="875824" y="0"/>
                    <a:pt x="856774" y="0"/>
                  </a:cubicBezTo>
                  <a:cubicBezTo>
                    <a:pt x="837724" y="0"/>
                    <a:pt x="818674" y="0"/>
                    <a:pt x="799624" y="0"/>
                  </a:cubicBezTo>
                  <a:lnTo>
                    <a:pt x="799624" y="0"/>
                  </a:lnTo>
                  <a:close/>
                  <a:moveTo>
                    <a:pt x="974884" y="0"/>
                  </a:moveTo>
                  <a:cubicBezTo>
                    <a:pt x="993934" y="0"/>
                    <a:pt x="1012984" y="0"/>
                    <a:pt x="1032034" y="0"/>
                  </a:cubicBezTo>
                  <a:cubicBezTo>
                    <a:pt x="1051084" y="0"/>
                    <a:pt x="1070134" y="0"/>
                    <a:pt x="1089184" y="0"/>
                  </a:cubicBezTo>
                  <a:cubicBezTo>
                    <a:pt x="1098709" y="0"/>
                    <a:pt x="1098709" y="2858"/>
                    <a:pt x="1089184" y="6667"/>
                  </a:cubicBezTo>
                  <a:cubicBezTo>
                    <a:pt x="1079659" y="10477"/>
                    <a:pt x="1070134" y="14288"/>
                    <a:pt x="1060609" y="18097"/>
                  </a:cubicBezTo>
                  <a:cubicBezTo>
                    <a:pt x="1051084" y="21908"/>
                    <a:pt x="1041559" y="25717"/>
                    <a:pt x="1032034" y="29527"/>
                  </a:cubicBezTo>
                  <a:cubicBezTo>
                    <a:pt x="1022509" y="33338"/>
                    <a:pt x="1007269" y="36195"/>
                    <a:pt x="997744" y="36195"/>
                  </a:cubicBezTo>
                  <a:cubicBezTo>
                    <a:pt x="978694" y="36195"/>
                    <a:pt x="959644" y="36195"/>
                    <a:pt x="940594" y="36195"/>
                  </a:cubicBezTo>
                  <a:cubicBezTo>
                    <a:pt x="921544" y="36195"/>
                    <a:pt x="902494" y="36195"/>
                    <a:pt x="883444" y="36195"/>
                  </a:cubicBezTo>
                  <a:cubicBezTo>
                    <a:pt x="873919" y="36195"/>
                    <a:pt x="873919" y="33338"/>
                    <a:pt x="883444" y="29527"/>
                  </a:cubicBezTo>
                  <a:cubicBezTo>
                    <a:pt x="892969" y="25717"/>
                    <a:pt x="902494" y="21908"/>
                    <a:pt x="912019" y="18097"/>
                  </a:cubicBezTo>
                  <a:cubicBezTo>
                    <a:pt x="921544" y="14288"/>
                    <a:pt x="931069" y="10477"/>
                    <a:pt x="940594" y="6667"/>
                  </a:cubicBezTo>
                  <a:cubicBezTo>
                    <a:pt x="950119" y="3810"/>
                    <a:pt x="965359" y="0"/>
                    <a:pt x="974884" y="0"/>
                  </a:cubicBezTo>
                  <a:lnTo>
                    <a:pt x="974884" y="0"/>
                  </a:lnTo>
                  <a:close/>
                  <a:moveTo>
                    <a:pt x="1150144" y="0"/>
                  </a:moveTo>
                  <a:cubicBezTo>
                    <a:pt x="1140619" y="0"/>
                    <a:pt x="1125379" y="2858"/>
                    <a:pt x="1115854" y="6667"/>
                  </a:cubicBezTo>
                  <a:cubicBezTo>
                    <a:pt x="1106329" y="10477"/>
                    <a:pt x="1096804" y="14288"/>
                    <a:pt x="1087279" y="18097"/>
                  </a:cubicBezTo>
                  <a:cubicBezTo>
                    <a:pt x="1077754" y="21908"/>
                    <a:pt x="1068229" y="25717"/>
                    <a:pt x="1058704" y="29527"/>
                  </a:cubicBezTo>
                  <a:cubicBezTo>
                    <a:pt x="1049179" y="33338"/>
                    <a:pt x="1049179" y="36195"/>
                    <a:pt x="1058704" y="36195"/>
                  </a:cubicBezTo>
                  <a:cubicBezTo>
                    <a:pt x="1077754" y="36195"/>
                    <a:pt x="1096804" y="36195"/>
                    <a:pt x="1115854" y="36195"/>
                  </a:cubicBezTo>
                  <a:cubicBezTo>
                    <a:pt x="1134904" y="36195"/>
                    <a:pt x="1153954" y="36195"/>
                    <a:pt x="1173004" y="36195"/>
                  </a:cubicBezTo>
                  <a:cubicBezTo>
                    <a:pt x="1182529" y="36195"/>
                    <a:pt x="1197769" y="33338"/>
                    <a:pt x="1207294" y="29527"/>
                  </a:cubicBezTo>
                  <a:cubicBezTo>
                    <a:pt x="1216819" y="25717"/>
                    <a:pt x="1226344" y="21908"/>
                    <a:pt x="1235869" y="18097"/>
                  </a:cubicBezTo>
                  <a:cubicBezTo>
                    <a:pt x="1245394" y="14288"/>
                    <a:pt x="1254919" y="10477"/>
                    <a:pt x="1264444" y="6667"/>
                  </a:cubicBezTo>
                  <a:cubicBezTo>
                    <a:pt x="1273969" y="2858"/>
                    <a:pt x="1273969" y="0"/>
                    <a:pt x="1264444" y="0"/>
                  </a:cubicBezTo>
                  <a:cubicBezTo>
                    <a:pt x="1245394" y="0"/>
                    <a:pt x="1226344" y="0"/>
                    <a:pt x="1207294" y="0"/>
                  </a:cubicBezTo>
                  <a:cubicBezTo>
                    <a:pt x="1188244" y="0"/>
                    <a:pt x="1169194" y="0"/>
                    <a:pt x="1150144" y="0"/>
                  </a:cubicBezTo>
                  <a:close/>
                </a:path>
              </a:pathLst>
            </a:custGeom>
            <a:solidFill>
              <a:srgbClr val="72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9" name="Google Shape;279;p8"/>
            <p:cNvGrpSpPr/>
            <p:nvPr/>
          </p:nvGrpSpPr>
          <p:grpSpPr>
            <a:xfrm>
              <a:off x="7236142" y="1681162"/>
              <a:ext cx="962025" cy="355282"/>
              <a:chOff x="7236142" y="1681162"/>
              <a:chExt cx="962025" cy="355282"/>
            </a:xfrm>
          </p:grpSpPr>
          <p:sp>
            <p:nvSpPr>
              <p:cNvPr id="280" name="Google Shape;280;p8"/>
              <p:cNvSpPr/>
              <p:nvPr/>
            </p:nvSpPr>
            <p:spPr>
              <a:xfrm>
                <a:off x="7236142" y="1681162"/>
                <a:ext cx="807719" cy="355282"/>
              </a:xfrm>
              <a:custGeom>
                <a:rect b="b" l="l" r="r" t="t"/>
                <a:pathLst>
                  <a:path extrusionOk="0" h="355282" w="807719">
                    <a:moveTo>
                      <a:pt x="807720" y="104775"/>
                    </a:moveTo>
                    <a:lnTo>
                      <a:pt x="807720" y="250508"/>
                    </a:lnTo>
                    <a:cubicBezTo>
                      <a:pt x="807720" y="308610"/>
                      <a:pt x="760095" y="355283"/>
                      <a:pt x="702945" y="355283"/>
                    </a:cubicBezTo>
                    <a:lnTo>
                      <a:pt x="104775" y="355283"/>
                    </a:lnTo>
                    <a:cubicBezTo>
                      <a:pt x="46672" y="355283"/>
                      <a:pt x="0" y="307658"/>
                      <a:pt x="0" y="250508"/>
                    </a:cubicBezTo>
                    <a:lnTo>
                      <a:pt x="0" y="104775"/>
                    </a:lnTo>
                    <a:cubicBezTo>
                      <a:pt x="0" y="46673"/>
                      <a:pt x="47625" y="0"/>
                      <a:pt x="104775" y="0"/>
                    </a:cubicBezTo>
                    <a:lnTo>
                      <a:pt x="702945" y="0"/>
                    </a:lnTo>
                    <a:cubicBezTo>
                      <a:pt x="761047" y="0"/>
                      <a:pt x="807720" y="47625"/>
                      <a:pt x="807720" y="104775"/>
                    </a:cubicBezTo>
                    <a:close/>
                  </a:path>
                </a:pathLst>
              </a:custGeom>
              <a:solidFill>
                <a:srgbClr val="C1CAC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7390447" y="1681162"/>
                <a:ext cx="807720" cy="355282"/>
              </a:xfrm>
              <a:custGeom>
                <a:rect b="b" l="l" r="r" t="t"/>
                <a:pathLst>
                  <a:path extrusionOk="0" h="355282" w="807720">
                    <a:moveTo>
                      <a:pt x="807720" y="104775"/>
                    </a:moveTo>
                    <a:lnTo>
                      <a:pt x="807720" y="250508"/>
                    </a:lnTo>
                    <a:cubicBezTo>
                      <a:pt x="807720" y="308610"/>
                      <a:pt x="760095" y="355283"/>
                      <a:pt x="702945" y="355283"/>
                    </a:cubicBezTo>
                    <a:lnTo>
                      <a:pt x="104775" y="355283"/>
                    </a:lnTo>
                    <a:cubicBezTo>
                      <a:pt x="46672" y="355283"/>
                      <a:pt x="0" y="307658"/>
                      <a:pt x="0" y="250508"/>
                    </a:cubicBezTo>
                    <a:lnTo>
                      <a:pt x="0" y="104775"/>
                    </a:lnTo>
                    <a:cubicBezTo>
                      <a:pt x="0" y="46673"/>
                      <a:pt x="47625" y="0"/>
                      <a:pt x="104775" y="0"/>
                    </a:cubicBezTo>
                    <a:lnTo>
                      <a:pt x="702945" y="0"/>
                    </a:lnTo>
                    <a:cubicBezTo>
                      <a:pt x="761047" y="0"/>
                      <a:pt x="807720" y="47625"/>
                      <a:pt x="807720" y="104775"/>
                    </a:cubicBezTo>
                    <a:close/>
                  </a:path>
                </a:pathLst>
              </a:custGeom>
              <a:solidFill>
                <a:srgbClr val="A8AD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7442834" y="1733549"/>
                <a:ext cx="702945" cy="250507"/>
              </a:xfrm>
              <a:custGeom>
                <a:rect b="b" l="l" r="r" t="t"/>
                <a:pathLst>
                  <a:path extrusionOk="0" h="250507" w="702945">
                    <a:moveTo>
                      <a:pt x="702945" y="128588"/>
                    </a:moveTo>
                    <a:lnTo>
                      <a:pt x="702945" y="122873"/>
                    </a:lnTo>
                    <a:lnTo>
                      <a:pt x="702945" y="52388"/>
                    </a:lnTo>
                    <a:cubicBezTo>
                      <a:pt x="702945" y="23813"/>
                      <a:pt x="679133" y="0"/>
                      <a:pt x="650558" y="0"/>
                    </a:cubicBezTo>
                    <a:lnTo>
                      <a:pt x="52388" y="0"/>
                    </a:lnTo>
                    <a:cubicBezTo>
                      <a:pt x="23813" y="0"/>
                      <a:pt x="0" y="23813"/>
                      <a:pt x="0" y="52388"/>
                    </a:cubicBezTo>
                    <a:lnTo>
                      <a:pt x="0" y="121920"/>
                    </a:lnTo>
                    <a:lnTo>
                      <a:pt x="0" y="128588"/>
                    </a:lnTo>
                    <a:lnTo>
                      <a:pt x="0" y="198120"/>
                    </a:lnTo>
                    <a:cubicBezTo>
                      <a:pt x="0" y="226695"/>
                      <a:pt x="23813" y="250508"/>
                      <a:pt x="52388" y="250508"/>
                    </a:cubicBezTo>
                    <a:lnTo>
                      <a:pt x="650558" y="250508"/>
                    </a:lnTo>
                    <a:cubicBezTo>
                      <a:pt x="679133" y="250508"/>
                      <a:pt x="702945" y="226695"/>
                      <a:pt x="702945" y="198120"/>
                    </a:cubicBezTo>
                    <a:lnTo>
                      <a:pt x="702945" y="128588"/>
                    </a:lnTo>
                    <a:close/>
                  </a:path>
                </a:pathLst>
              </a:custGeom>
              <a:solidFill>
                <a:srgbClr val="2D2D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7495222" y="1733549"/>
                <a:ext cx="580072" cy="250507"/>
              </a:xfrm>
              <a:custGeom>
                <a:rect b="b" l="l" r="r" t="t"/>
                <a:pathLst>
                  <a:path extrusionOk="0" h="250507" w="580072">
                    <a:moveTo>
                      <a:pt x="142875" y="0"/>
                    </a:moveTo>
                    <a:lnTo>
                      <a:pt x="216218" y="0"/>
                    </a:lnTo>
                    <a:lnTo>
                      <a:pt x="73343" y="250508"/>
                    </a:lnTo>
                    <a:lnTo>
                      <a:pt x="0" y="250508"/>
                    </a:lnTo>
                    <a:lnTo>
                      <a:pt x="142875" y="0"/>
                    </a:lnTo>
                    <a:lnTo>
                      <a:pt x="142875" y="0"/>
                    </a:lnTo>
                    <a:close/>
                    <a:moveTo>
                      <a:pt x="297180" y="0"/>
                    </a:moveTo>
                    <a:lnTo>
                      <a:pt x="154305" y="250508"/>
                    </a:lnTo>
                    <a:lnTo>
                      <a:pt x="319088" y="250508"/>
                    </a:lnTo>
                    <a:lnTo>
                      <a:pt x="461963" y="0"/>
                    </a:lnTo>
                    <a:lnTo>
                      <a:pt x="297180" y="0"/>
                    </a:lnTo>
                    <a:lnTo>
                      <a:pt x="297180" y="0"/>
                    </a:lnTo>
                    <a:close/>
                    <a:moveTo>
                      <a:pt x="507683" y="0"/>
                    </a:moveTo>
                    <a:lnTo>
                      <a:pt x="580072" y="0"/>
                    </a:lnTo>
                    <a:lnTo>
                      <a:pt x="437197" y="250508"/>
                    </a:lnTo>
                    <a:lnTo>
                      <a:pt x="364808" y="250508"/>
                    </a:lnTo>
                    <a:lnTo>
                      <a:pt x="507683" y="0"/>
                    </a:lnTo>
                    <a:close/>
                  </a:path>
                </a:pathLst>
              </a:custGeom>
              <a:solidFill>
                <a:srgbClr val="40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4" name="Google Shape;284;p8"/>
            <p:cNvSpPr/>
            <p:nvPr/>
          </p:nvSpPr>
          <p:spPr>
            <a:xfrm>
              <a:off x="7614285" y="2036444"/>
              <a:ext cx="165734" cy="758190"/>
            </a:xfrm>
            <a:custGeom>
              <a:rect b="b" l="l" r="r" t="t"/>
              <a:pathLst>
                <a:path extrusionOk="0" h="758190" w="165734">
                  <a:moveTo>
                    <a:pt x="0" y="0"/>
                  </a:moveTo>
                  <a:lnTo>
                    <a:pt x="165735" y="0"/>
                  </a:lnTo>
                  <a:lnTo>
                    <a:pt x="165735" y="758190"/>
                  </a:lnTo>
                  <a:lnTo>
                    <a:pt x="0" y="758190"/>
                  </a:lnTo>
                  <a:close/>
                </a:path>
              </a:pathLst>
            </a:custGeom>
            <a:solidFill>
              <a:srgbClr val="94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7613332" y="2036444"/>
              <a:ext cx="166687" cy="136207"/>
            </a:xfrm>
            <a:custGeom>
              <a:rect b="b" l="l" r="r" t="t"/>
              <a:pathLst>
                <a:path extrusionOk="0" h="136207" w="166687">
                  <a:moveTo>
                    <a:pt x="953" y="0"/>
                  </a:moveTo>
                  <a:lnTo>
                    <a:pt x="166688" y="0"/>
                  </a:lnTo>
                  <a:lnTo>
                    <a:pt x="166688" y="117157"/>
                  </a:lnTo>
                  <a:cubicBezTo>
                    <a:pt x="153353" y="85725"/>
                    <a:pt x="121920" y="64770"/>
                    <a:pt x="87630" y="64770"/>
                  </a:cubicBezTo>
                  <a:cubicBezTo>
                    <a:pt x="53340" y="64770"/>
                    <a:pt x="21908" y="85725"/>
                    <a:pt x="8573" y="117157"/>
                  </a:cubicBezTo>
                  <a:lnTo>
                    <a:pt x="0" y="136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8"/>
          <p:cNvSpPr txBox="1"/>
          <p:nvPr/>
        </p:nvSpPr>
        <p:spPr>
          <a:xfrm>
            <a:off x="3136725" y="3791575"/>
            <a:ext cx="909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Gugi"/>
                <a:ea typeface="Gugi"/>
                <a:cs typeface="Gugi"/>
                <a:sym typeface="Gugi"/>
              </a:rPr>
              <a:t>TOTAL</a:t>
            </a:r>
            <a:endParaRPr>
              <a:solidFill>
                <a:srgbClr val="00FFFF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3301825" y="2739400"/>
            <a:ext cx="9090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FFFF"/>
                </a:solidFill>
                <a:latin typeface="Gugi"/>
                <a:ea typeface="Gugi"/>
                <a:cs typeface="Gugi"/>
                <a:sym typeface="Gugi"/>
              </a:rPr>
              <a:t>$...</a:t>
            </a:r>
            <a:endParaRPr sz="1100">
              <a:solidFill>
                <a:srgbClr val="00FFFF"/>
              </a:solidFill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288" name="Google Shape;288;p8"/>
          <p:cNvSpPr txBox="1"/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9" name="Google Shape;289;p8"/>
          <p:cNvSpPr txBox="1"/>
          <p:nvPr>
            <p:ph idx="1" type="body"/>
          </p:nvPr>
        </p:nvSpPr>
        <p:spPr>
          <a:xfrm>
            <a:off x="415600" y="1578125"/>
            <a:ext cx="5581500" cy="107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0" name="Google Shape;29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 Background image">
  <p:cSld name="CUSTOM_10">
    <p:bg>
      <p:bgPr>
        <a:solidFill>
          <a:srgbClr val="FFF2CC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wlby One SC"/>
              <a:buNone/>
              <a:defRPr sz="4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wlby One SC"/>
              <a:buNone/>
              <a:defRPr sz="4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wlby One SC"/>
              <a:buNone/>
              <a:defRPr sz="4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wlby One SC"/>
              <a:buNone/>
              <a:defRPr sz="4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wlby One SC"/>
              <a:buNone/>
              <a:defRPr sz="4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wlby One SC"/>
              <a:buNone/>
              <a:defRPr sz="4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wlby One SC"/>
              <a:buNone/>
              <a:defRPr sz="4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wlby One SC"/>
              <a:buNone/>
              <a:defRPr sz="4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wlby One SC"/>
              <a:buNone/>
              <a:defRPr sz="4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veat"/>
              <a:buChar char="●"/>
              <a:defRPr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veat"/>
              <a:buChar char="○"/>
              <a:defRPr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veat"/>
              <a:buChar char="■"/>
              <a:defRPr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veat"/>
              <a:buChar char="●"/>
              <a:defRPr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veat"/>
              <a:buChar char="○"/>
              <a:defRPr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veat"/>
              <a:buChar char="■"/>
              <a:defRPr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veat"/>
              <a:buChar char="●"/>
              <a:defRPr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veat"/>
              <a:buChar char="○"/>
              <a:defRPr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aveat"/>
              <a:buChar char="■"/>
              <a:defRPr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11" Type="http://schemas.openxmlformats.org/officeDocument/2006/relationships/image" Target="../media/image22.png"/><Relationship Id="rId10" Type="http://schemas.openxmlformats.org/officeDocument/2006/relationships/image" Target="../media/image27.png"/><Relationship Id="rId9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29.png"/><Relationship Id="rId13" Type="http://schemas.openxmlformats.org/officeDocument/2006/relationships/image" Target="../media/image31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5" Type="http://schemas.openxmlformats.org/officeDocument/2006/relationships/image" Target="../media/image3.png"/><Relationship Id="rId6" Type="http://schemas.openxmlformats.org/officeDocument/2006/relationships/image" Target="../media/image26.png"/><Relationship Id="rId7" Type="http://schemas.openxmlformats.org/officeDocument/2006/relationships/image" Target="../media/image5.png"/><Relationship Id="rId8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29.png"/><Relationship Id="rId13" Type="http://schemas.openxmlformats.org/officeDocument/2006/relationships/image" Target="../media/image31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5" Type="http://schemas.openxmlformats.org/officeDocument/2006/relationships/image" Target="../media/image3.png"/><Relationship Id="rId6" Type="http://schemas.openxmlformats.org/officeDocument/2006/relationships/image" Target="../media/image26.png"/><Relationship Id="rId7" Type="http://schemas.openxmlformats.org/officeDocument/2006/relationships/image" Target="../media/image5.png"/><Relationship Id="rId8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"/>
          <p:cNvSpPr txBox="1"/>
          <p:nvPr>
            <p:ph type="title"/>
          </p:nvPr>
        </p:nvSpPr>
        <p:spPr>
          <a:xfrm>
            <a:off x="29125" y="10750"/>
            <a:ext cx="12187200" cy="965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· MARKET ·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/>
          <p:nvPr>
            <p:ph type="title"/>
          </p:nvPr>
        </p:nvSpPr>
        <p:spPr>
          <a:xfrm>
            <a:off x="333600" y="250500"/>
            <a:ext cx="5077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items into the cart.</a:t>
            </a:r>
            <a:endParaRPr/>
          </a:p>
        </p:txBody>
      </p:sp>
      <p:sp>
        <p:nvSpPr>
          <p:cNvPr id="302" name="Google Shape;302;p11"/>
          <p:cNvSpPr txBox="1"/>
          <p:nvPr>
            <p:ph idx="1" type="body"/>
          </p:nvPr>
        </p:nvSpPr>
        <p:spPr>
          <a:xfrm rot="-776460">
            <a:off x="619180" y="1943857"/>
            <a:ext cx="2306790" cy="2805438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Bread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Milk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Jam</a:t>
            </a:r>
            <a:endParaRPr sz="3000"/>
          </a:p>
        </p:txBody>
      </p:sp>
      <p:pic>
        <p:nvPicPr>
          <p:cNvPr id="303" name="Google Shape;30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725" y="5133863"/>
            <a:ext cx="377213" cy="60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325" y="4979325"/>
            <a:ext cx="224960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1"/>
          <p:cNvPicPr preferRelativeResize="0"/>
          <p:nvPr/>
        </p:nvPicPr>
        <p:blipFill rotWithShape="1">
          <a:blip r:embed="rId5">
            <a:alphaModFix/>
          </a:blip>
          <a:srcRect b="46878" l="42798" r="42632" t="43947"/>
          <a:stretch/>
        </p:blipFill>
        <p:spPr>
          <a:xfrm>
            <a:off x="9256476" y="3609277"/>
            <a:ext cx="1295398" cy="9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7025" y="4155075"/>
            <a:ext cx="419125" cy="5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75449" y="2305611"/>
            <a:ext cx="561975" cy="113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1"/>
          <p:cNvPicPr preferRelativeResize="0"/>
          <p:nvPr/>
        </p:nvPicPr>
        <p:blipFill rotWithShape="1">
          <a:blip r:embed="rId8">
            <a:alphaModFix/>
          </a:blip>
          <a:srcRect b="46599" l="40152" r="41065" t="41317"/>
          <a:stretch/>
        </p:blipFill>
        <p:spPr>
          <a:xfrm>
            <a:off x="6286026" y="2231929"/>
            <a:ext cx="1133474" cy="154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"/>
          <p:cNvPicPr preferRelativeResize="0"/>
          <p:nvPr/>
        </p:nvPicPr>
        <p:blipFill rotWithShape="1">
          <a:blip r:embed="rId9">
            <a:alphaModFix/>
          </a:blip>
          <a:srcRect b="32501" l="40077" r="40504" t="35694"/>
          <a:stretch/>
        </p:blipFill>
        <p:spPr>
          <a:xfrm>
            <a:off x="8475274" y="123900"/>
            <a:ext cx="2076600" cy="2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1"/>
          <p:cNvPicPr preferRelativeResize="0"/>
          <p:nvPr/>
        </p:nvPicPr>
        <p:blipFill rotWithShape="1">
          <a:blip r:embed="rId5">
            <a:alphaModFix/>
          </a:blip>
          <a:srcRect b="46878" l="42798" r="42632" t="43947"/>
          <a:stretch/>
        </p:blipFill>
        <p:spPr>
          <a:xfrm>
            <a:off x="9065976" y="3609277"/>
            <a:ext cx="1295398" cy="9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1"/>
          <p:cNvPicPr preferRelativeResize="0"/>
          <p:nvPr/>
        </p:nvPicPr>
        <p:blipFill rotWithShape="1">
          <a:blip r:embed="rId5">
            <a:alphaModFix/>
          </a:blip>
          <a:srcRect b="46878" l="42798" r="42632" t="43947"/>
          <a:stretch/>
        </p:blipFill>
        <p:spPr>
          <a:xfrm>
            <a:off x="9237426" y="3609277"/>
            <a:ext cx="1295398" cy="9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1"/>
          <p:cNvPicPr preferRelativeResize="0"/>
          <p:nvPr/>
        </p:nvPicPr>
        <p:blipFill rotWithShape="1">
          <a:blip r:embed="rId5">
            <a:alphaModFix/>
          </a:blip>
          <a:srcRect b="46878" l="42798" r="42632" t="43947"/>
          <a:stretch/>
        </p:blipFill>
        <p:spPr>
          <a:xfrm>
            <a:off x="9046926" y="3609277"/>
            <a:ext cx="1295398" cy="9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1"/>
          <p:cNvPicPr preferRelativeResize="0"/>
          <p:nvPr/>
        </p:nvPicPr>
        <p:blipFill rotWithShape="1">
          <a:blip r:embed="rId5">
            <a:alphaModFix/>
          </a:blip>
          <a:srcRect b="46878" l="42798" r="42632" t="43947"/>
          <a:stretch/>
        </p:blipFill>
        <p:spPr>
          <a:xfrm>
            <a:off x="9313626" y="3609277"/>
            <a:ext cx="1295398" cy="9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1"/>
          <p:cNvPicPr preferRelativeResize="0"/>
          <p:nvPr/>
        </p:nvPicPr>
        <p:blipFill rotWithShape="1">
          <a:blip r:embed="rId5">
            <a:alphaModFix/>
          </a:blip>
          <a:srcRect b="46878" l="42798" r="42632" t="43947"/>
          <a:stretch/>
        </p:blipFill>
        <p:spPr>
          <a:xfrm>
            <a:off x="9123126" y="3609277"/>
            <a:ext cx="1295398" cy="9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94649" y="2270511"/>
            <a:ext cx="561975" cy="113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94649" y="2305611"/>
            <a:ext cx="561975" cy="113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94649" y="2305611"/>
            <a:ext cx="561975" cy="113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1"/>
          <p:cNvPicPr preferRelativeResize="0"/>
          <p:nvPr/>
        </p:nvPicPr>
        <p:blipFill rotWithShape="1">
          <a:blip r:embed="rId8">
            <a:alphaModFix/>
          </a:blip>
          <a:srcRect b="46599" l="40152" r="41065" t="41317"/>
          <a:stretch/>
        </p:blipFill>
        <p:spPr>
          <a:xfrm>
            <a:off x="6286026" y="2231929"/>
            <a:ext cx="1133474" cy="154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"/>
          <p:cNvPicPr preferRelativeResize="0"/>
          <p:nvPr/>
        </p:nvPicPr>
        <p:blipFill rotWithShape="1">
          <a:blip r:embed="rId8">
            <a:alphaModFix/>
          </a:blip>
          <a:srcRect b="46599" l="40152" r="41065" t="41317"/>
          <a:stretch/>
        </p:blipFill>
        <p:spPr>
          <a:xfrm>
            <a:off x="6286026" y="2231929"/>
            <a:ext cx="1133474" cy="154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1"/>
          <p:cNvPicPr preferRelativeResize="0"/>
          <p:nvPr/>
        </p:nvPicPr>
        <p:blipFill rotWithShape="1">
          <a:blip r:embed="rId8">
            <a:alphaModFix/>
          </a:blip>
          <a:srcRect b="46599" l="40152" r="41065" t="41317"/>
          <a:stretch/>
        </p:blipFill>
        <p:spPr>
          <a:xfrm>
            <a:off x="7657626" y="2231929"/>
            <a:ext cx="1133474" cy="154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1"/>
          <p:cNvPicPr preferRelativeResize="0"/>
          <p:nvPr/>
        </p:nvPicPr>
        <p:blipFill rotWithShape="1">
          <a:blip r:embed="rId8">
            <a:alphaModFix/>
          </a:blip>
          <a:srcRect b="46599" l="40152" r="41065" t="41317"/>
          <a:stretch/>
        </p:blipFill>
        <p:spPr>
          <a:xfrm>
            <a:off x="7657626" y="2231929"/>
            <a:ext cx="1133474" cy="154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1"/>
          <p:cNvPicPr preferRelativeResize="0"/>
          <p:nvPr/>
        </p:nvPicPr>
        <p:blipFill rotWithShape="1">
          <a:blip r:embed="rId9">
            <a:alphaModFix/>
          </a:blip>
          <a:srcRect b="32501" l="40077" r="40504" t="35694"/>
          <a:stretch/>
        </p:blipFill>
        <p:spPr>
          <a:xfrm>
            <a:off x="6299899" y="123900"/>
            <a:ext cx="2076600" cy="2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1"/>
          <p:cNvPicPr preferRelativeResize="0"/>
          <p:nvPr/>
        </p:nvPicPr>
        <p:blipFill rotWithShape="1">
          <a:blip r:embed="rId9">
            <a:alphaModFix/>
          </a:blip>
          <a:srcRect b="32501" l="40077" r="40504" t="35694"/>
          <a:stretch/>
        </p:blipFill>
        <p:spPr>
          <a:xfrm rot="-6254460">
            <a:off x="6772219" y="333050"/>
            <a:ext cx="2076822" cy="218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"/>
          <p:cNvPicPr preferRelativeResize="0"/>
          <p:nvPr/>
        </p:nvPicPr>
        <p:blipFill rotWithShape="1">
          <a:blip r:embed="rId9">
            <a:alphaModFix/>
          </a:blip>
          <a:srcRect b="32501" l="40077" r="40504" t="35694"/>
          <a:stretch/>
        </p:blipFill>
        <p:spPr>
          <a:xfrm rot="-1871624">
            <a:off x="8341969" y="419034"/>
            <a:ext cx="2076522" cy="218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1"/>
          <p:cNvPicPr preferRelativeResize="0"/>
          <p:nvPr/>
        </p:nvPicPr>
        <p:blipFill rotWithShape="1">
          <a:blip r:embed="rId9">
            <a:alphaModFix/>
          </a:blip>
          <a:srcRect b="32501" l="40077" r="40504" t="35694"/>
          <a:stretch/>
        </p:blipFill>
        <p:spPr>
          <a:xfrm>
            <a:off x="7511924" y="276300"/>
            <a:ext cx="2076600" cy="2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"/>
          <p:cNvPicPr preferRelativeResize="0"/>
          <p:nvPr/>
        </p:nvPicPr>
        <p:blipFill rotWithShape="1">
          <a:blip r:embed="rId9">
            <a:alphaModFix/>
          </a:blip>
          <a:srcRect b="32501" l="40077" r="40504" t="35694"/>
          <a:stretch/>
        </p:blipFill>
        <p:spPr>
          <a:xfrm>
            <a:off x="7115199" y="419075"/>
            <a:ext cx="2076600" cy="2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3875" y="4155075"/>
            <a:ext cx="419125" cy="5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3875" y="3625375"/>
            <a:ext cx="419125" cy="5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7025" y="3609250"/>
            <a:ext cx="419125" cy="5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0000" y="4159300"/>
            <a:ext cx="419125" cy="5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6850" y="4159300"/>
            <a:ext cx="419125" cy="5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6850" y="3629600"/>
            <a:ext cx="419125" cy="5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0000" y="3613475"/>
            <a:ext cx="419125" cy="5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4725" y="4979325"/>
            <a:ext cx="224960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325" y="4979325"/>
            <a:ext cx="224960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2925" y="4979325"/>
            <a:ext cx="224960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8725" y="5133863"/>
            <a:ext cx="377213" cy="60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7925" y="5133863"/>
            <a:ext cx="377213" cy="60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8925" y="5133863"/>
            <a:ext cx="377213" cy="606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11"/>
          <p:cNvGrpSpPr/>
          <p:nvPr/>
        </p:nvGrpSpPr>
        <p:grpSpPr>
          <a:xfrm>
            <a:off x="2263896" y="3625369"/>
            <a:ext cx="3396075" cy="3103468"/>
            <a:chOff x="967971" y="3430044"/>
            <a:chExt cx="3396075" cy="3103468"/>
          </a:xfrm>
        </p:grpSpPr>
        <p:sp>
          <p:nvSpPr>
            <p:cNvPr id="341" name="Google Shape;341;p11"/>
            <p:cNvSpPr/>
            <p:nvPr/>
          </p:nvSpPr>
          <p:spPr>
            <a:xfrm>
              <a:off x="2190109" y="5443209"/>
              <a:ext cx="1372223" cy="594206"/>
            </a:xfrm>
            <a:custGeom>
              <a:rect b="b" l="l" r="r" t="t"/>
              <a:pathLst>
                <a:path extrusionOk="0" h="620581" w="1433131">
                  <a:moveTo>
                    <a:pt x="1349647" y="12116"/>
                  </a:moveTo>
                  <a:cubicBezTo>
                    <a:pt x="1377162" y="8002"/>
                    <a:pt x="1404676" y="3887"/>
                    <a:pt x="1432190" y="30"/>
                  </a:cubicBezTo>
                  <a:cubicBezTo>
                    <a:pt x="1431932" y="206773"/>
                    <a:pt x="1432447" y="413516"/>
                    <a:pt x="1432190" y="620259"/>
                  </a:cubicBezTo>
                  <a:cubicBezTo>
                    <a:pt x="1404676" y="621030"/>
                    <a:pt x="1377418" y="620259"/>
                    <a:pt x="1349904" y="620516"/>
                  </a:cubicBezTo>
                  <a:cubicBezTo>
                    <a:pt x="1349647" y="593001"/>
                    <a:pt x="1350162" y="565487"/>
                    <a:pt x="1349647" y="537973"/>
                  </a:cubicBezTo>
                  <a:cubicBezTo>
                    <a:pt x="1322133" y="537973"/>
                    <a:pt x="1294876" y="537973"/>
                    <a:pt x="1267361" y="537716"/>
                  </a:cubicBezTo>
                  <a:cubicBezTo>
                    <a:pt x="860047" y="537973"/>
                    <a:pt x="452733" y="537716"/>
                    <a:pt x="45676" y="537973"/>
                  </a:cubicBezTo>
                  <a:cubicBezTo>
                    <a:pt x="27418" y="507373"/>
                    <a:pt x="11990" y="475230"/>
                    <a:pt x="-867" y="442059"/>
                  </a:cubicBezTo>
                  <a:cubicBezTo>
                    <a:pt x="63676" y="440516"/>
                    <a:pt x="128218" y="441802"/>
                    <a:pt x="193019" y="441287"/>
                  </a:cubicBezTo>
                  <a:cubicBezTo>
                    <a:pt x="578476" y="441544"/>
                    <a:pt x="964190" y="440773"/>
                    <a:pt x="1349647" y="441802"/>
                  </a:cubicBezTo>
                  <a:cubicBezTo>
                    <a:pt x="1349904" y="298830"/>
                    <a:pt x="1349647" y="155602"/>
                    <a:pt x="1349647" y="12116"/>
                  </a:cubicBezTo>
                  <a:close/>
                </a:path>
              </a:pathLst>
            </a:custGeom>
            <a:solidFill>
              <a:srgbClr val="D3D2D2"/>
            </a:solidFill>
            <a:ln cap="flat" cmpd="sng" w="9525">
              <a:solidFill>
                <a:srgbClr val="D3D2D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967971" y="3430044"/>
              <a:ext cx="305084" cy="302459"/>
            </a:xfrm>
            <a:custGeom>
              <a:rect b="b" l="l" r="r" t="t"/>
              <a:pathLst>
                <a:path extrusionOk="0" h="315884" w="318626">
                  <a:moveTo>
                    <a:pt x="163704" y="30"/>
                  </a:moveTo>
                  <a:cubicBezTo>
                    <a:pt x="200476" y="545"/>
                    <a:pt x="236990" y="13144"/>
                    <a:pt x="265533" y="36287"/>
                  </a:cubicBezTo>
                  <a:cubicBezTo>
                    <a:pt x="284921" y="52179"/>
                    <a:pt x="318839" y="86379"/>
                    <a:pt x="317733" y="110087"/>
                  </a:cubicBezTo>
                  <a:cubicBezTo>
                    <a:pt x="316447" y="109830"/>
                    <a:pt x="313618" y="109573"/>
                    <a:pt x="312333" y="109316"/>
                  </a:cubicBezTo>
                  <a:lnTo>
                    <a:pt x="309504" y="108287"/>
                  </a:lnTo>
                  <a:cubicBezTo>
                    <a:pt x="302304" y="104945"/>
                    <a:pt x="294590" y="102887"/>
                    <a:pt x="286618" y="102373"/>
                  </a:cubicBezTo>
                  <a:cubicBezTo>
                    <a:pt x="275818" y="103402"/>
                    <a:pt x="265533" y="99030"/>
                    <a:pt x="254990" y="97744"/>
                  </a:cubicBezTo>
                  <a:cubicBezTo>
                    <a:pt x="228247" y="55573"/>
                    <a:pt x="170647" y="38602"/>
                    <a:pt x="124104" y="55573"/>
                  </a:cubicBezTo>
                  <a:cubicBezTo>
                    <a:pt x="84761" y="68688"/>
                    <a:pt x="53904" y="105716"/>
                    <a:pt x="50304" y="147373"/>
                  </a:cubicBezTo>
                  <a:cubicBezTo>
                    <a:pt x="46961" y="174116"/>
                    <a:pt x="55704" y="200859"/>
                    <a:pt x="71133" y="222716"/>
                  </a:cubicBezTo>
                  <a:cubicBezTo>
                    <a:pt x="79618" y="241744"/>
                    <a:pt x="98133" y="253830"/>
                    <a:pt x="117675" y="258202"/>
                  </a:cubicBezTo>
                  <a:cubicBezTo>
                    <a:pt x="159076" y="275430"/>
                    <a:pt x="212561" y="266945"/>
                    <a:pt x="242133" y="232230"/>
                  </a:cubicBezTo>
                  <a:cubicBezTo>
                    <a:pt x="260390" y="235830"/>
                    <a:pt x="278390" y="240716"/>
                    <a:pt x="295876" y="247402"/>
                  </a:cubicBezTo>
                  <a:cubicBezTo>
                    <a:pt x="288675" y="257173"/>
                    <a:pt x="280447" y="265916"/>
                    <a:pt x="271961" y="274659"/>
                  </a:cubicBezTo>
                  <a:cubicBezTo>
                    <a:pt x="262190" y="282373"/>
                    <a:pt x="252418" y="289830"/>
                    <a:pt x="241618" y="295744"/>
                  </a:cubicBezTo>
                  <a:cubicBezTo>
                    <a:pt x="237504" y="297802"/>
                    <a:pt x="233133" y="300116"/>
                    <a:pt x="229018" y="301916"/>
                  </a:cubicBezTo>
                  <a:cubicBezTo>
                    <a:pt x="194304" y="317345"/>
                    <a:pt x="154190" y="319916"/>
                    <a:pt x="117418" y="310144"/>
                  </a:cubicBezTo>
                  <a:cubicBezTo>
                    <a:pt x="102504" y="305773"/>
                    <a:pt x="88361" y="299345"/>
                    <a:pt x="74733" y="291630"/>
                  </a:cubicBezTo>
                  <a:cubicBezTo>
                    <a:pt x="63418" y="283916"/>
                    <a:pt x="52361" y="275430"/>
                    <a:pt x="42847" y="265402"/>
                  </a:cubicBezTo>
                  <a:cubicBezTo>
                    <a:pt x="26904" y="248430"/>
                    <a:pt x="14304" y="228116"/>
                    <a:pt x="7104" y="206002"/>
                  </a:cubicBezTo>
                  <a:cubicBezTo>
                    <a:pt x="5818" y="202402"/>
                    <a:pt x="4790" y="198802"/>
                    <a:pt x="3761" y="194945"/>
                  </a:cubicBezTo>
                  <a:lnTo>
                    <a:pt x="3247" y="193402"/>
                  </a:lnTo>
                  <a:cubicBezTo>
                    <a:pt x="2476" y="190059"/>
                    <a:pt x="1704" y="186716"/>
                    <a:pt x="1190" y="183373"/>
                  </a:cubicBezTo>
                  <a:cubicBezTo>
                    <a:pt x="418" y="178230"/>
                    <a:pt x="-96" y="173345"/>
                    <a:pt x="-610" y="168202"/>
                  </a:cubicBezTo>
                  <a:cubicBezTo>
                    <a:pt x="-867" y="164859"/>
                    <a:pt x="-867" y="161259"/>
                    <a:pt x="-867" y="157916"/>
                  </a:cubicBezTo>
                  <a:cubicBezTo>
                    <a:pt x="-867" y="153545"/>
                    <a:pt x="-867" y="149173"/>
                    <a:pt x="-353" y="145059"/>
                  </a:cubicBezTo>
                  <a:cubicBezTo>
                    <a:pt x="18393" y="56524"/>
                    <a:pt x="77356" y="622"/>
                    <a:pt x="163704" y="30"/>
                  </a:cubicBezTo>
                  <a:close/>
                </a:path>
              </a:pathLst>
            </a:custGeom>
            <a:solidFill>
              <a:srgbClr val="C8242B"/>
            </a:solidFill>
            <a:ln cap="flat" cmpd="sng" w="9525">
              <a:solidFill>
                <a:srgbClr val="C8242B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1016821" y="3477162"/>
              <a:ext cx="196405" cy="208679"/>
            </a:xfrm>
            <a:custGeom>
              <a:rect b="b" l="l" r="r" t="t"/>
              <a:pathLst>
                <a:path extrusionOk="0" h="217941" w="205123">
                  <a:moveTo>
                    <a:pt x="73371" y="6391"/>
                  </a:moveTo>
                  <a:cubicBezTo>
                    <a:pt x="119657" y="-10324"/>
                    <a:pt x="177256" y="6648"/>
                    <a:pt x="204256" y="48562"/>
                  </a:cubicBezTo>
                  <a:cubicBezTo>
                    <a:pt x="170828" y="43419"/>
                    <a:pt x="137142" y="40334"/>
                    <a:pt x="103199" y="41876"/>
                  </a:cubicBezTo>
                  <a:cubicBezTo>
                    <a:pt x="90085" y="41105"/>
                    <a:pt x="77485" y="46248"/>
                    <a:pt x="67456" y="54476"/>
                  </a:cubicBezTo>
                  <a:cubicBezTo>
                    <a:pt x="55113" y="61676"/>
                    <a:pt x="50485" y="75819"/>
                    <a:pt x="45085" y="88162"/>
                  </a:cubicBezTo>
                  <a:cubicBezTo>
                    <a:pt x="40714" y="97676"/>
                    <a:pt x="40971" y="108219"/>
                    <a:pt x="41228" y="118505"/>
                  </a:cubicBezTo>
                  <a:cubicBezTo>
                    <a:pt x="41999" y="119791"/>
                    <a:pt x="43799" y="122105"/>
                    <a:pt x="44571" y="123391"/>
                  </a:cubicBezTo>
                  <a:cubicBezTo>
                    <a:pt x="44056" y="135991"/>
                    <a:pt x="52799" y="146019"/>
                    <a:pt x="58971" y="156305"/>
                  </a:cubicBezTo>
                  <a:cubicBezTo>
                    <a:pt x="71571" y="168391"/>
                    <a:pt x="87514" y="179448"/>
                    <a:pt x="106028" y="177648"/>
                  </a:cubicBezTo>
                  <a:cubicBezTo>
                    <a:pt x="134571" y="174562"/>
                    <a:pt x="163371" y="178162"/>
                    <a:pt x="191657" y="183305"/>
                  </a:cubicBezTo>
                  <a:cubicBezTo>
                    <a:pt x="162085" y="218276"/>
                    <a:pt x="108599" y="226505"/>
                    <a:pt x="67199" y="209276"/>
                  </a:cubicBezTo>
                  <a:cubicBezTo>
                    <a:pt x="47399" y="204648"/>
                    <a:pt x="28885" y="192562"/>
                    <a:pt x="20657" y="173791"/>
                  </a:cubicBezTo>
                  <a:cubicBezTo>
                    <a:pt x="5485" y="151934"/>
                    <a:pt x="-3515" y="125191"/>
                    <a:pt x="-172" y="98448"/>
                  </a:cubicBezTo>
                  <a:cubicBezTo>
                    <a:pt x="3171" y="56533"/>
                    <a:pt x="34028" y="19505"/>
                    <a:pt x="73371" y="6391"/>
                  </a:cubicBezTo>
                  <a:close/>
                </a:path>
              </a:pathLst>
            </a:custGeom>
            <a:solidFill>
              <a:srgbClr val="AB1E24"/>
            </a:solidFill>
            <a:ln cap="flat" cmpd="sng" w="9525">
              <a:solidFill>
                <a:srgbClr val="AB1E24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1984160" y="5283328"/>
              <a:ext cx="2333391" cy="888833"/>
            </a:xfrm>
            <a:custGeom>
              <a:rect b="b" l="l" r="r" t="t"/>
              <a:pathLst>
                <a:path extrusionOk="0" h="928285" w="2436962">
                  <a:moveTo>
                    <a:pt x="706018" y="200087"/>
                  </a:moveTo>
                  <a:cubicBezTo>
                    <a:pt x="1185075" y="134259"/>
                    <a:pt x="1664133" y="68687"/>
                    <a:pt x="2142675" y="30"/>
                  </a:cubicBezTo>
                  <a:cubicBezTo>
                    <a:pt x="2146790" y="10830"/>
                    <a:pt x="2151418" y="21887"/>
                    <a:pt x="2151418" y="33716"/>
                  </a:cubicBezTo>
                  <a:cubicBezTo>
                    <a:pt x="2152704" y="57116"/>
                    <a:pt x="2139847" y="80259"/>
                    <a:pt x="2120304" y="92602"/>
                  </a:cubicBezTo>
                  <a:cubicBezTo>
                    <a:pt x="2104361" y="103144"/>
                    <a:pt x="2084561" y="103144"/>
                    <a:pt x="2066046" y="106487"/>
                  </a:cubicBezTo>
                  <a:cubicBezTo>
                    <a:pt x="1995589" y="116516"/>
                    <a:pt x="1925389" y="126801"/>
                    <a:pt x="1855189" y="137087"/>
                  </a:cubicBezTo>
                  <a:cubicBezTo>
                    <a:pt x="1829990" y="140944"/>
                    <a:pt x="1804532" y="143516"/>
                    <a:pt x="1779332" y="148916"/>
                  </a:cubicBezTo>
                  <a:cubicBezTo>
                    <a:pt x="1772647" y="149173"/>
                    <a:pt x="1765961" y="150202"/>
                    <a:pt x="1759532" y="151230"/>
                  </a:cubicBezTo>
                  <a:cubicBezTo>
                    <a:pt x="1721990" y="156116"/>
                    <a:pt x="1684447" y="162030"/>
                    <a:pt x="1646904" y="167430"/>
                  </a:cubicBezTo>
                  <a:cubicBezTo>
                    <a:pt x="1619389" y="171287"/>
                    <a:pt x="1591875" y="175401"/>
                    <a:pt x="1564361" y="179516"/>
                  </a:cubicBezTo>
                  <a:cubicBezTo>
                    <a:pt x="1379475" y="206002"/>
                    <a:pt x="1194332" y="233002"/>
                    <a:pt x="1009447" y="259744"/>
                  </a:cubicBezTo>
                  <a:cubicBezTo>
                    <a:pt x="975761" y="264887"/>
                    <a:pt x="941818" y="268744"/>
                    <a:pt x="908389" y="274916"/>
                  </a:cubicBezTo>
                  <a:cubicBezTo>
                    <a:pt x="851818" y="281602"/>
                    <a:pt x="795761" y="291116"/>
                    <a:pt x="739189" y="298573"/>
                  </a:cubicBezTo>
                  <a:cubicBezTo>
                    <a:pt x="672075" y="308345"/>
                    <a:pt x="604961" y="318373"/>
                    <a:pt x="537847" y="327630"/>
                  </a:cubicBezTo>
                  <a:cubicBezTo>
                    <a:pt x="528590" y="327373"/>
                    <a:pt x="519590" y="330202"/>
                    <a:pt x="510590" y="331744"/>
                  </a:cubicBezTo>
                  <a:cubicBezTo>
                    <a:pt x="446046" y="341002"/>
                    <a:pt x="381761" y="350259"/>
                    <a:pt x="317218" y="359516"/>
                  </a:cubicBezTo>
                  <a:cubicBezTo>
                    <a:pt x="288675" y="364144"/>
                    <a:pt x="260133" y="367230"/>
                    <a:pt x="231847" y="372887"/>
                  </a:cubicBezTo>
                  <a:cubicBezTo>
                    <a:pt x="204590" y="375458"/>
                    <a:pt x="177332" y="379830"/>
                    <a:pt x="150332" y="383688"/>
                  </a:cubicBezTo>
                  <a:cubicBezTo>
                    <a:pt x="144675" y="383688"/>
                    <a:pt x="148018" y="390116"/>
                    <a:pt x="148275" y="393202"/>
                  </a:cubicBezTo>
                  <a:cubicBezTo>
                    <a:pt x="150847" y="404516"/>
                    <a:pt x="153675" y="415830"/>
                    <a:pt x="156247" y="426887"/>
                  </a:cubicBezTo>
                  <a:cubicBezTo>
                    <a:pt x="159847" y="442316"/>
                    <a:pt x="163961" y="457487"/>
                    <a:pt x="168332" y="472659"/>
                  </a:cubicBezTo>
                  <a:cubicBezTo>
                    <a:pt x="173218" y="490402"/>
                    <a:pt x="178104" y="507887"/>
                    <a:pt x="183761" y="525373"/>
                  </a:cubicBezTo>
                  <a:cubicBezTo>
                    <a:pt x="193018" y="553659"/>
                    <a:pt x="202018" y="582202"/>
                    <a:pt x="213847" y="609458"/>
                  </a:cubicBezTo>
                  <a:cubicBezTo>
                    <a:pt x="226447" y="642630"/>
                    <a:pt x="242133" y="674773"/>
                    <a:pt x="260389" y="705373"/>
                  </a:cubicBezTo>
                  <a:cubicBezTo>
                    <a:pt x="273247" y="726973"/>
                    <a:pt x="287904" y="747545"/>
                    <a:pt x="305904" y="765030"/>
                  </a:cubicBezTo>
                  <a:cubicBezTo>
                    <a:pt x="317732" y="776087"/>
                    <a:pt x="330847" y="786373"/>
                    <a:pt x="346790" y="791002"/>
                  </a:cubicBezTo>
                  <a:cubicBezTo>
                    <a:pt x="359133" y="794345"/>
                    <a:pt x="371990" y="793059"/>
                    <a:pt x="384590" y="793059"/>
                  </a:cubicBezTo>
                  <a:cubicBezTo>
                    <a:pt x="1037732" y="793059"/>
                    <a:pt x="1690875" y="793059"/>
                    <a:pt x="2344018" y="793059"/>
                  </a:cubicBezTo>
                  <a:cubicBezTo>
                    <a:pt x="2355075" y="793059"/>
                    <a:pt x="2366133" y="792545"/>
                    <a:pt x="2377189" y="793573"/>
                  </a:cubicBezTo>
                  <a:cubicBezTo>
                    <a:pt x="2398532" y="796144"/>
                    <a:pt x="2418075" y="809516"/>
                    <a:pt x="2428104" y="828545"/>
                  </a:cubicBezTo>
                  <a:cubicBezTo>
                    <a:pt x="2438133" y="847316"/>
                    <a:pt x="2438904" y="870973"/>
                    <a:pt x="2429389" y="890002"/>
                  </a:cubicBezTo>
                  <a:cubicBezTo>
                    <a:pt x="2418590" y="912373"/>
                    <a:pt x="2394675" y="927801"/>
                    <a:pt x="2369990" y="927801"/>
                  </a:cubicBezTo>
                  <a:cubicBezTo>
                    <a:pt x="2309304" y="928059"/>
                    <a:pt x="2248361" y="927545"/>
                    <a:pt x="2187675" y="928059"/>
                  </a:cubicBezTo>
                  <a:cubicBezTo>
                    <a:pt x="2198475" y="905688"/>
                    <a:pt x="2210304" y="883573"/>
                    <a:pt x="2220847" y="861202"/>
                  </a:cubicBezTo>
                  <a:cubicBezTo>
                    <a:pt x="2157332" y="859916"/>
                    <a:pt x="2093818" y="860944"/>
                    <a:pt x="2030304" y="860688"/>
                  </a:cubicBezTo>
                  <a:cubicBezTo>
                    <a:pt x="2012046" y="860944"/>
                    <a:pt x="1994046" y="860173"/>
                    <a:pt x="1975790" y="860944"/>
                  </a:cubicBezTo>
                  <a:cubicBezTo>
                    <a:pt x="1975018" y="883316"/>
                    <a:pt x="1975790" y="905688"/>
                    <a:pt x="1975532" y="928059"/>
                  </a:cubicBezTo>
                  <a:cubicBezTo>
                    <a:pt x="1684447" y="927545"/>
                    <a:pt x="1393361" y="928059"/>
                    <a:pt x="1102275" y="927801"/>
                  </a:cubicBezTo>
                  <a:cubicBezTo>
                    <a:pt x="954161" y="927801"/>
                    <a:pt x="806046" y="927545"/>
                    <a:pt x="657932" y="928059"/>
                  </a:cubicBezTo>
                  <a:cubicBezTo>
                    <a:pt x="668475" y="905688"/>
                    <a:pt x="680561" y="883830"/>
                    <a:pt x="691104" y="861202"/>
                  </a:cubicBezTo>
                  <a:cubicBezTo>
                    <a:pt x="626818" y="859916"/>
                    <a:pt x="562275" y="860944"/>
                    <a:pt x="497990" y="860688"/>
                  </a:cubicBezTo>
                  <a:cubicBezTo>
                    <a:pt x="480761" y="860944"/>
                    <a:pt x="463275" y="860173"/>
                    <a:pt x="446046" y="861202"/>
                  </a:cubicBezTo>
                  <a:cubicBezTo>
                    <a:pt x="445018" y="883573"/>
                    <a:pt x="446046" y="905944"/>
                    <a:pt x="445532" y="928316"/>
                  </a:cubicBezTo>
                  <a:cubicBezTo>
                    <a:pt x="414161" y="927287"/>
                    <a:pt x="383046" y="928830"/>
                    <a:pt x="351675" y="927545"/>
                  </a:cubicBezTo>
                  <a:cubicBezTo>
                    <a:pt x="302561" y="925230"/>
                    <a:pt x="256275" y="901830"/>
                    <a:pt x="220532" y="869173"/>
                  </a:cubicBezTo>
                  <a:cubicBezTo>
                    <a:pt x="170647" y="824173"/>
                    <a:pt x="136704" y="764773"/>
                    <a:pt x="108161" y="704859"/>
                  </a:cubicBezTo>
                  <a:cubicBezTo>
                    <a:pt x="93761" y="673487"/>
                    <a:pt x="81418" y="641345"/>
                    <a:pt x="69590" y="608944"/>
                  </a:cubicBezTo>
                  <a:cubicBezTo>
                    <a:pt x="60075" y="581173"/>
                    <a:pt x="51332" y="553402"/>
                    <a:pt x="43361" y="525116"/>
                  </a:cubicBezTo>
                  <a:cubicBezTo>
                    <a:pt x="38218" y="507887"/>
                    <a:pt x="33590" y="490402"/>
                    <a:pt x="29218" y="472916"/>
                  </a:cubicBezTo>
                  <a:cubicBezTo>
                    <a:pt x="24332" y="456202"/>
                    <a:pt x="21504" y="438716"/>
                    <a:pt x="17389" y="421744"/>
                  </a:cubicBezTo>
                  <a:cubicBezTo>
                    <a:pt x="13275" y="405801"/>
                    <a:pt x="10189" y="389601"/>
                    <a:pt x="6847" y="373402"/>
                  </a:cubicBezTo>
                  <a:cubicBezTo>
                    <a:pt x="4275" y="358487"/>
                    <a:pt x="1189" y="343573"/>
                    <a:pt x="-867" y="328659"/>
                  </a:cubicBezTo>
                  <a:cubicBezTo>
                    <a:pt x="-611" y="315287"/>
                    <a:pt x="3761" y="302687"/>
                    <a:pt x="9932" y="291116"/>
                  </a:cubicBezTo>
                  <a:cubicBezTo>
                    <a:pt x="27675" y="294973"/>
                    <a:pt x="45675" y="290602"/>
                    <a:pt x="63418" y="288544"/>
                  </a:cubicBezTo>
                  <a:cubicBezTo>
                    <a:pt x="277361" y="258716"/>
                    <a:pt x="491818" y="229659"/>
                    <a:pt x="706018" y="200087"/>
                  </a:cubicBezTo>
                  <a:close/>
                </a:path>
              </a:pathLst>
            </a:custGeom>
            <a:solidFill>
              <a:srgbClr val="B6B8B6"/>
            </a:solidFill>
            <a:ln cap="flat" cmpd="sng" w="9525">
              <a:solidFill>
                <a:srgbClr val="B6B8B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2411330" y="6107536"/>
              <a:ext cx="235380" cy="302508"/>
            </a:xfrm>
            <a:custGeom>
              <a:rect b="b" l="l" r="r" t="t"/>
              <a:pathLst>
                <a:path extrusionOk="0" h="315935" w="245828">
                  <a:moveTo>
                    <a:pt x="-96" y="623"/>
                  </a:moveTo>
                  <a:cubicBezTo>
                    <a:pt x="17133" y="-149"/>
                    <a:pt x="34618" y="366"/>
                    <a:pt x="51847" y="109"/>
                  </a:cubicBezTo>
                  <a:cubicBezTo>
                    <a:pt x="116133" y="623"/>
                    <a:pt x="180418" y="-663"/>
                    <a:pt x="244961" y="623"/>
                  </a:cubicBezTo>
                  <a:cubicBezTo>
                    <a:pt x="234676" y="23252"/>
                    <a:pt x="222590" y="45109"/>
                    <a:pt x="211790" y="67480"/>
                  </a:cubicBezTo>
                  <a:cubicBezTo>
                    <a:pt x="206390" y="78537"/>
                    <a:pt x="200990" y="89595"/>
                    <a:pt x="195333" y="100652"/>
                  </a:cubicBezTo>
                  <a:cubicBezTo>
                    <a:pt x="193533" y="104766"/>
                    <a:pt x="190190" y="109137"/>
                    <a:pt x="192247" y="113766"/>
                  </a:cubicBezTo>
                  <a:lnTo>
                    <a:pt x="189932" y="112223"/>
                  </a:lnTo>
                  <a:cubicBezTo>
                    <a:pt x="173476" y="145652"/>
                    <a:pt x="157018" y="179080"/>
                    <a:pt x="141590" y="213023"/>
                  </a:cubicBezTo>
                  <a:cubicBezTo>
                    <a:pt x="128218" y="237966"/>
                    <a:pt x="120761" y="265994"/>
                    <a:pt x="102761" y="288109"/>
                  </a:cubicBezTo>
                  <a:cubicBezTo>
                    <a:pt x="89904" y="303795"/>
                    <a:pt x="71647" y="317166"/>
                    <a:pt x="50561" y="315880"/>
                  </a:cubicBezTo>
                  <a:cubicBezTo>
                    <a:pt x="21761" y="314337"/>
                    <a:pt x="-353" y="285795"/>
                    <a:pt x="-96" y="258023"/>
                  </a:cubicBezTo>
                  <a:cubicBezTo>
                    <a:pt x="-610" y="235137"/>
                    <a:pt x="676" y="211994"/>
                    <a:pt x="-867" y="189109"/>
                  </a:cubicBezTo>
                  <a:cubicBezTo>
                    <a:pt x="-96" y="150280"/>
                    <a:pt x="-610" y="111709"/>
                    <a:pt x="-610" y="72880"/>
                  </a:cubicBezTo>
                  <a:cubicBezTo>
                    <a:pt x="-610" y="71595"/>
                    <a:pt x="-610" y="68766"/>
                    <a:pt x="-610" y="67223"/>
                  </a:cubicBezTo>
                  <a:cubicBezTo>
                    <a:pt x="-96" y="45366"/>
                    <a:pt x="-1125" y="22994"/>
                    <a:pt x="-96" y="623"/>
                  </a:cubicBezTo>
                  <a:moveTo>
                    <a:pt x="50047" y="220737"/>
                  </a:moveTo>
                  <a:cubicBezTo>
                    <a:pt x="36161" y="224851"/>
                    <a:pt x="25875" y="238480"/>
                    <a:pt x="26647" y="253137"/>
                  </a:cubicBezTo>
                  <a:cubicBezTo>
                    <a:pt x="26390" y="271394"/>
                    <a:pt x="44133" y="286823"/>
                    <a:pt x="62133" y="285280"/>
                  </a:cubicBezTo>
                  <a:cubicBezTo>
                    <a:pt x="80390" y="285537"/>
                    <a:pt x="96590" y="268566"/>
                    <a:pt x="95047" y="250309"/>
                  </a:cubicBezTo>
                  <a:cubicBezTo>
                    <a:pt x="94275" y="229223"/>
                    <a:pt x="69847" y="213795"/>
                    <a:pt x="50047" y="220737"/>
                  </a:cubicBezTo>
                  <a:close/>
                </a:path>
              </a:pathLst>
            </a:custGeom>
            <a:solidFill>
              <a:srgbClr val="939192"/>
            </a:solidFill>
            <a:ln cap="flat" cmpd="sng" w="9525">
              <a:solidFill>
                <a:srgbClr val="93919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3876614" y="6107766"/>
              <a:ext cx="235872" cy="302720"/>
            </a:xfrm>
            <a:custGeom>
              <a:rect b="b" l="l" r="r" t="t"/>
              <a:pathLst>
                <a:path extrusionOk="0" h="316157" w="246342">
                  <a:moveTo>
                    <a:pt x="418" y="384"/>
                  </a:moveTo>
                  <a:cubicBezTo>
                    <a:pt x="18675" y="-388"/>
                    <a:pt x="36675" y="384"/>
                    <a:pt x="54932" y="127"/>
                  </a:cubicBezTo>
                  <a:cubicBezTo>
                    <a:pt x="118447" y="641"/>
                    <a:pt x="181961" y="-645"/>
                    <a:pt x="245476" y="641"/>
                  </a:cubicBezTo>
                  <a:cubicBezTo>
                    <a:pt x="234932" y="23270"/>
                    <a:pt x="223104" y="45127"/>
                    <a:pt x="212304" y="67498"/>
                  </a:cubicBezTo>
                  <a:cubicBezTo>
                    <a:pt x="205361" y="81641"/>
                    <a:pt x="198675" y="95784"/>
                    <a:pt x="191218" y="109669"/>
                  </a:cubicBezTo>
                  <a:cubicBezTo>
                    <a:pt x="191732" y="110698"/>
                    <a:pt x="193018" y="112755"/>
                    <a:pt x="193532" y="113784"/>
                  </a:cubicBezTo>
                  <a:lnTo>
                    <a:pt x="190447" y="112241"/>
                  </a:lnTo>
                  <a:cubicBezTo>
                    <a:pt x="173732" y="145412"/>
                    <a:pt x="157532" y="179098"/>
                    <a:pt x="141847" y="213041"/>
                  </a:cubicBezTo>
                  <a:cubicBezTo>
                    <a:pt x="128218" y="238498"/>
                    <a:pt x="120504" y="267298"/>
                    <a:pt x="101732" y="289669"/>
                  </a:cubicBezTo>
                  <a:cubicBezTo>
                    <a:pt x="89389" y="304069"/>
                    <a:pt x="72161" y="316927"/>
                    <a:pt x="52104" y="316155"/>
                  </a:cubicBezTo>
                  <a:cubicBezTo>
                    <a:pt x="21761" y="315641"/>
                    <a:pt x="-1382" y="285041"/>
                    <a:pt x="-96" y="255726"/>
                  </a:cubicBezTo>
                  <a:cubicBezTo>
                    <a:pt x="-611" y="233612"/>
                    <a:pt x="675" y="211498"/>
                    <a:pt x="-867" y="189384"/>
                  </a:cubicBezTo>
                  <a:cubicBezTo>
                    <a:pt x="-96" y="150555"/>
                    <a:pt x="-611" y="111984"/>
                    <a:pt x="-611" y="73412"/>
                  </a:cubicBezTo>
                  <a:cubicBezTo>
                    <a:pt x="-611" y="72127"/>
                    <a:pt x="-611" y="69298"/>
                    <a:pt x="-353" y="67755"/>
                  </a:cubicBezTo>
                  <a:cubicBezTo>
                    <a:pt x="418" y="45127"/>
                    <a:pt x="-611" y="22755"/>
                    <a:pt x="418" y="384"/>
                  </a:cubicBezTo>
                  <a:moveTo>
                    <a:pt x="50561" y="220498"/>
                  </a:moveTo>
                  <a:cubicBezTo>
                    <a:pt x="32047" y="225641"/>
                    <a:pt x="21504" y="248012"/>
                    <a:pt x="29732" y="265498"/>
                  </a:cubicBezTo>
                  <a:cubicBezTo>
                    <a:pt x="37961" y="284784"/>
                    <a:pt x="64447" y="290955"/>
                    <a:pt x="81161" y="279127"/>
                  </a:cubicBezTo>
                  <a:cubicBezTo>
                    <a:pt x="95047" y="269869"/>
                    <a:pt x="99932" y="249041"/>
                    <a:pt x="90418" y="234898"/>
                  </a:cubicBezTo>
                  <a:cubicBezTo>
                    <a:pt x="82704" y="221784"/>
                    <a:pt x="64961" y="215869"/>
                    <a:pt x="50561" y="220498"/>
                  </a:cubicBezTo>
                  <a:close/>
                </a:path>
              </a:pathLst>
            </a:custGeom>
            <a:solidFill>
              <a:srgbClr val="939192"/>
            </a:solidFill>
            <a:ln cap="flat" cmpd="sng" w="9525">
              <a:solidFill>
                <a:srgbClr val="93919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2282586" y="6177821"/>
              <a:ext cx="374982" cy="355447"/>
            </a:xfrm>
            <a:custGeom>
              <a:rect b="b" l="l" r="r" t="t"/>
              <a:pathLst>
                <a:path extrusionOk="0" h="371224" w="391626">
                  <a:moveTo>
                    <a:pt x="133517" y="30"/>
                  </a:moveTo>
                  <a:cubicBezTo>
                    <a:pt x="133260" y="38859"/>
                    <a:pt x="134031" y="77430"/>
                    <a:pt x="133260" y="116259"/>
                  </a:cubicBezTo>
                  <a:cubicBezTo>
                    <a:pt x="111403" y="135030"/>
                    <a:pt x="100346" y="165373"/>
                    <a:pt x="104717" y="193916"/>
                  </a:cubicBezTo>
                  <a:cubicBezTo>
                    <a:pt x="110117" y="233002"/>
                    <a:pt x="144317" y="264887"/>
                    <a:pt x="183146" y="269002"/>
                  </a:cubicBezTo>
                  <a:cubicBezTo>
                    <a:pt x="218888" y="273887"/>
                    <a:pt x="256688" y="255887"/>
                    <a:pt x="274432" y="224516"/>
                  </a:cubicBezTo>
                  <a:cubicBezTo>
                    <a:pt x="289603" y="199058"/>
                    <a:pt x="289860" y="165887"/>
                    <a:pt x="275717" y="139916"/>
                  </a:cubicBezTo>
                  <a:cubicBezTo>
                    <a:pt x="291146" y="105973"/>
                    <a:pt x="307603" y="72544"/>
                    <a:pt x="324060" y="39116"/>
                  </a:cubicBezTo>
                  <a:lnTo>
                    <a:pt x="326374" y="40659"/>
                  </a:lnTo>
                  <a:cubicBezTo>
                    <a:pt x="342317" y="53773"/>
                    <a:pt x="355174" y="70230"/>
                    <a:pt x="365717" y="87973"/>
                  </a:cubicBezTo>
                  <a:cubicBezTo>
                    <a:pt x="388860" y="127830"/>
                    <a:pt x="396574" y="176430"/>
                    <a:pt x="386289" y="221430"/>
                  </a:cubicBezTo>
                  <a:cubicBezTo>
                    <a:pt x="376260" y="266945"/>
                    <a:pt x="348231" y="308087"/>
                    <a:pt x="310174" y="334830"/>
                  </a:cubicBezTo>
                  <a:cubicBezTo>
                    <a:pt x="272374" y="361830"/>
                    <a:pt x="224803" y="374430"/>
                    <a:pt x="178517" y="370573"/>
                  </a:cubicBezTo>
                  <a:cubicBezTo>
                    <a:pt x="138917" y="367487"/>
                    <a:pt x="100346" y="352316"/>
                    <a:pt x="69746" y="327116"/>
                  </a:cubicBezTo>
                  <a:cubicBezTo>
                    <a:pt x="35803" y="299859"/>
                    <a:pt x="11374" y="260773"/>
                    <a:pt x="2888" y="218087"/>
                  </a:cubicBezTo>
                  <a:cubicBezTo>
                    <a:pt x="-6626" y="172058"/>
                    <a:pt x="2117" y="122687"/>
                    <a:pt x="27060" y="82830"/>
                  </a:cubicBezTo>
                  <a:cubicBezTo>
                    <a:pt x="51231" y="43744"/>
                    <a:pt x="90060" y="14687"/>
                    <a:pt x="133517" y="30"/>
                  </a:cubicBezTo>
                  <a:close/>
                </a:path>
              </a:pathLst>
            </a:custGeom>
            <a:solidFill>
              <a:srgbClr val="232323"/>
            </a:solidFill>
            <a:ln cap="flat" cmpd="sng" w="9525">
              <a:solidFill>
                <a:srgbClr val="232323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3748891" y="6177821"/>
              <a:ext cx="374882" cy="355691"/>
            </a:xfrm>
            <a:custGeom>
              <a:rect b="b" l="l" r="r" t="t"/>
              <a:pathLst>
                <a:path extrusionOk="0" h="371479" w="391522">
                  <a:moveTo>
                    <a:pt x="133223" y="30"/>
                  </a:moveTo>
                  <a:cubicBezTo>
                    <a:pt x="132965" y="38859"/>
                    <a:pt x="133737" y="77430"/>
                    <a:pt x="132965" y="116002"/>
                  </a:cubicBezTo>
                  <a:cubicBezTo>
                    <a:pt x="111108" y="134773"/>
                    <a:pt x="100051" y="165116"/>
                    <a:pt x="104422" y="193659"/>
                  </a:cubicBezTo>
                  <a:cubicBezTo>
                    <a:pt x="109565" y="232744"/>
                    <a:pt x="144023" y="264630"/>
                    <a:pt x="183108" y="269002"/>
                  </a:cubicBezTo>
                  <a:cubicBezTo>
                    <a:pt x="220651" y="274401"/>
                    <a:pt x="260509" y="253830"/>
                    <a:pt x="276965" y="219373"/>
                  </a:cubicBezTo>
                  <a:cubicBezTo>
                    <a:pt x="289308" y="194687"/>
                    <a:pt x="288794" y="164087"/>
                    <a:pt x="275422" y="139916"/>
                  </a:cubicBezTo>
                  <a:cubicBezTo>
                    <a:pt x="291108" y="105973"/>
                    <a:pt x="307051" y="72288"/>
                    <a:pt x="324023" y="39116"/>
                  </a:cubicBezTo>
                  <a:lnTo>
                    <a:pt x="327108" y="40659"/>
                  </a:lnTo>
                  <a:cubicBezTo>
                    <a:pt x="365680" y="74859"/>
                    <a:pt x="389851" y="125259"/>
                    <a:pt x="390623" y="177201"/>
                  </a:cubicBezTo>
                  <a:cubicBezTo>
                    <a:pt x="391394" y="218087"/>
                    <a:pt x="378537" y="258973"/>
                    <a:pt x="354108" y="291887"/>
                  </a:cubicBezTo>
                  <a:cubicBezTo>
                    <a:pt x="329166" y="325830"/>
                    <a:pt x="292908" y="351030"/>
                    <a:pt x="252794" y="363116"/>
                  </a:cubicBezTo>
                  <a:cubicBezTo>
                    <a:pt x="206251" y="377002"/>
                    <a:pt x="154823" y="373659"/>
                    <a:pt x="110851" y="353087"/>
                  </a:cubicBezTo>
                  <a:cubicBezTo>
                    <a:pt x="68680" y="333802"/>
                    <a:pt x="33708" y="298830"/>
                    <a:pt x="14937" y="256401"/>
                  </a:cubicBezTo>
                  <a:cubicBezTo>
                    <a:pt x="-1263" y="219887"/>
                    <a:pt x="-5120" y="177973"/>
                    <a:pt x="3880" y="139145"/>
                  </a:cubicBezTo>
                  <a:cubicBezTo>
                    <a:pt x="18023" y="73573"/>
                    <a:pt x="70223" y="20344"/>
                    <a:pt x="133223" y="30"/>
                  </a:cubicBezTo>
                  <a:close/>
                </a:path>
              </a:pathLst>
            </a:custGeom>
            <a:solidFill>
              <a:srgbClr val="232323"/>
            </a:solidFill>
            <a:ln cap="flat" cmpd="sng" w="9525">
              <a:solidFill>
                <a:srgbClr val="232323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2382823" y="6288924"/>
              <a:ext cx="174566" cy="147258"/>
            </a:xfrm>
            <a:custGeom>
              <a:rect b="b" l="l" r="r" t="t"/>
              <a:pathLst>
                <a:path extrusionOk="0" h="153794" w="182314">
                  <a:moveTo>
                    <a:pt x="89" y="77687"/>
                  </a:moveTo>
                  <a:cubicBezTo>
                    <a:pt x="-4282" y="49144"/>
                    <a:pt x="6518" y="18801"/>
                    <a:pt x="28632" y="30"/>
                  </a:cubicBezTo>
                  <a:cubicBezTo>
                    <a:pt x="30175" y="22916"/>
                    <a:pt x="28889" y="45801"/>
                    <a:pt x="29403" y="68944"/>
                  </a:cubicBezTo>
                  <a:cubicBezTo>
                    <a:pt x="29146" y="96716"/>
                    <a:pt x="51260" y="125259"/>
                    <a:pt x="80060" y="126801"/>
                  </a:cubicBezTo>
                  <a:cubicBezTo>
                    <a:pt x="101146" y="128087"/>
                    <a:pt x="119661" y="114459"/>
                    <a:pt x="132260" y="99030"/>
                  </a:cubicBezTo>
                  <a:cubicBezTo>
                    <a:pt x="150260" y="76916"/>
                    <a:pt x="157975" y="48630"/>
                    <a:pt x="171089" y="23944"/>
                  </a:cubicBezTo>
                  <a:cubicBezTo>
                    <a:pt x="185232" y="49916"/>
                    <a:pt x="184975" y="83087"/>
                    <a:pt x="169803" y="108544"/>
                  </a:cubicBezTo>
                  <a:cubicBezTo>
                    <a:pt x="152060" y="139916"/>
                    <a:pt x="114260" y="157916"/>
                    <a:pt x="78518" y="153030"/>
                  </a:cubicBezTo>
                  <a:cubicBezTo>
                    <a:pt x="39689" y="148658"/>
                    <a:pt x="5489" y="116773"/>
                    <a:pt x="89" y="77687"/>
                  </a:cubicBezTo>
                  <a:close/>
                </a:path>
              </a:pathLst>
            </a:custGeom>
            <a:solidFill>
              <a:srgbClr val="A7A5A6"/>
            </a:solidFill>
            <a:ln cap="flat" cmpd="sng" w="9525">
              <a:solidFill>
                <a:srgbClr val="A7A5A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3848612" y="6288924"/>
              <a:ext cx="174867" cy="147001"/>
            </a:xfrm>
            <a:custGeom>
              <a:rect b="b" l="l" r="r" t="t"/>
              <a:pathLst>
                <a:path extrusionOk="0" h="153526" w="182629">
                  <a:moveTo>
                    <a:pt x="75" y="77687"/>
                  </a:moveTo>
                  <a:cubicBezTo>
                    <a:pt x="-4296" y="49144"/>
                    <a:pt x="6760" y="18801"/>
                    <a:pt x="28618" y="30"/>
                  </a:cubicBezTo>
                  <a:cubicBezTo>
                    <a:pt x="29903" y="22144"/>
                    <a:pt x="28875" y="44259"/>
                    <a:pt x="29389" y="66373"/>
                  </a:cubicBezTo>
                  <a:cubicBezTo>
                    <a:pt x="28103" y="95430"/>
                    <a:pt x="50990" y="126287"/>
                    <a:pt x="81589" y="126801"/>
                  </a:cubicBezTo>
                  <a:cubicBezTo>
                    <a:pt x="101647" y="127573"/>
                    <a:pt x="118618" y="114973"/>
                    <a:pt x="131218" y="100316"/>
                  </a:cubicBezTo>
                  <a:cubicBezTo>
                    <a:pt x="149990" y="77944"/>
                    <a:pt x="157704" y="49144"/>
                    <a:pt x="171332" y="23687"/>
                  </a:cubicBezTo>
                  <a:cubicBezTo>
                    <a:pt x="184704" y="47858"/>
                    <a:pt x="185218" y="78459"/>
                    <a:pt x="172875" y="103144"/>
                  </a:cubicBezTo>
                  <a:cubicBezTo>
                    <a:pt x="156418" y="137344"/>
                    <a:pt x="116561" y="157916"/>
                    <a:pt x="79018" y="152773"/>
                  </a:cubicBezTo>
                  <a:cubicBezTo>
                    <a:pt x="39675" y="148658"/>
                    <a:pt x="5475" y="116773"/>
                    <a:pt x="75" y="77687"/>
                  </a:cubicBezTo>
                  <a:close/>
                </a:path>
              </a:pathLst>
            </a:custGeom>
            <a:solidFill>
              <a:srgbClr val="A7A5A6"/>
            </a:solidFill>
            <a:ln cap="flat" cmpd="sng" w="9525">
              <a:solidFill>
                <a:srgbClr val="A7A5A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2437425" y="6317262"/>
              <a:ext cx="65639" cy="63617"/>
            </a:xfrm>
            <a:custGeom>
              <a:rect b="b" l="l" r="r" t="t"/>
              <a:pathLst>
                <a:path extrusionOk="0" h="66441" w="68553">
                  <a:moveTo>
                    <a:pt x="22808" y="1822"/>
                  </a:moveTo>
                  <a:cubicBezTo>
                    <a:pt x="42608" y="-5378"/>
                    <a:pt x="67037" y="10051"/>
                    <a:pt x="67551" y="31394"/>
                  </a:cubicBezTo>
                  <a:cubicBezTo>
                    <a:pt x="69351" y="49651"/>
                    <a:pt x="52894" y="66622"/>
                    <a:pt x="34636" y="66365"/>
                  </a:cubicBezTo>
                  <a:cubicBezTo>
                    <a:pt x="16636" y="67908"/>
                    <a:pt x="-1106" y="52479"/>
                    <a:pt x="-849" y="34222"/>
                  </a:cubicBezTo>
                  <a:cubicBezTo>
                    <a:pt x="-1364" y="19822"/>
                    <a:pt x="8922" y="5936"/>
                    <a:pt x="22808" y="1822"/>
                  </a:cubicBezTo>
                  <a:close/>
                </a:path>
              </a:pathLst>
            </a:custGeom>
            <a:solidFill>
              <a:srgbClr val="636060"/>
            </a:solidFill>
            <a:ln cap="flat" cmpd="sng" w="9525">
              <a:solidFill>
                <a:srgbClr val="63606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3903216" y="6317486"/>
              <a:ext cx="65429" cy="63578"/>
            </a:xfrm>
            <a:custGeom>
              <a:rect b="b" l="l" r="r" t="t"/>
              <a:pathLst>
                <a:path extrusionOk="0" h="66400" w="68333">
                  <a:moveTo>
                    <a:pt x="22793" y="1589"/>
                  </a:moveTo>
                  <a:cubicBezTo>
                    <a:pt x="37192" y="-3040"/>
                    <a:pt x="54678" y="2874"/>
                    <a:pt x="62650" y="16246"/>
                  </a:cubicBezTo>
                  <a:cubicBezTo>
                    <a:pt x="71907" y="30388"/>
                    <a:pt x="67279" y="51217"/>
                    <a:pt x="53392" y="60474"/>
                  </a:cubicBezTo>
                  <a:cubicBezTo>
                    <a:pt x="36678" y="72303"/>
                    <a:pt x="10192" y="65874"/>
                    <a:pt x="1964" y="46845"/>
                  </a:cubicBezTo>
                  <a:cubicBezTo>
                    <a:pt x="-6265" y="29360"/>
                    <a:pt x="4279" y="6731"/>
                    <a:pt x="22793" y="1589"/>
                  </a:cubicBezTo>
                  <a:close/>
                </a:path>
              </a:pathLst>
            </a:custGeom>
            <a:solidFill>
              <a:srgbClr val="636060"/>
            </a:solidFill>
            <a:ln cap="flat" cmpd="sng" w="9525">
              <a:solidFill>
                <a:srgbClr val="63606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1055567" y="3517125"/>
              <a:ext cx="3308479" cy="2046924"/>
            </a:xfrm>
            <a:custGeom>
              <a:rect b="b" l="l" r="r" t="t"/>
              <a:pathLst>
                <a:path extrusionOk="0" h="2046924" w="3308479">
                  <a:moveTo>
                    <a:pt x="1156374" y="1642318"/>
                  </a:moveTo>
                  <a:cubicBezTo>
                    <a:pt x="1179286" y="1721396"/>
                    <a:pt x="1202688" y="1800474"/>
                    <a:pt x="1225599" y="1879552"/>
                  </a:cubicBezTo>
                  <a:cubicBezTo>
                    <a:pt x="1203674" y="1882508"/>
                    <a:pt x="1181502" y="1885710"/>
                    <a:pt x="1159577" y="1888667"/>
                  </a:cubicBezTo>
                  <a:cubicBezTo>
                    <a:pt x="1149230" y="1853439"/>
                    <a:pt x="1138884" y="1817965"/>
                    <a:pt x="1128538" y="1782491"/>
                  </a:cubicBezTo>
                  <a:cubicBezTo>
                    <a:pt x="1115481" y="1738641"/>
                    <a:pt x="1102424" y="1694297"/>
                    <a:pt x="1089860" y="1650202"/>
                  </a:cubicBezTo>
                  <a:cubicBezTo>
                    <a:pt x="1112031" y="1647491"/>
                    <a:pt x="1134203" y="1645028"/>
                    <a:pt x="1156374" y="1642318"/>
                  </a:cubicBezTo>
                  <a:close/>
                  <a:moveTo>
                    <a:pt x="2073532" y="1535648"/>
                  </a:moveTo>
                  <a:cubicBezTo>
                    <a:pt x="2074764" y="1540576"/>
                    <a:pt x="2075750" y="1545749"/>
                    <a:pt x="2076735" y="1550922"/>
                  </a:cubicBezTo>
                  <a:cubicBezTo>
                    <a:pt x="2087821" y="1615465"/>
                    <a:pt x="2099892" y="1679764"/>
                    <a:pt x="2111963" y="1744061"/>
                  </a:cubicBezTo>
                  <a:cubicBezTo>
                    <a:pt x="2112703" y="1748248"/>
                    <a:pt x="2113195" y="1752190"/>
                    <a:pt x="2113934" y="1756624"/>
                  </a:cubicBezTo>
                  <a:cubicBezTo>
                    <a:pt x="2116890" y="1756870"/>
                    <a:pt x="2119846" y="1757117"/>
                    <a:pt x="2123049" y="1757364"/>
                  </a:cubicBezTo>
                  <a:cubicBezTo>
                    <a:pt x="2112209" y="1760073"/>
                    <a:pt x="2101123" y="1759335"/>
                    <a:pt x="2090284" y="1761305"/>
                  </a:cubicBezTo>
                  <a:cubicBezTo>
                    <a:pt x="2076489" y="1763768"/>
                    <a:pt x="2062693" y="1764754"/>
                    <a:pt x="2048898" y="1766971"/>
                  </a:cubicBezTo>
                  <a:cubicBezTo>
                    <a:pt x="2048651" y="1765246"/>
                    <a:pt x="2047913" y="1762044"/>
                    <a:pt x="2047666" y="1760319"/>
                  </a:cubicBezTo>
                  <a:cubicBezTo>
                    <a:pt x="2038798" y="1712774"/>
                    <a:pt x="2030176" y="1665475"/>
                    <a:pt x="2021554" y="1617929"/>
                  </a:cubicBezTo>
                  <a:cubicBezTo>
                    <a:pt x="2016873" y="1592801"/>
                    <a:pt x="2012438" y="1567921"/>
                    <a:pt x="2008251" y="1543286"/>
                  </a:cubicBezTo>
                  <a:cubicBezTo>
                    <a:pt x="2029929" y="1540576"/>
                    <a:pt x="2051854" y="1537865"/>
                    <a:pt x="2073532" y="1535648"/>
                  </a:cubicBezTo>
                  <a:close/>
                  <a:moveTo>
                    <a:pt x="2335182" y="1505315"/>
                  </a:moveTo>
                  <a:lnTo>
                    <a:pt x="2334908" y="1505348"/>
                  </a:lnTo>
                  <a:cubicBezTo>
                    <a:pt x="2315446" y="1507072"/>
                    <a:pt x="2295985" y="1509782"/>
                    <a:pt x="2276524" y="1511999"/>
                  </a:cubicBezTo>
                  <a:cubicBezTo>
                    <a:pt x="2215922" y="1518897"/>
                    <a:pt x="2155566" y="1526287"/>
                    <a:pt x="2094965" y="1532939"/>
                  </a:cubicBezTo>
                  <a:lnTo>
                    <a:pt x="2094811" y="1532958"/>
                  </a:lnTo>
                  <a:lnTo>
                    <a:pt x="2084402" y="1539928"/>
                  </a:lnTo>
                  <a:cubicBezTo>
                    <a:pt x="2081661" y="1543408"/>
                    <a:pt x="2079444" y="1547473"/>
                    <a:pt x="2076734" y="1550675"/>
                  </a:cubicBezTo>
                  <a:lnTo>
                    <a:pt x="2073576" y="1535612"/>
                  </a:lnTo>
                  <a:lnTo>
                    <a:pt x="2073286" y="1535649"/>
                  </a:lnTo>
                  <a:cubicBezTo>
                    <a:pt x="2051607" y="1537866"/>
                    <a:pt x="2029682" y="1540576"/>
                    <a:pt x="2008004" y="1543285"/>
                  </a:cubicBezTo>
                  <a:lnTo>
                    <a:pt x="1772539" y="1570596"/>
                  </a:lnTo>
                  <a:lnTo>
                    <a:pt x="1810924" y="1749480"/>
                  </a:lnTo>
                  <a:cubicBezTo>
                    <a:pt x="1813880" y="1765492"/>
                    <a:pt x="1817821" y="1781505"/>
                    <a:pt x="1820285" y="1797764"/>
                  </a:cubicBezTo>
                  <a:cubicBezTo>
                    <a:pt x="1798606" y="1801213"/>
                    <a:pt x="1776681" y="1803430"/>
                    <a:pt x="1755002" y="1806879"/>
                  </a:cubicBezTo>
                  <a:cubicBezTo>
                    <a:pt x="1753032" y="1796532"/>
                    <a:pt x="1750814" y="1786186"/>
                    <a:pt x="1748597" y="1775839"/>
                  </a:cubicBezTo>
                  <a:lnTo>
                    <a:pt x="1707009" y="1578233"/>
                  </a:lnTo>
                  <a:lnTo>
                    <a:pt x="1706719" y="1578267"/>
                  </a:lnTo>
                  <a:cubicBezTo>
                    <a:pt x="1630596" y="1587382"/>
                    <a:pt x="1554228" y="1595511"/>
                    <a:pt x="1478106" y="1605365"/>
                  </a:cubicBezTo>
                  <a:lnTo>
                    <a:pt x="1478594" y="1607562"/>
                  </a:lnTo>
                  <a:lnTo>
                    <a:pt x="1478845" y="1607582"/>
                  </a:lnTo>
                  <a:cubicBezTo>
                    <a:pt x="1496335" y="1683212"/>
                    <a:pt x="1516044" y="1758102"/>
                    <a:pt x="1534273" y="1833731"/>
                  </a:cubicBezTo>
                  <a:cubicBezTo>
                    <a:pt x="1534273" y="1834717"/>
                    <a:pt x="1534520" y="1836441"/>
                    <a:pt x="1534520" y="1837427"/>
                  </a:cubicBezTo>
                  <a:cubicBezTo>
                    <a:pt x="1512841" y="1840629"/>
                    <a:pt x="1491162" y="1843339"/>
                    <a:pt x="1469484" y="1846542"/>
                  </a:cubicBezTo>
                  <a:cubicBezTo>
                    <a:pt x="1468991" y="1844324"/>
                    <a:pt x="1468498" y="1842107"/>
                    <a:pt x="1468006" y="1840137"/>
                  </a:cubicBezTo>
                  <a:cubicBezTo>
                    <a:pt x="1449037" y="1764261"/>
                    <a:pt x="1430314" y="1688632"/>
                    <a:pt x="1411839" y="1612756"/>
                  </a:cubicBezTo>
                  <a:cubicBezTo>
                    <a:pt x="1423662" y="1611031"/>
                    <a:pt x="1435734" y="1610047"/>
                    <a:pt x="1447559" y="1608322"/>
                  </a:cubicBezTo>
                  <a:lnTo>
                    <a:pt x="1452783" y="1607643"/>
                  </a:lnTo>
                  <a:lnTo>
                    <a:pt x="1447313" y="1608322"/>
                  </a:lnTo>
                  <a:cubicBezTo>
                    <a:pt x="1435488" y="1609800"/>
                    <a:pt x="1423417" y="1611032"/>
                    <a:pt x="1411593" y="1612509"/>
                  </a:cubicBezTo>
                  <a:cubicBezTo>
                    <a:pt x="1343354" y="1620639"/>
                    <a:pt x="1275361" y="1628029"/>
                    <a:pt x="1207123" y="1636405"/>
                  </a:cubicBezTo>
                  <a:cubicBezTo>
                    <a:pt x="1190124" y="1638130"/>
                    <a:pt x="1172880" y="1640347"/>
                    <a:pt x="1155882" y="1642071"/>
                  </a:cubicBezTo>
                  <a:cubicBezTo>
                    <a:pt x="1133710" y="1644782"/>
                    <a:pt x="1111539" y="1647245"/>
                    <a:pt x="1089368" y="1649955"/>
                  </a:cubicBezTo>
                  <a:cubicBezTo>
                    <a:pt x="1071384" y="1651926"/>
                    <a:pt x="1053401" y="1654143"/>
                    <a:pt x="1035417" y="1656360"/>
                  </a:cubicBezTo>
                  <a:cubicBezTo>
                    <a:pt x="1026794" y="1657592"/>
                    <a:pt x="1017680" y="1657345"/>
                    <a:pt x="1009550" y="1660794"/>
                  </a:cubicBezTo>
                  <a:cubicBezTo>
                    <a:pt x="977771" y="1661287"/>
                    <a:pt x="946239" y="1667446"/>
                    <a:pt x="914706" y="1670648"/>
                  </a:cubicBezTo>
                  <a:cubicBezTo>
                    <a:pt x="896723" y="1672619"/>
                    <a:pt x="878493" y="1674590"/>
                    <a:pt x="860509" y="1676807"/>
                  </a:cubicBezTo>
                  <a:cubicBezTo>
                    <a:pt x="848192" y="1678285"/>
                    <a:pt x="834889" y="1681980"/>
                    <a:pt x="823310" y="1675575"/>
                  </a:cubicBezTo>
                  <a:cubicBezTo>
                    <a:pt x="813580" y="1671511"/>
                    <a:pt x="807544" y="1662149"/>
                    <a:pt x="805789" y="1652018"/>
                  </a:cubicBezTo>
                  <a:lnTo>
                    <a:pt x="813613" y="1625002"/>
                  </a:lnTo>
                  <a:lnTo>
                    <a:pt x="813456" y="1625072"/>
                  </a:lnTo>
                  <a:cubicBezTo>
                    <a:pt x="798430" y="1639361"/>
                    <a:pt x="803109" y="1668677"/>
                    <a:pt x="822818" y="1676806"/>
                  </a:cubicBezTo>
                  <a:cubicBezTo>
                    <a:pt x="834396" y="1683211"/>
                    <a:pt x="847699" y="1679516"/>
                    <a:pt x="860016" y="1678038"/>
                  </a:cubicBezTo>
                  <a:cubicBezTo>
                    <a:pt x="877999" y="1675821"/>
                    <a:pt x="896229" y="1673851"/>
                    <a:pt x="914213" y="1671879"/>
                  </a:cubicBezTo>
                  <a:cubicBezTo>
                    <a:pt x="919633" y="1688877"/>
                    <a:pt x="926037" y="1705629"/>
                    <a:pt x="931704" y="1722874"/>
                  </a:cubicBezTo>
                  <a:cubicBezTo>
                    <a:pt x="942543" y="1755392"/>
                    <a:pt x="953630" y="1787664"/>
                    <a:pt x="964961" y="1820182"/>
                  </a:cubicBezTo>
                  <a:cubicBezTo>
                    <a:pt x="973829" y="1846787"/>
                    <a:pt x="983191" y="1873146"/>
                    <a:pt x="991813" y="1899753"/>
                  </a:cubicBezTo>
                  <a:cubicBezTo>
                    <a:pt x="994030" y="1903448"/>
                    <a:pt x="993783" y="1912809"/>
                    <a:pt x="1000189" y="1911824"/>
                  </a:cubicBezTo>
                  <a:cubicBezTo>
                    <a:pt x="1028765" y="1908128"/>
                    <a:pt x="1057341" y="1904186"/>
                    <a:pt x="1085918" y="1899999"/>
                  </a:cubicBezTo>
                  <a:cubicBezTo>
                    <a:pt x="1095280" y="1899259"/>
                    <a:pt x="1104641" y="1897535"/>
                    <a:pt x="1114002" y="1896303"/>
                  </a:cubicBezTo>
                  <a:cubicBezTo>
                    <a:pt x="1128783" y="1894332"/>
                    <a:pt x="1143564" y="1892361"/>
                    <a:pt x="1158591" y="1890391"/>
                  </a:cubicBezTo>
                  <a:cubicBezTo>
                    <a:pt x="1180517" y="1887188"/>
                    <a:pt x="1202688" y="1884233"/>
                    <a:pt x="1224613" y="1881276"/>
                  </a:cubicBezTo>
                  <a:cubicBezTo>
                    <a:pt x="1236191" y="1880044"/>
                    <a:pt x="1247770" y="1878320"/>
                    <a:pt x="1259348" y="1876595"/>
                  </a:cubicBezTo>
                  <a:cubicBezTo>
                    <a:pt x="1329065" y="1867234"/>
                    <a:pt x="1398782" y="1857380"/>
                    <a:pt x="1468745" y="1848019"/>
                  </a:cubicBezTo>
                  <a:cubicBezTo>
                    <a:pt x="1490424" y="1844817"/>
                    <a:pt x="1512102" y="1841860"/>
                    <a:pt x="1533781" y="1838904"/>
                  </a:cubicBezTo>
                  <a:cubicBezTo>
                    <a:pt x="1607440" y="1829297"/>
                    <a:pt x="1680851" y="1818703"/>
                    <a:pt x="1754510" y="1808850"/>
                  </a:cubicBezTo>
                  <a:cubicBezTo>
                    <a:pt x="1776188" y="1805401"/>
                    <a:pt x="1798113" y="1803184"/>
                    <a:pt x="1819792" y="1799735"/>
                  </a:cubicBezTo>
                  <a:cubicBezTo>
                    <a:pt x="1878176" y="1791605"/>
                    <a:pt x="1936807" y="1784707"/>
                    <a:pt x="1994946" y="1774853"/>
                  </a:cubicBezTo>
                  <a:cubicBezTo>
                    <a:pt x="2012930" y="1774114"/>
                    <a:pt x="2030421" y="1770419"/>
                    <a:pt x="2048158" y="1768202"/>
                  </a:cubicBezTo>
                  <a:cubicBezTo>
                    <a:pt x="2061953" y="1765985"/>
                    <a:pt x="2075749" y="1764753"/>
                    <a:pt x="2089544" y="1762536"/>
                  </a:cubicBezTo>
                  <a:cubicBezTo>
                    <a:pt x="2100384" y="1760565"/>
                    <a:pt x="2111469" y="1761304"/>
                    <a:pt x="2122309" y="1758594"/>
                  </a:cubicBezTo>
                  <a:cubicBezTo>
                    <a:pt x="2176998" y="1749725"/>
                    <a:pt x="2232180" y="1743075"/>
                    <a:pt x="2287115" y="1735191"/>
                  </a:cubicBezTo>
                  <a:cubicBezTo>
                    <a:pt x="2311259" y="1731988"/>
                    <a:pt x="2335401" y="1728047"/>
                    <a:pt x="2359789" y="1725584"/>
                  </a:cubicBezTo>
                  <a:cubicBezTo>
                    <a:pt x="2360528" y="1725584"/>
                    <a:pt x="2362006" y="1725338"/>
                    <a:pt x="2362746" y="1725338"/>
                  </a:cubicBezTo>
                  <a:lnTo>
                    <a:pt x="2362992" y="1723858"/>
                  </a:lnTo>
                  <a:cubicBezTo>
                    <a:pt x="2384178" y="1721395"/>
                    <a:pt x="2405610" y="1718439"/>
                    <a:pt x="2426796" y="1715236"/>
                  </a:cubicBezTo>
                  <a:lnTo>
                    <a:pt x="2426748" y="1714146"/>
                  </a:lnTo>
                  <a:lnTo>
                    <a:pt x="2363978" y="1722629"/>
                  </a:lnTo>
                  <a:cubicBezTo>
                    <a:pt x="2362746" y="1713761"/>
                    <a:pt x="2361267" y="1705138"/>
                    <a:pt x="2360282" y="1696516"/>
                  </a:cubicBezTo>
                  <a:cubicBezTo>
                    <a:pt x="2357572" y="1679518"/>
                    <a:pt x="2355848" y="1662520"/>
                    <a:pt x="2353385" y="1645521"/>
                  </a:cubicBezTo>
                  <a:close/>
                  <a:moveTo>
                    <a:pt x="3292674" y="1389887"/>
                  </a:moveTo>
                  <a:lnTo>
                    <a:pt x="3271035" y="1395723"/>
                  </a:lnTo>
                  <a:cubicBezTo>
                    <a:pt x="3239995" y="1399172"/>
                    <a:pt x="3209201" y="1402867"/>
                    <a:pt x="3178161" y="1406562"/>
                  </a:cubicBezTo>
                  <a:lnTo>
                    <a:pt x="2997848" y="1427717"/>
                  </a:lnTo>
                  <a:lnTo>
                    <a:pt x="3011630" y="1631232"/>
                  </a:lnTo>
                  <a:cubicBezTo>
                    <a:pt x="2989950" y="1634927"/>
                    <a:pt x="2967779" y="1637638"/>
                    <a:pt x="2946100" y="1641086"/>
                  </a:cubicBezTo>
                  <a:lnTo>
                    <a:pt x="2932073" y="1435354"/>
                  </a:lnTo>
                  <a:lnTo>
                    <a:pt x="2931812" y="1435385"/>
                  </a:lnTo>
                  <a:cubicBezTo>
                    <a:pt x="2884760" y="1441051"/>
                    <a:pt x="2837461" y="1446224"/>
                    <a:pt x="2790408" y="1452136"/>
                  </a:cubicBezTo>
                  <a:lnTo>
                    <a:pt x="2705709" y="1462202"/>
                  </a:lnTo>
                  <a:lnTo>
                    <a:pt x="2713054" y="1535648"/>
                  </a:lnTo>
                  <a:cubicBezTo>
                    <a:pt x="2717488" y="1581223"/>
                    <a:pt x="2722415" y="1626551"/>
                    <a:pt x="2727835" y="1672126"/>
                  </a:cubicBezTo>
                  <a:cubicBezTo>
                    <a:pt x="2705909" y="1675083"/>
                    <a:pt x="2683985" y="1678038"/>
                    <a:pt x="2662306" y="1681487"/>
                  </a:cubicBezTo>
                  <a:cubicBezTo>
                    <a:pt x="2658365" y="1644781"/>
                    <a:pt x="2653930" y="1608321"/>
                    <a:pt x="2650235" y="1571615"/>
                  </a:cubicBezTo>
                  <a:lnTo>
                    <a:pt x="2640426" y="1469840"/>
                  </a:lnTo>
                  <a:lnTo>
                    <a:pt x="2640135" y="1469874"/>
                  </a:lnTo>
                  <a:lnTo>
                    <a:pt x="2400464" y="1497433"/>
                  </a:lnTo>
                  <a:lnTo>
                    <a:pt x="2418912" y="1636899"/>
                  </a:lnTo>
                  <a:cubicBezTo>
                    <a:pt x="2421623" y="1657100"/>
                    <a:pt x="2423347" y="1677301"/>
                    <a:pt x="2427042" y="1697501"/>
                  </a:cubicBezTo>
                  <a:lnTo>
                    <a:pt x="2427097" y="1698726"/>
                  </a:lnTo>
                  <a:lnTo>
                    <a:pt x="2530509" y="1698239"/>
                  </a:lnTo>
                  <a:cubicBezTo>
                    <a:pt x="2552681" y="1698978"/>
                    <a:pt x="2574606" y="1694297"/>
                    <a:pt x="2596778" y="1691587"/>
                  </a:cubicBezTo>
                  <a:cubicBezTo>
                    <a:pt x="2618209" y="1688631"/>
                    <a:pt x="2639889" y="1685428"/>
                    <a:pt x="2661321" y="1682473"/>
                  </a:cubicBezTo>
                  <a:cubicBezTo>
                    <a:pt x="2683245" y="1679024"/>
                    <a:pt x="2704924" y="1676067"/>
                    <a:pt x="2726848" y="1673111"/>
                  </a:cubicBezTo>
                  <a:cubicBezTo>
                    <a:pt x="2799522" y="1663011"/>
                    <a:pt x="2872195" y="1652664"/>
                    <a:pt x="2944868" y="1642071"/>
                  </a:cubicBezTo>
                  <a:cubicBezTo>
                    <a:pt x="2966547" y="1638622"/>
                    <a:pt x="2988718" y="1635912"/>
                    <a:pt x="3010397" y="1632216"/>
                  </a:cubicBezTo>
                  <a:cubicBezTo>
                    <a:pt x="3036756" y="1628768"/>
                    <a:pt x="3062870" y="1624580"/>
                    <a:pt x="3089229" y="1620392"/>
                  </a:cubicBezTo>
                  <a:cubicBezTo>
                    <a:pt x="3110661" y="1617190"/>
                    <a:pt x="3132340" y="1612755"/>
                    <a:pt x="3152047" y="1603394"/>
                  </a:cubicBezTo>
                  <a:cubicBezTo>
                    <a:pt x="3160423" y="1599206"/>
                    <a:pt x="3169292" y="1594032"/>
                    <a:pt x="3173973" y="1585410"/>
                  </a:cubicBezTo>
                  <a:cubicBezTo>
                    <a:pt x="3178406" y="1576049"/>
                    <a:pt x="3177914" y="1565210"/>
                    <a:pt x="3177914" y="1555110"/>
                  </a:cubicBezTo>
                  <a:cubicBezTo>
                    <a:pt x="3177668" y="1505840"/>
                    <a:pt x="3177421" y="1456323"/>
                    <a:pt x="3177421" y="1407054"/>
                  </a:cubicBezTo>
                  <a:cubicBezTo>
                    <a:pt x="3208461" y="1403605"/>
                    <a:pt x="3239255" y="1399664"/>
                    <a:pt x="3270295" y="1396214"/>
                  </a:cubicBezTo>
                  <a:cubicBezTo>
                    <a:pt x="3277685" y="1394983"/>
                    <a:pt x="3285815" y="1394491"/>
                    <a:pt x="3292220" y="1390302"/>
                  </a:cubicBezTo>
                  <a:close/>
                  <a:moveTo>
                    <a:pt x="1327801" y="1256950"/>
                  </a:moveTo>
                  <a:lnTo>
                    <a:pt x="1326849" y="1257028"/>
                  </a:lnTo>
                  <a:cubicBezTo>
                    <a:pt x="1285707" y="1259491"/>
                    <a:pt x="1244568" y="1263186"/>
                    <a:pt x="1203427" y="1266143"/>
                  </a:cubicBezTo>
                  <a:cubicBezTo>
                    <a:pt x="1194805" y="1266882"/>
                    <a:pt x="1186183" y="1267867"/>
                    <a:pt x="1177807" y="1268360"/>
                  </a:cubicBezTo>
                  <a:cubicBezTo>
                    <a:pt x="1160562" y="1269346"/>
                    <a:pt x="1143564" y="1271070"/>
                    <a:pt x="1126320" y="1272302"/>
                  </a:cubicBezTo>
                  <a:cubicBezTo>
                    <a:pt x="1104148" y="1273780"/>
                    <a:pt x="1081976" y="1275751"/>
                    <a:pt x="1059805" y="1277229"/>
                  </a:cubicBezTo>
                  <a:lnTo>
                    <a:pt x="1050175" y="1280209"/>
                  </a:lnTo>
                  <a:lnTo>
                    <a:pt x="1137144" y="1577718"/>
                  </a:lnTo>
                  <a:lnTo>
                    <a:pt x="1192835" y="1571123"/>
                  </a:lnTo>
                  <a:cubicBezTo>
                    <a:pt x="1260334" y="1563486"/>
                    <a:pt x="1328080" y="1555603"/>
                    <a:pt x="1395579" y="1547720"/>
                  </a:cubicBezTo>
                  <a:lnTo>
                    <a:pt x="1396242" y="1547641"/>
                  </a:lnTo>
                  <a:close/>
                  <a:moveTo>
                    <a:pt x="683767" y="1251047"/>
                  </a:moveTo>
                  <a:lnTo>
                    <a:pt x="683630" y="1251116"/>
                  </a:lnTo>
                  <a:cubicBezTo>
                    <a:pt x="672052" y="1265157"/>
                    <a:pt x="675255" y="1288806"/>
                    <a:pt x="691021" y="1298660"/>
                  </a:cubicBezTo>
                  <a:cubicBezTo>
                    <a:pt x="705310" y="1309007"/>
                    <a:pt x="723293" y="1302849"/>
                    <a:pt x="739305" y="1302355"/>
                  </a:cubicBezTo>
                  <a:cubicBezTo>
                    <a:pt x="755564" y="1302109"/>
                    <a:pt x="772069" y="1297428"/>
                    <a:pt x="788329" y="1300877"/>
                  </a:cubicBezTo>
                  <a:cubicBezTo>
                    <a:pt x="790300" y="1308761"/>
                    <a:pt x="793009" y="1316397"/>
                    <a:pt x="795472" y="1324035"/>
                  </a:cubicBezTo>
                  <a:cubicBezTo>
                    <a:pt x="799661" y="1336106"/>
                    <a:pt x="803602" y="1348177"/>
                    <a:pt x="807790" y="1360002"/>
                  </a:cubicBezTo>
                  <a:cubicBezTo>
                    <a:pt x="808529" y="1361972"/>
                    <a:pt x="809269" y="1364189"/>
                    <a:pt x="810007" y="1366406"/>
                  </a:cubicBezTo>
                  <a:cubicBezTo>
                    <a:pt x="812471" y="1373304"/>
                    <a:pt x="814688" y="1380449"/>
                    <a:pt x="816905" y="1387346"/>
                  </a:cubicBezTo>
                  <a:cubicBezTo>
                    <a:pt x="834888" y="1439079"/>
                    <a:pt x="852132" y="1490812"/>
                    <a:pt x="870116" y="1542545"/>
                  </a:cubicBezTo>
                  <a:cubicBezTo>
                    <a:pt x="871102" y="1545748"/>
                    <a:pt x="872333" y="1549197"/>
                    <a:pt x="873319" y="1552646"/>
                  </a:cubicBezTo>
                  <a:cubicBezTo>
                    <a:pt x="877507" y="1564471"/>
                    <a:pt x="881449" y="1576542"/>
                    <a:pt x="885637" y="1588613"/>
                  </a:cubicBezTo>
                  <a:lnTo>
                    <a:pt x="891898" y="1606701"/>
                  </a:lnTo>
                  <a:lnTo>
                    <a:pt x="892780" y="1606597"/>
                  </a:lnTo>
                  <a:cubicBezTo>
                    <a:pt x="927269" y="1602656"/>
                    <a:pt x="962005" y="1598467"/>
                    <a:pt x="996494" y="1594772"/>
                  </a:cubicBezTo>
                  <a:cubicBezTo>
                    <a:pt x="1020883" y="1590831"/>
                    <a:pt x="1045763" y="1589353"/>
                    <a:pt x="1070152" y="1585411"/>
                  </a:cubicBezTo>
                  <a:lnTo>
                    <a:pt x="1070629" y="1585356"/>
                  </a:lnTo>
                  <a:lnTo>
                    <a:pt x="982474" y="1283319"/>
                  </a:lnTo>
                  <a:lnTo>
                    <a:pt x="981712" y="1283387"/>
                  </a:lnTo>
                  <a:cubicBezTo>
                    <a:pt x="963483" y="1284866"/>
                    <a:pt x="945007" y="1285851"/>
                    <a:pt x="926777" y="1287822"/>
                  </a:cubicBezTo>
                  <a:cubicBezTo>
                    <a:pt x="910518" y="1289053"/>
                    <a:pt x="894259" y="1289793"/>
                    <a:pt x="878000" y="1291271"/>
                  </a:cubicBezTo>
                  <a:cubicBezTo>
                    <a:pt x="848684" y="1293734"/>
                    <a:pt x="819369" y="1295705"/>
                    <a:pt x="790053" y="1298169"/>
                  </a:cubicBezTo>
                  <a:cubicBezTo>
                    <a:pt x="789807" y="1298661"/>
                    <a:pt x="788821" y="1299893"/>
                    <a:pt x="788576" y="1300386"/>
                  </a:cubicBezTo>
                  <a:cubicBezTo>
                    <a:pt x="772316" y="1297183"/>
                    <a:pt x="756057" y="1301618"/>
                    <a:pt x="739552" y="1301864"/>
                  </a:cubicBezTo>
                  <a:cubicBezTo>
                    <a:pt x="723538" y="1302356"/>
                    <a:pt x="705309" y="1308515"/>
                    <a:pt x="691267" y="1298169"/>
                  </a:cubicBezTo>
                  <a:cubicBezTo>
                    <a:pt x="683384" y="1293365"/>
                    <a:pt x="678642" y="1285050"/>
                    <a:pt x="677318" y="1276151"/>
                  </a:cubicBezTo>
                  <a:close/>
                  <a:moveTo>
                    <a:pt x="1629080" y="1233551"/>
                  </a:moveTo>
                  <a:lnTo>
                    <a:pt x="1628133" y="1233625"/>
                  </a:lnTo>
                  <a:lnTo>
                    <a:pt x="1393826" y="1251536"/>
                  </a:lnTo>
                  <a:lnTo>
                    <a:pt x="1462264" y="1539760"/>
                  </a:lnTo>
                  <a:lnTo>
                    <a:pt x="1663854" y="1516434"/>
                  </a:lnTo>
                  <a:cubicBezTo>
                    <a:pt x="1673215" y="1515202"/>
                    <a:pt x="1682823" y="1514956"/>
                    <a:pt x="1691691" y="1511999"/>
                  </a:cubicBezTo>
                  <a:lnTo>
                    <a:pt x="1692414" y="1511926"/>
                  </a:lnTo>
                  <a:close/>
                  <a:moveTo>
                    <a:pt x="1949985" y="1208448"/>
                  </a:moveTo>
                  <a:lnTo>
                    <a:pt x="1949373" y="1208498"/>
                  </a:lnTo>
                  <a:lnTo>
                    <a:pt x="1695592" y="1228377"/>
                  </a:lnTo>
                  <a:lnTo>
                    <a:pt x="1758187" y="1505264"/>
                  </a:lnTo>
                  <a:lnTo>
                    <a:pt x="1995932" y="1477756"/>
                  </a:lnTo>
                  <a:lnTo>
                    <a:pt x="1996657" y="1477669"/>
                  </a:lnTo>
                  <a:close/>
                  <a:moveTo>
                    <a:pt x="2289436" y="1182114"/>
                  </a:moveTo>
                  <a:lnTo>
                    <a:pt x="2289087" y="1182138"/>
                  </a:lnTo>
                  <a:cubicBezTo>
                    <a:pt x="2252381" y="1185094"/>
                    <a:pt x="2215676" y="1187804"/>
                    <a:pt x="2178723" y="1190760"/>
                  </a:cubicBezTo>
                  <a:cubicBezTo>
                    <a:pt x="2152364" y="1192731"/>
                    <a:pt x="2126005" y="1194948"/>
                    <a:pt x="2099891" y="1196919"/>
                  </a:cubicBezTo>
                  <a:lnTo>
                    <a:pt x="2016253" y="1203034"/>
                  </a:lnTo>
                  <a:lnTo>
                    <a:pt x="2062186" y="1469788"/>
                  </a:lnTo>
                  <a:lnTo>
                    <a:pt x="2109499" y="1464207"/>
                  </a:lnTo>
                  <a:cubicBezTo>
                    <a:pt x="2158277" y="1458541"/>
                    <a:pt x="2207053" y="1453122"/>
                    <a:pt x="2255830" y="1447210"/>
                  </a:cubicBezTo>
                  <a:cubicBezTo>
                    <a:pt x="2278740" y="1444253"/>
                    <a:pt x="2301898" y="1442037"/>
                    <a:pt x="2325054" y="1439080"/>
                  </a:cubicBezTo>
                  <a:cubicBezTo>
                    <a:pt x="2324808" y="1437109"/>
                    <a:pt x="2324562" y="1432675"/>
                    <a:pt x="2324316" y="1430704"/>
                  </a:cubicBezTo>
                  <a:cubicBezTo>
                    <a:pt x="2325054" y="1433167"/>
                    <a:pt x="2326040" y="1435877"/>
                    <a:pt x="2327271" y="1438588"/>
                  </a:cubicBezTo>
                  <a:lnTo>
                    <a:pt x="2327420" y="1438571"/>
                  </a:lnTo>
                  <a:lnTo>
                    <a:pt x="2324562" y="1430951"/>
                  </a:lnTo>
                  <a:close/>
                  <a:moveTo>
                    <a:pt x="3270417" y="1094037"/>
                  </a:moveTo>
                  <a:lnTo>
                    <a:pt x="3255114" y="1105185"/>
                  </a:lnTo>
                  <a:cubicBezTo>
                    <a:pt x="3248987" y="1107371"/>
                    <a:pt x="3242212" y="1108233"/>
                    <a:pt x="3235806" y="1108480"/>
                  </a:cubicBezTo>
                  <a:cubicBezTo>
                    <a:pt x="3216345" y="1109711"/>
                    <a:pt x="3196884" y="1111436"/>
                    <a:pt x="3177423" y="1112914"/>
                  </a:cubicBezTo>
                  <a:lnTo>
                    <a:pt x="2977419" y="1128412"/>
                  </a:lnTo>
                  <a:lnTo>
                    <a:pt x="2993400" y="1361234"/>
                  </a:lnTo>
                  <a:cubicBezTo>
                    <a:pt x="2971474" y="1363698"/>
                    <a:pt x="2949550" y="1366654"/>
                    <a:pt x="2927625" y="1368871"/>
                  </a:cubicBezTo>
                  <a:lnTo>
                    <a:pt x="2911890" y="1134567"/>
                  </a:lnTo>
                  <a:lnTo>
                    <a:pt x="2911611" y="1134593"/>
                  </a:lnTo>
                  <a:cubicBezTo>
                    <a:pt x="2893874" y="1134101"/>
                    <a:pt x="2876137" y="1136810"/>
                    <a:pt x="2858400" y="1137796"/>
                  </a:cubicBezTo>
                  <a:lnTo>
                    <a:pt x="2678872" y="1152059"/>
                  </a:lnTo>
                  <a:lnTo>
                    <a:pt x="2699505" y="1395476"/>
                  </a:lnTo>
                  <a:cubicBezTo>
                    <a:pt x="2677580" y="1398185"/>
                    <a:pt x="2655409" y="1400649"/>
                    <a:pt x="2633483" y="1403358"/>
                  </a:cubicBezTo>
                  <a:lnTo>
                    <a:pt x="2613342" y="1157233"/>
                  </a:lnTo>
                  <a:lnTo>
                    <a:pt x="2613036" y="1157257"/>
                  </a:lnTo>
                  <a:cubicBezTo>
                    <a:pt x="2527554" y="1163169"/>
                    <a:pt x="2442316" y="1170314"/>
                    <a:pt x="2357080" y="1176964"/>
                  </a:cubicBezTo>
                  <a:lnTo>
                    <a:pt x="2355885" y="1178956"/>
                  </a:lnTo>
                  <a:lnTo>
                    <a:pt x="2391039" y="1431418"/>
                  </a:lnTo>
                  <a:lnTo>
                    <a:pt x="2633483" y="1403359"/>
                  </a:lnTo>
                  <a:cubicBezTo>
                    <a:pt x="2655409" y="1400649"/>
                    <a:pt x="2677334" y="1398186"/>
                    <a:pt x="2699505" y="1395477"/>
                  </a:cubicBezTo>
                  <a:cubicBezTo>
                    <a:pt x="2739413" y="1390796"/>
                    <a:pt x="2779321" y="1386361"/>
                    <a:pt x="2819231" y="1381681"/>
                  </a:cubicBezTo>
                  <a:cubicBezTo>
                    <a:pt x="2855198" y="1377493"/>
                    <a:pt x="2891411" y="1373059"/>
                    <a:pt x="2927378" y="1369117"/>
                  </a:cubicBezTo>
                  <a:cubicBezTo>
                    <a:pt x="2949303" y="1366653"/>
                    <a:pt x="2971228" y="1363697"/>
                    <a:pt x="2993153" y="1361480"/>
                  </a:cubicBezTo>
                  <a:lnTo>
                    <a:pt x="3177666" y="1339830"/>
                  </a:lnTo>
                  <a:lnTo>
                    <a:pt x="3177175" y="1113406"/>
                  </a:lnTo>
                  <a:lnTo>
                    <a:pt x="3235559" y="1108972"/>
                  </a:lnTo>
                  <a:cubicBezTo>
                    <a:pt x="3248124" y="1108479"/>
                    <a:pt x="3262412" y="1105523"/>
                    <a:pt x="3270295" y="1094437"/>
                  </a:cubicBezTo>
                  <a:close/>
                  <a:moveTo>
                    <a:pt x="3177175" y="827887"/>
                  </a:moveTo>
                  <a:lnTo>
                    <a:pt x="2955780" y="832808"/>
                  </a:lnTo>
                  <a:lnTo>
                    <a:pt x="2972706" y="1062166"/>
                  </a:lnTo>
                  <a:cubicBezTo>
                    <a:pt x="2951520" y="1063644"/>
                    <a:pt x="2930087" y="1066107"/>
                    <a:pt x="2908902" y="1066599"/>
                  </a:cubicBezTo>
                  <a:cubicBezTo>
                    <a:pt x="2907916" y="1063151"/>
                    <a:pt x="2906930" y="1059702"/>
                    <a:pt x="2906192" y="1056253"/>
                  </a:cubicBezTo>
                  <a:cubicBezTo>
                    <a:pt x="2901018" y="985797"/>
                    <a:pt x="2895845" y="915588"/>
                    <a:pt x="2890672" y="845133"/>
                  </a:cubicBezTo>
                  <a:lnTo>
                    <a:pt x="2891805" y="833797"/>
                  </a:lnTo>
                  <a:lnTo>
                    <a:pt x="2891656" y="833799"/>
                  </a:lnTo>
                  <a:cubicBezTo>
                    <a:pt x="2891164" y="837988"/>
                    <a:pt x="2890425" y="841929"/>
                    <a:pt x="2890178" y="846118"/>
                  </a:cubicBezTo>
                  <a:cubicBezTo>
                    <a:pt x="2889932" y="842175"/>
                    <a:pt x="2889439" y="837988"/>
                    <a:pt x="2889193" y="834293"/>
                  </a:cubicBezTo>
                  <a:cubicBezTo>
                    <a:pt x="2881556" y="834293"/>
                    <a:pt x="2873919" y="834293"/>
                    <a:pt x="2866283" y="834539"/>
                  </a:cubicBezTo>
                  <a:lnTo>
                    <a:pt x="2651776" y="838721"/>
                  </a:lnTo>
                  <a:lnTo>
                    <a:pt x="2673146" y="1085323"/>
                  </a:lnTo>
                  <a:cubicBezTo>
                    <a:pt x="2651220" y="1087294"/>
                    <a:pt x="2629295" y="1088772"/>
                    <a:pt x="2607370" y="1090496"/>
                  </a:cubicBezTo>
                  <a:lnTo>
                    <a:pt x="2585509" y="840688"/>
                  </a:lnTo>
                  <a:lnTo>
                    <a:pt x="2585198" y="840697"/>
                  </a:lnTo>
                  <a:lnTo>
                    <a:pt x="2310126" y="846111"/>
                  </a:lnTo>
                  <a:lnTo>
                    <a:pt x="2345502" y="1109958"/>
                  </a:lnTo>
                  <a:cubicBezTo>
                    <a:pt x="2323823" y="1113160"/>
                    <a:pt x="2301652" y="1113899"/>
                    <a:pt x="2279973" y="1115869"/>
                  </a:cubicBezTo>
                  <a:lnTo>
                    <a:pt x="2244349" y="848323"/>
                  </a:lnTo>
                  <a:lnTo>
                    <a:pt x="2244004" y="848335"/>
                  </a:lnTo>
                  <a:cubicBezTo>
                    <a:pt x="2188576" y="848335"/>
                    <a:pt x="2132901" y="850305"/>
                    <a:pt x="2077473" y="851537"/>
                  </a:cubicBezTo>
                  <a:cubicBezTo>
                    <a:pt x="2060229" y="851783"/>
                    <a:pt x="2043230" y="852276"/>
                    <a:pt x="2025986" y="852522"/>
                  </a:cubicBezTo>
                  <a:lnTo>
                    <a:pt x="1954474" y="853747"/>
                  </a:lnTo>
                  <a:lnTo>
                    <a:pt x="2004802" y="1137055"/>
                  </a:lnTo>
                  <a:cubicBezTo>
                    <a:pt x="1983370" y="1138780"/>
                    <a:pt x="1962183" y="1140258"/>
                    <a:pt x="1940751" y="1141982"/>
                  </a:cubicBezTo>
                  <a:cubicBezTo>
                    <a:pt x="1940011" y="1140997"/>
                    <a:pt x="1938779" y="1139026"/>
                    <a:pt x="1938041" y="1138041"/>
                  </a:cubicBezTo>
                  <a:lnTo>
                    <a:pt x="1887713" y="855712"/>
                  </a:lnTo>
                  <a:lnTo>
                    <a:pt x="1887292" y="855725"/>
                  </a:lnTo>
                  <a:lnTo>
                    <a:pt x="1613758" y="860891"/>
                  </a:lnTo>
                  <a:lnTo>
                    <a:pt x="1679866" y="1162184"/>
                  </a:lnTo>
                  <a:cubicBezTo>
                    <a:pt x="1658187" y="1164155"/>
                    <a:pt x="1636755" y="1165387"/>
                    <a:pt x="1615076" y="1167357"/>
                  </a:cubicBezTo>
                  <a:cubicBezTo>
                    <a:pt x="1614584" y="1166125"/>
                    <a:pt x="1613352" y="1163909"/>
                    <a:pt x="1612613" y="1162677"/>
                  </a:cubicBezTo>
                  <a:cubicBezTo>
                    <a:pt x="1599802" y="1109219"/>
                    <a:pt x="1588224" y="1055515"/>
                    <a:pt x="1576153" y="1001811"/>
                  </a:cubicBezTo>
                  <a:lnTo>
                    <a:pt x="1546748" y="863114"/>
                  </a:lnTo>
                  <a:lnTo>
                    <a:pt x="1546591" y="863116"/>
                  </a:lnTo>
                  <a:lnTo>
                    <a:pt x="1304354" y="867788"/>
                  </a:lnTo>
                  <a:lnTo>
                    <a:pt x="1378335" y="1185587"/>
                  </a:lnTo>
                  <a:cubicBezTo>
                    <a:pt x="1356164" y="1187804"/>
                    <a:pt x="1333992" y="1189036"/>
                    <a:pt x="1311821" y="1190760"/>
                  </a:cubicBezTo>
                  <a:cubicBezTo>
                    <a:pt x="1288665" y="1092467"/>
                    <a:pt x="1266247" y="993928"/>
                    <a:pt x="1242843" y="895881"/>
                  </a:cubicBezTo>
                  <a:lnTo>
                    <a:pt x="1237330" y="869510"/>
                  </a:lnTo>
                  <a:lnTo>
                    <a:pt x="1236931" y="869520"/>
                  </a:lnTo>
                  <a:cubicBezTo>
                    <a:pt x="1183719" y="869767"/>
                    <a:pt x="1130754" y="871738"/>
                    <a:pt x="1077542" y="872477"/>
                  </a:cubicBezTo>
                  <a:cubicBezTo>
                    <a:pt x="1063254" y="872723"/>
                    <a:pt x="1049212" y="873215"/>
                    <a:pt x="1035171" y="873462"/>
                  </a:cubicBezTo>
                  <a:lnTo>
                    <a:pt x="931179" y="875425"/>
                  </a:lnTo>
                  <a:lnTo>
                    <a:pt x="1029997" y="1212193"/>
                  </a:lnTo>
                  <a:cubicBezTo>
                    <a:pt x="1007580" y="1213918"/>
                    <a:pt x="985161" y="1216874"/>
                    <a:pt x="962744" y="1216627"/>
                  </a:cubicBezTo>
                  <a:lnTo>
                    <a:pt x="862940" y="877392"/>
                  </a:lnTo>
                  <a:lnTo>
                    <a:pt x="862480" y="877404"/>
                  </a:lnTo>
                  <a:cubicBezTo>
                    <a:pt x="854104" y="877158"/>
                    <a:pt x="845974" y="877404"/>
                    <a:pt x="837598" y="877650"/>
                  </a:cubicBezTo>
                  <a:lnTo>
                    <a:pt x="838583" y="883562"/>
                  </a:lnTo>
                  <a:cubicBezTo>
                    <a:pt x="774533" y="883808"/>
                    <a:pt x="710482" y="883562"/>
                    <a:pt x="646185" y="883562"/>
                  </a:cubicBezTo>
                  <a:cubicBezTo>
                    <a:pt x="648156" y="890706"/>
                    <a:pt x="650374" y="897851"/>
                    <a:pt x="653083" y="904748"/>
                  </a:cubicBezTo>
                  <a:lnTo>
                    <a:pt x="658256" y="920269"/>
                  </a:lnTo>
                  <a:cubicBezTo>
                    <a:pt x="659734" y="924949"/>
                    <a:pt x="661459" y="929630"/>
                    <a:pt x="663184" y="934557"/>
                  </a:cubicBezTo>
                  <a:cubicBezTo>
                    <a:pt x="674269" y="967567"/>
                    <a:pt x="685601" y="1000824"/>
                    <a:pt x="696933" y="1033835"/>
                  </a:cubicBezTo>
                  <a:cubicBezTo>
                    <a:pt x="704816" y="1056746"/>
                    <a:pt x="712453" y="1079656"/>
                    <a:pt x="720336" y="1102320"/>
                  </a:cubicBezTo>
                  <a:cubicBezTo>
                    <a:pt x="723047" y="1109957"/>
                    <a:pt x="725263" y="1117840"/>
                    <a:pt x="727974" y="1125477"/>
                  </a:cubicBezTo>
                  <a:cubicBezTo>
                    <a:pt x="729205" y="1129173"/>
                    <a:pt x="730683" y="1132868"/>
                    <a:pt x="731915" y="1136809"/>
                  </a:cubicBezTo>
                  <a:cubicBezTo>
                    <a:pt x="734132" y="1143461"/>
                    <a:pt x="736349" y="1150112"/>
                    <a:pt x="738813" y="1156764"/>
                  </a:cubicBezTo>
                  <a:lnTo>
                    <a:pt x="764769" y="1233409"/>
                  </a:lnTo>
                  <a:lnTo>
                    <a:pt x="765172" y="1233379"/>
                  </a:lnTo>
                  <a:cubicBezTo>
                    <a:pt x="805081" y="1230176"/>
                    <a:pt x="845235" y="1227467"/>
                    <a:pt x="885144" y="1224018"/>
                  </a:cubicBezTo>
                  <a:cubicBezTo>
                    <a:pt x="894505" y="1223278"/>
                    <a:pt x="903620" y="1222786"/>
                    <a:pt x="912982" y="1222047"/>
                  </a:cubicBezTo>
                  <a:cubicBezTo>
                    <a:pt x="929487" y="1220075"/>
                    <a:pt x="946239" y="1221061"/>
                    <a:pt x="962497" y="1217120"/>
                  </a:cubicBezTo>
                  <a:cubicBezTo>
                    <a:pt x="984915" y="1217612"/>
                    <a:pt x="1007333" y="1214410"/>
                    <a:pt x="1029751" y="1212685"/>
                  </a:cubicBezTo>
                  <a:cubicBezTo>
                    <a:pt x="1056602" y="1211207"/>
                    <a:pt x="1083701" y="1208744"/>
                    <a:pt x="1110554" y="1206526"/>
                  </a:cubicBezTo>
                  <a:cubicBezTo>
                    <a:pt x="1127306" y="1205295"/>
                    <a:pt x="1144057" y="1204063"/>
                    <a:pt x="1160809" y="1202831"/>
                  </a:cubicBezTo>
                  <a:cubicBezTo>
                    <a:pt x="1175097" y="1201600"/>
                    <a:pt x="1189138" y="1200614"/>
                    <a:pt x="1203427" y="1199382"/>
                  </a:cubicBezTo>
                  <a:cubicBezTo>
                    <a:pt x="1239394" y="1196919"/>
                    <a:pt x="1275608" y="1193716"/>
                    <a:pt x="1311574" y="1191007"/>
                  </a:cubicBezTo>
                  <a:cubicBezTo>
                    <a:pt x="1333745" y="1189282"/>
                    <a:pt x="1355917" y="1187804"/>
                    <a:pt x="1378088" y="1185834"/>
                  </a:cubicBezTo>
                  <a:cubicBezTo>
                    <a:pt x="1456182" y="1180167"/>
                    <a:pt x="1534520" y="1173763"/>
                    <a:pt x="1612613" y="1167604"/>
                  </a:cubicBezTo>
                  <a:cubicBezTo>
                    <a:pt x="1612613" y="1166372"/>
                    <a:pt x="1612613" y="1164155"/>
                    <a:pt x="1612613" y="1162923"/>
                  </a:cubicBezTo>
                  <a:cubicBezTo>
                    <a:pt x="1613106" y="1164155"/>
                    <a:pt x="1614337" y="1166372"/>
                    <a:pt x="1615077" y="1167604"/>
                  </a:cubicBezTo>
                  <a:cubicBezTo>
                    <a:pt x="1636509" y="1165633"/>
                    <a:pt x="1658188" y="1164155"/>
                    <a:pt x="1679866" y="1162430"/>
                  </a:cubicBezTo>
                  <a:cubicBezTo>
                    <a:pt x="1765596" y="1155779"/>
                    <a:pt x="1851326" y="1149620"/>
                    <a:pt x="1937054" y="1142476"/>
                  </a:cubicBezTo>
                  <a:cubicBezTo>
                    <a:pt x="1937301" y="1141491"/>
                    <a:pt x="1937548" y="1139274"/>
                    <a:pt x="1937794" y="1138288"/>
                  </a:cubicBezTo>
                  <a:cubicBezTo>
                    <a:pt x="1938533" y="1139274"/>
                    <a:pt x="1939765" y="1141245"/>
                    <a:pt x="1940503" y="1142229"/>
                  </a:cubicBezTo>
                  <a:cubicBezTo>
                    <a:pt x="1961690" y="1140751"/>
                    <a:pt x="1983122" y="1139027"/>
                    <a:pt x="2004554" y="1137302"/>
                  </a:cubicBezTo>
                  <a:cubicBezTo>
                    <a:pt x="2032638" y="1135085"/>
                    <a:pt x="2060476" y="1132869"/>
                    <a:pt x="2088559" y="1130898"/>
                  </a:cubicBezTo>
                  <a:cubicBezTo>
                    <a:pt x="2112209" y="1128926"/>
                    <a:pt x="2136105" y="1127203"/>
                    <a:pt x="2159754" y="1125231"/>
                  </a:cubicBezTo>
                  <a:cubicBezTo>
                    <a:pt x="2199909" y="1122276"/>
                    <a:pt x="2239818" y="1119073"/>
                    <a:pt x="2279972" y="1116117"/>
                  </a:cubicBezTo>
                  <a:cubicBezTo>
                    <a:pt x="2301898" y="1113900"/>
                    <a:pt x="2323823" y="1113407"/>
                    <a:pt x="2345501" y="1110205"/>
                  </a:cubicBezTo>
                  <a:cubicBezTo>
                    <a:pt x="2368165" y="1109958"/>
                    <a:pt x="2390583" y="1107248"/>
                    <a:pt x="2413248" y="1105770"/>
                  </a:cubicBezTo>
                  <a:cubicBezTo>
                    <a:pt x="2478037" y="1100843"/>
                    <a:pt x="2542826" y="1095670"/>
                    <a:pt x="2607617" y="1090742"/>
                  </a:cubicBezTo>
                  <a:cubicBezTo>
                    <a:pt x="2629542" y="1089018"/>
                    <a:pt x="2651467" y="1087541"/>
                    <a:pt x="2673392" y="1085569"/>
                  </a:cubicBezTo>
                  <a:cubicBezTo>
                    <a:pt x="2736950" y="1080889"/>
                    <a:pt x="2800262" y="1075962"/>
                    <a:pt x="2863573" y="1071035"/>
                  </a:cubicBezTo>
                  <a:cubicBezTo>
                    <a:pt x="2877862" y="1070049"/>
                    <a:pt x="2892150" y="1069064"/>
                    <a:pt x="2906439" y="1067832"/>
                  </a:cubicBezTo>
                  <a:cubicBezTo>
                    <a:pt x="2906192" y="1064137"/>
                    <a:pt x="2906192" y="1060442"/>
                    <a:pt x="2906192" y="1056993"/>
                  </a:cubicBezTo>
                  <a:cubicBezTo>
                    <a:pt x="2906931" y="1060442"/>
                    <a:pt x="2907916" y="1063891"/>
                    <a:pt x="2908902" y="1067340"/>
                  </a:cubicBezTo>
                  <a:cubicBezTo>
                    <a:pt x="2930334" y="1067094"/>
                    <a:pt x="2951520" y="1064383"/>
                    <a:pt x="2972706" y="1062905"/>
                  </a:cubicBezTo>
                  <a:lnTo>
                    <a:pt x="3177175" y="1046666"/>
                  </a:lnTo>
                  <a:close/>
                  <a:moveTo>
                    <a:pt x="2208531" y="540891"/>
                  </a:moveTo>
                  <a:lnTo>
                    <a:pt x="2208531" y="541630"/>
                  </a:lnTo>
                  <a:cubicBezTo>
                    <a:pt x="2133641" y="540891"/>
                    <a:pt x="2058750" y="541630"/>
                    <a:pt x="1983861" y="541630"/>
                  </a:cubicBezTo>
                  <a:cubicBezTo>
                    <a:pt x="1966616" y="541384"/>
                    <a:pt x="1949618" y="541630"/>
                    <a:pt x="1932374" y="541630"/>
                  </a:cubicBezTo>
                  <a:lnTo>
                    <a:pt x="1893302" y="541873"/>
                  </a:lnTo>
                  <a:lnTo>
                    <a:pt x="1942176" y="787474"/>
                  </a:lnTo>
                  <a:lnTo>
                    <a:pt x="2007017" y="785762"/>
                  </a:lnTo>
                  <a:cubicBezTo>
                    <a:pt x="2023523" y="785516"/>
                    <a:pt x="2040029" y="785023"/>
                    <a:pt x="2056534" y="784776"/>
                  </a:cubicBezTo>
                  <a:cubicBezTo>
                    <a:pt x="2060721" y="784530"/>
                    <a:pt x="2064910" y="784530"/>
                    <a:pt x="2069343" y="784530"/>
                  </a:cubicBezTo>
                  <a:cubicBezTo>
                    <a:pt x="2124773" y="783544"/>
                    <a:pt x="2179954" y="782313"/>
                    <a:pt x="2235382" y="781081"/>
                  </a:cubicBezTo>
                  <a:cubicBezTo>
                    <a:pt x="2257554" y="781328"/>
                    <a:pt x="2279479" y="780342"/>
                    <a:pt x="2301651" y="779849"/>
                  </a:cubicBezTo>
                  <a:lnTo>
                    <a:pt x="2301651" y="779608"/>
                  </a:lnTo>
                  <a:lnTo>
                    <a:pt x="2235629" y="780836"/>
                  </a:lnTo>
                  <a:cubicBezTo>
                    <a:pt x="2226022" y="704959"/>
                    <a:pt x="2218138" y="629085"/>
                    <a:pt x="2210009" y="552962"/>
                  </a:cubicBezTo>
                  <a:lnTo>
                    <a:pt x="2209025" y="540912"/>
                  </a:lnTo>
                  <a:close/>
                  <a:moveTo>
                    <a:pt x="853974" y="540583"/>
                  </a:moveTo>
                  <a:cubicBezTo>
                    <a:pt x="844878" y="541168"/>
                    <a:pt x="835751" y="542122"/>
                    <a:pt x="831686" y="542122"/>
                  </a:cubicBezTo>
                  <a:cubicBezTo>
                    <a:pt x="809761" y="542122"/>
                    <a:pt x="787836" y="540891"/>
                    <a:pt x="765910" y="542369"/>
                  </a:cubicBezTo>
                  <a:cubicBezTo>
                    <a:pt x="765418" y="543354"/>
                    <a:pt x="764433" y="545571"/>
                    <a:pt x="763941" y="546803"/>
                  </a:cubicBezTo>
                  <a:cubicBezTo>
                    <a:pt x="763447" y="545571"/>
                    <a:pt x="762709" y="543354"/>
                    <a:pt x="762215" y="542122"/>
                  </a:cubicBezTo>
                  <a:cubicBezTo>
                    <a:pt x="733885" y="542122"/>
                    <a:pt x="705555" y="542369"/>
                    <a:pt x="677225" y="542122"/>
                  </a:cubicBezTo>
                  <a:lnTo>
                    <a:pt x="629679" y="542122"/>
                  </a:lnTo>
                  <a:cubicBezTo>
                    <a:pt x="596669" y="542122"/>
                    <a:pt x="563904" y="542122"/>
                    <a:pt x="530894" y="542369"/>
                  </a:cubicBezTo>
                  <a:cubicBezTo>
                    <a:pt x="532618" y="552469"/>
                    <a:pt x="537299" y="561585"/>
                    <a:pt x="540008" y="571438"/>
                  </a:cubicBezTo>
                  <a:cubicBezTo>
                    <a:pt x="550848" y="602970"/>
                    <a:pt x="561195" y="634996"/>
                    <a:pt x="572526" y="666529"/>
                  </a:cubicBezTo>
                  <a:cubicBezTo>
                    <a:pt x="580164" y="689932"/>
                    <a:pt x="588294" y="713336"/>
                    <a:pt x="596422" y="736984"/>
                  </a:cubicBezTo>
                  <a:cubicBezTo>
                    <a:pt x="598147" y="742651"/>
                    <a:pt x="600118" y="748317"/>
                    <a:pt x="602089" y="753983"/>
                  </a:cubicBezTo>
                  <a:cubicBezTo>
                    <a:pt x="603566" y="758417"/>
                    <a:pt x="605045" y="762851"/>
                    <a:pt x="606769" y="767286"/>
                  </a:cubicBezTo>
                  <a:cubicBezTo>
                    <a:pt x="609479" y="775168"/>
                    <a:pt x="612189" y="783052"/>
                    <a:pt x="614899" y="790688"/>
                  </a:cubicBezTo>
                  <a:cubicBezTo>
                    <a:pt x="617362" y="798818"/>
                    <a:pt x="620072" y="806702"/>
                    <a:pt x="622783" y="814831"/>
                  </a:cubicBezTo>
                  <a:cubicBezTo>
                    <a:pt x="651851" y="816063"/>
                    <a:pt x="681166" y="813352"/>
                    <a:pt x="710482" y="813352"/>
                  </a:cubicBezTo>
                  <a:cubicBezTo>
                    <a:pt x="747927" y="812860"/>
                    <a:pt x="785373" y="812367"/>
                    <a:pt x="822818" y="810643"/>
                  </a:cubicBezTo>
                  <a:cubicBezTo>
                    <a:pt x="829469" y="811135"/>
                    <a:pt x="836120" y="810889"/>
                    <a:pt x="842772" y="810397"/>
                  </a:cubicBezTo>
                  <a:cubicBezTo>
                    <a:pt x="854104" y="809904"/>
                    <a:pt x="865497" y="810520"/>
                    <a:pt x="876860" y="810612"/>
                  </a:cubicBezTo>
                  <a:lnTo>
                    <a:pt x="876876" y="810611"/>
                  </a:lnTo>
                  <a:lnTo>
                    <a:pt x="843017" y="810397"/>
                  </a:lnTo>
                  <a:cubicBezTo>
                    <a:pt x="824296" y="748810"/>
                    <a:pt x="806066" y="686730"/>
                    <a:pt x="787589" y="625143"/>
                  </a:cubicBezTo>
                  <a:cubicBezTo>
                    <a:pt x="781430" y="605681"/>
                    <a:pt x="776750" y="585974"/>
                    <a:pt x="769605" y="566759"/>
                  </a:cubicBezTo>
                  <a:cubicBezTo>
                    <a:pt x="767388" y="560107"/>
                    <a:pt x="765664" y="553702"/>
                    <a:pt x="763940" y="547050"/>
                  </a:cubicBezTo>
                  <a:cubicBezTo>
                    <a:pt x="764433" y="545818"/>
                    <a:pt x="765418" y="543602"/>
                    <a:pt x="765910" y="542616"/>
                  </a:cubicBezTo>
                  <a:cubicBezTo>
                    <a:pt x="787835" y="541138"/>
                    <a:pt x="809761" y="542370"/>
                    <a:pt x="831686" y="542370"/>
                  </a:cubicBezTo>
                  <a:cubicBezTo>
                    <a:pt x="858537" y="630563"/>
                    <a:pt x="884897" y="719248"/>
                    <a:pt x="911010" y="807687"/>
                  </a:cubicBezTo>
                  <a:lnTo>
                    <a:pt x="910822" y="807704"/>
                  </a:lnTo>
                  <a:lnTo>
                    <a:pt x="916276" y="809257"/>
                  </a:lnTo>
                  <a:cubicBezTo>
                    <a:pt x="918339" y="809165"/>
                    <a:pt x="920495" y="808796"/>
                    <a:pt x="922342" y="809165"/>
                  </a:cubicBezTo>
                  <a:cubicBezTo>
                    <a:pt x="954614" y="808426"/>
                    <a:pt x="987132" y="807687"/>
                    <a:pt x="1019404" y="806948"/>
                  </a:cubicBezTo>
                  <a:cubicBezTo>
                    <a:pt x="1033199" y="806702"/>
                    <a:pt x="1046995" y="806456"/>
                    <a:pt x="1061037" y="805962"/>
                  </a:cubicBezTo>
                  <a:cubicBezTo>
                    <a:pt x="1114249" y="804977"/>
                    <a:pt x="1167707" y="803499"/>
                    <a:pt x="1220918" y="802760"/>
                  </a:cubicBezTo>
                  <a:lnTo>
                    <a:pt x="1221163" y="802754"/>
                  </a:lnTo>
                  <a:lnTo>
                    <a:pt x="1165243" y="566266"/>
                  </a:lnTo>
                  <a:cubicBezTo>
                    <a:pt x="1163273" y="558137"/>
                    <a:pt x="1161301" y="550007"/>
                    <a:pt x="1159332" y="541877"/>
                  </a:cubicBezTo>
                  <a:cubicBezTo>
                    <a:pt x="1181996" y="542370"/>
                    <a:pt x="1204412" y="541631"/>
                    <a:pt x="1227077" y="541877"/>
                  </a:cubicBezTo>
                  <a:cubicBezTo>
                    <a:pt x="1246292" y="619970"/>
                    <a:pt x="1264276" y="698309"/>
                    <a:pt x="1282998" y="776402"/>
                  </a:cubicBezTo>
                  <a:lnTo>
                    <a:pt x="1288171" y="800543"/>
                  </a:lnTo>
                  <a:lnTo>
                    <a:pt x="1316501" y="800543"/>
                  </a:lnTo>
                  <a:cubicBezTo>
                    <a:pt x="1360843" y="799558"/>
                    <a:pt x="1405187" y="798818"/>
                    <a:pt x="1449530" y="797586"/>
                  </a:cubicBezTo>
                  <a:cubicBezTo>
                    <a:pt x="1475889" y="797586"/>
                    <a:pt x="1502494" y="795369"/>
                    <a:pt x="1528854" y="796847"/>
                  </a:cubicBezTo>
                  <a:lnTo>
                    <a:pt x="1529153" y="796840"/>
                  </a:lnTo>
                  <a:lnTo>
                    <a:pt x="1530826" y="788472"/>
                  </a:lnTo>
                  <a:cubicBezTo>
                    <a:pt x="1514074" y="706438"/>
                    <a:pt x="1497815" y="624404"/>
                    <a:pt x="1483774" y="541877"/>
                  </a:cubicBezTo>
                  <a:cubicBezTo>
                    <a:pt x="1505944" y="541631"/>
                    <a:pt x="1528362" y="542123"/>
                    <a:pt x="1550533" y="541631"/>
                  </a:cubicBezTo>
                  <a:lnTo>
                    <a:pt x="1599262" y="794135"/>
                  </a:lnTo>
                  <a:lnTo>
                    <a:pt x="1873989" y="788964"/>
                  </a:lnTo>
                  <a:lnTo>
                    <a:pt x="1874432" y="788954"/>
                  </a:lnTo>
                  <a:lnTo>
                    <a:pt x="1825952" y="541630"/>
                  </a:lnTo>
                  <a:lnTo>
                    <a:pt x="1825986" y="541630"/>
                  </a:lnTo>
                  <a:lnTo>
                    <a:pt x="1825951" y="541630"/>
                  </a:lnTo>
                  <a:cubicBezTo>
                    <a:pt x="1805751" y="540644"/>
                    <a:pt x="1785550" y="541384"/>
                    <a:pt x="1765103" y="541138"/>
                  </a:cubicBezTo>
                  <a:cubicBezTo>
                    <a:pt x="1693662" y="541384"/>
                    <a:pt x="1621974" y="540891"/>
                    <a:pt x="1550532" y="541630"/>
                  </a:cubicBezTo>
                  <a:cubicBezTo>
                    <a:pt x="1528361" y="542122"/>
                    <a:pt x="1505944" y="541630"/>
                    <a:pt x="1483772" y="541876"/>
                  </a:cubicBezTo>
                  <a:cubicBezTo>
                    <a:pt x="1465542" y="541138"/>
                    <a:pt x="1447066" y="541138"/>
                    <a:pt x="1428836" y="541876"/>
                  </a:cubicBezTo>
                  <a:cubicBezTo>
                    <a:pt x="1361583" y="541138"/>
                    <a:pt x="1294330" y="541630"/>
                    <a:pt x="1227076" y="541876"/>
                  </a:cubicBezTo>
                  <a:cubicBezTo>
                    <a:pt x="1204413" y="541630"/>
                    <a:pt x="1181995" y="542122"/>
                    <a:pt x="1159331" y="541876"/>
                  </a:cubicBezTo>
                  <a:cubicBezTo>
                    <a:pt x="1152925" y="541876"/>
                    <a:pt x="1146520" y="541138"/>
                    <a:pt x="1140361" y="542122"/>
                  </a:cubicBezTo>
                  <a:cubicBezTo>
                    <a:pt x="1129276" y="541384"/>
                    <a:pt x="1117944" y="541876"/>
                    <a:pt x="1106858" y="541876"/>
                  </a:cubicBezTo>
                  <a:lnTo>
                    <a:pt x="1069659" y="541876"/>
                  </a:lnTo>
                  <a:cubicBezTo>
                    <a:pt x="1027041" y="541876"/>
                    <a:pt x="984176" y="541876"/>
                    <a:pt x="941557" y="542122"/>
                  </a:cubicBezTo>
                  <a:cubicBezTo>
                    <a:pt x="934167" y="541876"/>
                    <a:pt x="927023" y="541876"/>
                    <a:pt x="919879" y="542122"/>
                  </a:cubicBezTo>
                  <a:cubicBezTo>
                    <a:pt x="892584" y="538747"/>
                    <a:pt x="889430" y="542443"/>
                    <a:pt x="876078" y="541260"/>
                  </a:cubicBezTo>
                  <a:cubicBezTo>
                    <a:pt x="872137" y="539782"/>
                    <a:pt x="863071" y="539998"/>
                    <a:pt x="853974" y="540583"/>
                  </a:cubicBezTo>
                  <a:close/>
                  <a:moveTo>
                    <a:pt x="2551449" y="540398"/>
                  </a:moveTo>
                  <a:cubicBezTo>
                    <a:pt x="2459315" y="540891"/>
                    <a:pt x="2367179" y="540891"/>
                    <a:pt x="2275045" y="540891"/>
                  </a:cubicBezTo>
                  <a:lnTo>
                    <a:pt x="2275210" y="541877"/>
                  </a:lnTo>
                  <a:lnTo>
                    <a:pt x="2275537" y="541877"/>
                  </a:lnTo>
                  <a:cubicBezTo>
                    <a:pt x="2282928" y="621201"/>
                    <a:pt x="2292536" y="700279"/>
                    <a:pt x="2301897" y="779110"/>
                  </a:cubicBezTo>
                  <a:lnTo>
                    <a:pt x="2301897" y="779352"/>
                  </a:lnTo>
                  <a:lnTo>
                    <a:pt x="2578765" y="773692"/>
                  </a:lnTo>
                  <a:lnTo>
                    <a:pt x="2551724" y="540398"/>
                  </a:lnTo>
                  <a:close/>
                  <a:moveTo>
                    <a:pt x="2931853" y="540152"/>
                  </a:moveTo>
                  <a:lnTo>
                    <a:pt x="2950535" y="765808"/>
                  </a:lnTo>
                  <a:cubicBezTo>
                    <a:pt x="2928363" y="767039"/>
                    <a:pt x="2905945" y="764822"/>
                    <a:pt x="2884020" y="767286"/>
                  </a:cubicBezTo>
                  <a:lnTo>
                    <a:pt x="2884020" y="766793"/>
                  </a:lnTo>
                  <a:lnTo>
                    <a:pt x="2865585" y="540397"/>
                  </a:lnTo>
                  <a:lnTo>
                    <a:pt x="2865297" y="540398"/>
                  </a:lnTo>
                  <a:lnTo>
                    <a:pt x="2853719" y="540398"/>
                  </a:lnTo>
                  <a:lnTo>
                    <a:pt x="2618729" y="540398"/>
                  </a:lnTo>
                  <a:lnTo>
                    <a:pt x="2644541" y="771721"/>
                  </a:lnTo>
                  <a:lnTo>
                    <a:pt x="2644569" y="771719"/>
                  </a:lnTo>
                  <a:cubicBezTo>
                    <a:pt x="2655901" y="772705"/>
                    <a:pt x="2667479" y="771719"/>
                    <a:pt x="2678811" y="771719"/>
                  </a:cubicBezTo>
                  <a:cubicBezTo>
                    <a:pt x="2747050" y="770241"/>
                    <a:pt x="2815288" y="768764"/>
                    <a:pt x="2883528" y="767532"/>
                  </a:cubicBezTo>
                  <a:cubicBezTo>
                    <a:pt x="2905698" y="765069"/>
                    <a:pt x="2927870" y="767040"/>
                    <a:pt x="2950041" y="766054"/>
                  </a:cubicBezTo>
                  <a:cubicBezTo>
                    <a:pt x="3025670" y="764576"/>
                    <a:pt x="3101300" y="762851"/>
                    <a:pt x="3177175" y="761373"/>
                  </a:cubicBezTo>
                  <a:cubicBezTo>
                    <a:pt x="3177668" y="699047"/>
                    <a:pt x="3177175" y="636721"/>
                    <a:pt x="3179638" y="574394"/>
                  </a:cubicBezTo>
                  <a:cubicBezTo>
                    <a:pt x="3179638" y="565772"/>
                    <a:pt x="3177914" y="555918"/>
                    <a:pt x="3170031" y="550991"/>
                  </a:cubicBezTo>
                  <a:cubicBezTo>
                    <a:pt x="3155742" y="542122"/>
                    <a:pt x="3138498" y="540398"/>
                    <a:pt x="3122239" y="540152"/>
                  </a:cubicBezTo>
                  <a:close/>
                  <a:moveTo>
                    <a:pt x="60121" y="401"/>
                  </a:moveTo>
                  <a:cubicBezTo>
                    <a:pt x="92393" y="-1077"/>
                    <a:pt x="124911" y="1633"/>
                    <a:pt x="156936" y="6807"/>
                  </a:cubicBezTo>
                  <a:cubicBezTo>
                    <a:pt x="167036" y="8038"/>
                    <a:pt x="176890" y="12226"/>
                    <a:pt x="187237" y="11240"/>
                  </a:cubicBezTo>
                  <a:cubicBezTo>
                    <a:pt x="194873" y="11734"/>
                    <a:pt x="202265" y="13704"/>
                    <a:pt x="209162" y="16907"/>
                  </a:cubicBezTo>
                  <a:lnTo>
                    <a:pt x="211872" y="17892"/>
                  </a:lnTo>
                  <a:cubicBezTo>
                    <a:pt x="232910" y="21711"/>
                    <a:pt x="252175" y="31687"/>
                    <a:pt x="270996" y="39325"/>
                  </a:cubicBezTo>
                  <a:cubicBezTo>
                    <a:pt x="319033" y="61865"/>
                    <a:pt x="353276" y="98473"/>
                    <a:pt x="379389" y="132937"/>
                  </a:cubicBezTo>
                  <a:cubicBezTo>
                    <a:pt x="381113" y="135400"/>
                    <a:pt x="382838" y="137864"/>
                    <a:pt x="384562" y="140574"/>
                  </a:cubicBezTo>
                  <a:cubicBezTo>
                    <a:pt x="398358" y="161760"/>
                    <a:pt x="408458" y="185163"/>
                    <a:pt x="416096" y="209059"/>
                  </a:cubicBezTo>
                  <a:cubicBezTo>
                    <a:pt x="420529" y="222608"/>
                    <a:pt x="425210" y="236158"/>
                    <a:pt x="429891" y="249707"/>
                  </a:cubicBezTo>
                  <a:cubicBezTo>
                    <a:pt x="437035" y="270893"/>
                    <a:pt x="444425" y="292325"/>
                    <a:pt x="451569" y="313511"/>
                  </a:cubicBezTo>
                  <a:cubicBezTo>
                    <a:pt x="456250" y="327307"/>
                    <a:pt x="460931" y="340856"/>
                    <a:pt x="465611" y="354652"/>
                  </a:cubicBezTo>
                  <a:lnTo>
                    <a:pt x="480007" y="396105"/>
                  </a:lnTo>
                  <a:lnTo>
                    <a:pt x="480007" y="417794"/>
                  </a:lnTo>
                  <a:lnTo>
                    <a:pt x="3168726" y="417794"/>
                  </a:lnTo>
                  <a:lnTo>
                    <a:pt x="3192264" y="421165"/>
                  </a:lnTo>
                  <a:cubicBezTo>
                    <a:pt x="3215112" y="427940"/>
                    <a:pt x="3236668" y="438533"/>
                    <a:pt x="3255021" y="454176"/>
                  </a:cubicBezTo>
                  <a:cubicBezTo>
                    <a:pt x="3289018" y="482259"/>
                    <a:pt x="3307740" y="525864"/>
                    <a:pt x="3308479" y="569714"/>
                  </a:cubicBezTo>
                  <a:cubicBezTo>
                    <a:pt x="3305030" y="692889"/>
                    <a:pt x="3306016" y="816063"/>
                    <a:pt x="3305769" y="939484"/>
                  </a:cubicBezTo>
                  <a:lnTo>
                    <a:pt x="3306752" y="1347508"/>
                  </a:lnTo>
                  <a:lnTo>
                    <a:pt x="3307248" y="1347931"/>
                  </a:lnTo>
                  <a:cubicBezTo>
                    <a:pt x="3308726" y="1357538"/>
                    <a:pt x="3308480" y="1367146"/>
                    <a:pt x="3307248" y="1376754"/>
                  </a:cubicBezTo>
                  <a:lnTo>
                    <a:pt x="3306509" y="1377429"/>
                  </a:lnTo>
                  <a:lnTo>
                    <a:pt x="3307494" y="1567181"/>
                  </a:lnTo>
                  <a:cubicBezTo>
                    <a:pt x="3306262" y="1589353"/>
                    <a:pt x="3303060" y="1611523"/>
                    <a:pt x="3294684" y="1631970"/>
                  </a:cubicBezTo>
                  <a:cubicBezTo>
                    <a:pt x="3279902" y="1668430"/>
                    <a:pt x="3250587" y="1697992"/>
                    <a:pt x="3215605" y="1715483"/>
                  </a:cubicBezTo>
                  <a:cubicBezTo>
                    <a:pt x="3178161" y="1735437"/>
                    <a:pt x="3136281" y="1744059"/>
                    <a:pt x="3094648" y="1749725"/>
                  </a:cubicBezTo>
                  <a:cubicBezTo>
                    <a:pt x="3056710" y="1755638"/>
                    <a:pt x="3018773" y="1761304"/>
                    <a:pt x="2980589" y="1766723"/>
                  </a:cubicBezTo>
                  <a:cubicBezTo>
                    <a:pt x="2522133" y="1832499"/>
                    <a:pt x="2063185" y="1895318"/>
                    <a:pt x="1604237" y="1958384"/>
                  </a:cubicBezTo>
                  <a:cubicBezTo>
                    <a:pt x="1399027" y="1986713"/>
                    <a:pt x="1193573" y="2014551"/>
                    <a:pt x="988364" y="2042881"/>
                  </a:cubicBezTo>
                  <a:cubicBezTo>
                    <a:pt x="971366" y="2044852"/>
                    <a:pt x="954122" y="2049286"/>
                    <a:pt x="937124" y="2045344"/>
                  </a:cubicBezTo>
                  <a:cubicBezTo>
                    <a:pt x="926284" y="2042388"/>
                    <a:pt x="916430" y="2036476"/>
                    <a:pt x="907808" y="2029578"/>
                  </a:cubicBezTo>
                  <a:cubicBezTo>
                    <a:pt x="894012" y="2015783"/>
                    <a:pt x="889086" y="1996321"/>
                    <a:pt x="882926" y="1978337"/>
                  </a:cubicBezTo>
                  <a:cubicBezTo>
                    <a:pt x="875536" y="1956658"/>
                    <a:pt x="868392" y="1934980"/>
                    <a:pt x="860755" y="1913547"/>
                  </a:cubicBezTo>
                  <a:cubicBezTo>
                    <a:pt x="858785" y="1908128"/>
                    <a:pt x="857060" y="1902462"/>
                    <a:pt x="855089" y="1897042"/>
                  </a:cubicBezTo>
                  <a:cubicBezTo>
                    <a:pt x="846960" y="1873393"/>
                    <a:pt x="838830" y="1849497"/>
                    <a:pt x="830947" y="1825848"/>
                  </a:cubicBezTo>
                  <a:cubicBezTo>
                    <a:pt x="819122" y="1791359"/>
                    <a:pt x="807297" y="1756624"/>
                    <a:pt x="795719" y="1722135"/>
                  </a:cubicBezTo>
                  <a:cubicBezTo>
                    <a:pt x="789314" y="1703659"/>
                    <a:pt x="783155" y="1684936"/>
                    <a:pt x="776011" y="1666706"/>
                  </a:cubicBezTo>
                  <a:cubicBezTo>
                    <a:pt x="775765" y="1665721"/>
                    <a:pt x="775272" y="1664243"/>
                    <a:pt x="775026" y="1663257"/>
                  </a:cubicBezTo>
                  <a:cubicBezTo>
                    <a:pt x="767882" y="1639854"/>
                    <a:pt x="759260" y="1616944"/>
                    <a:pt x="751869" y="1594032"/>
                  </a:cubicBezTo>
                  <a:cubicBezTo>
                    <a:pt x="740291" y="1560283"/>
                    <a:pt x="728958" y="1526779"/>
                    <a:pt x="717380" y="1493276"/>
                  </a:cubicBezTo>
                  <a:cubicBezTo>
                    <a:pt x="715902" y="1489088"/>
                    <a:pt x="714424" y="1484654"/>
                    <a:pt x="712946" y="1480465"/>
                  </a:cubicBezTo>
                  <a:cubicBezTo>
                    <a:pt x="707773" y="1464207"/>
                    <a:pt x="701613" y="1448194"/>
                    <a:pt x="696194" y="1431935"/>
                  </a:cubicBezTo>
                  <a:cubicBezTo>
                    <a:pt x="688804" y="1409517"/>
                    <a:pt x="681166" y="1387346"/>
                    <a:pt x="673530" y="1365175"/>
                  </a:cubicBezTo>
                  <a:cubicBezTo>
                    <a:pt x="662198" y="1331671"/>
                    <a:pt x="650866" y="1298168"/>
                    <a:pt x="639288" y="1264664"/>
                  </a:cubicBezTo>
                  <a:cubicBezTo>
                    <a:pt x="637563" y="1259738"/>
                    <a:pt x="636085" y="1255057"/>
                    <a:pt x="634607" y="1250376"/>
                  </a:cubicBezTo>
                  <a:cubicBezTo>
                    <a:pt x="630912" y="1239291"/>
                    <a:pt x="626970" y="1228451"/>
                    <a:pt x="623275" y="1217365"/>
                  </a:cubicBezTo>
                  <a:cubicBezTo>
                    <a:pt x="620565" y="1209482"/>
                    <a:pt x="617855" y="1201599"/>
                    <a:pt x="615145" y="1193962"/>
                  </a:cubicBezTo>
                  <a:cubicBezTo>
                    <a:pt x="613421" y="1188788"/>
                    <a:pt x="611696" y="1183861"/>
                    <a:pt x="609972" y="1178935"/>
                  </a:cubicBezTo>
                  <a:cubicBezTo>
                    <a:pt x="608001" y="1173516"/>
                    <a:pt x="606277" y="1168341"/>
                    <a:pt x="604552" y="1163168"/>
                  </a:cubicBezTo>
                  <a:cubicBezTo>
                    <a:pt x="596669" y="1140258"/>
                    <a:pt x="588786" y="1117101"/>
                    <a:pt x="581149" y="1094190"/>
                  </a:cubicBezTo>
                  <a:cubicBezTo>
                    <a:pt x="569817" y="1061427"/>
                    <a:pt x="558732" y="1028415"/>
                    <a:pt x="547399" y="995405"/>
                  </a:cubicBezTo>
                  <a:cubicBezTo>
                    <a:pt x="545429" y="989246"/>
                    <a:pt x="543211" y="983087"/>
                    <a:pt x="541240" y="977174"/>
                  </a:cubicBezTo>
                  <a:cubicBezTo>
                    <a:pt x="536807" y="964365"/>
                    <a:pt x="532372" y="951555"/>
                    <a:pt x="527938" y="938498"/>
                  </a:cubicBezTo>
                  <a:cubicBezTo>
                    <a:pt x="525474" y="931108"/>
                    <a:pt x="523011" y="923964"/>
                    <a:pt x="520547" y="916573"/>
                  </a:cubicBezTo>
                  <a:cubicBezTo>
                    <a:pt x="519069" y="912385"/>
                    <a:pt x="517591" y="908444"/>
                    <a:pt x="516360" y="904255"/>
                  </a:cubicBezTo>
                  <a:lnTo>
                    <a:pt x="509708" y="884302"/>
                  </a:lnTo>
                  <a:cubicBezTo>
                    <a:pt x="498869" y="852768"/>
                    <a:pt x="487783" y="821236"/>
                    <a:pt x="477436" y="789457"/>
                  </a:cubicBezTo>
                  <a:cubicBezTo>
                    <a:pt x="474479" y="781081"/>
                    <a:pt x="472017" y="772705"/>
                    <a:pt x="469060" y="764329"/>
                  </a:cubicBezTo>
                  <a:cubicBezTo>
                    <a:pt x="452309" y="718016"/>
                    <a:pt x="437528" y="670963"/>
                    <a:pt x="421023" y="624650"/>
                  </a:cubicBezTo>
                  <a:cubicBezTo>
                    <a:pt x="410429" y="592625"/>
                    <a:pt x="399590" y="560599"/>
                    <a:pt x="388257" y="528819"/>
                  </a:cubicBezTo>
                  <a:cubicBezTo>
                    <a:pt x="365101" y="461074"/>
                    <a:pt x="342437" y="393082"/>
                    <a:pt x="319033" y="325336"/>
                  </a:cubicBezTo>
                  <a:cubicBezTo>
                    <a:pt x="314107" y="310309"/>
                    <a:pt x="308934" y="295281"/>
                    <a:pt x="303761" y="280253"/>
                  </a:cubicBezTo>
                  <a:cubicBezTo>
                    <a:pt x="295385" y="257589"/>
                    <a:pt x="289964" y="233201"/>
                    <a:pt x="277154" y="212508"/>
                  </a:cubicBezTo>
                  <a:cubicBezTo>
                    <a:pt x="271735" y="203639"/>
                    <a:pt x="265083" y="195510"/>
                    <a:pt x="257693" y="188366"/>
                  </a:cubicBezTo>
                  <a:cubicBezTo>
                    <a:pt x="250549" y="181468"/>
                    <a:pt x="242665" y="175062"/>
                    <a:pt x="234290" y="169643"/>
                  </a:cubicBezTo>
                  <a:cubicBezTo>
                    <a:pt x="225914" y="164223"/>
                    <a:pt x="217291" y="159542"/>
                    <a:pt x="208423" y="155601"/>
                  </a:cubicBezTo>
                  <a:cubicBezTo>
                    <a:pt x="204235" y="153630"/>
                    <a:pt x="200047" y="151906"/>
                    <a:pt x="195859" y="150182"/>
                  </a:cubicBezTo>
                  <a:cubicBezTo>
                    <a:pt x="179107" y="143776"/>
                    <a:pt x="161863" y="139096"/>
                    <a:pt x="144372" y="135647"/>
                  </a:cubicBezTo>
                  <a:cubicBezTo>
                    <a:pt x="117274" y="130720"/>
                    <a:pt x="89930" y="127271"/>
                    <a:pt x="62339" y="130228"/>
                  </a:cubicBezTo>
                  <a:cubicBezTo>
                    <a:pt x="44601" y="131951"/>
                    <a:pt x="29327" y="121358"/>
                    <a:pt x="17256" y="109781"/>
                  </a:cubicBezTo>
                  <a:cubicBezTo>
                    <a:pt x="11344" y="100173"/>
                    <a:pt x="3214" y="90319"/>
                    <a:pt x="3460" y="78247"/>
                  </a:cubicBezTo>
                  <a:cubicBezTo>
                    <a:pt x="2722" y="77015"/>
                    <a:pt x="997" y="74799"/>
                    <a:pt x="258" y="73567"/>
                  </a:cubicBezTo>
                  <a:cubicBezTo>
                    <a:pt x="-235" y="63713"/>
                    <a:pt x="-481" y="53613"/>
                    <a:pt x="3954" y="44498"/>
                  </a:cubicBezTo>
                  <a:cubicBezTo>
                    <a:pt x="9619" y="32919"/>
                    <a:pt x="14053" y="19124"/>
                    <a:pt x="25878" y="12472"/>
                  </a:cubicBezTo>
                  <a:cubicBezTo>
                    <a:pt x="35486" y="4590"/>
                    <a:pt x="47557" y="-91"/>
                    <a:pt x="60121" y="401"/>
                  </a:cubicBezTo>
                  <a:close/>
                </a:path>
              </a:pathLst>
            </a:custGeom>
            <a:solidFill>
              <a:srgbClr val="CBCCCA"/>
            </a:solidFill>
            <a:ln cap="flat" cmpd="sng" w="9525">
              <a:solidFill>
                <a:srgbClr val="CBCCCA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1"/>
          <p:cNvSpPr txBox="1"/>
          <p:nvPr/>
        </p:nvSpPr>
        <p:spPr>
          <a:xfrm>
            <a:off x="429325" y="5907750"/>
            <a:ext cx="2510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edit the price tags, go to Slide &gt; Edit Master (Google Slides) or View &gt; Slide Master (PowerPoint)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"/>
          <p:cNvSpPr txBox="1"/>
          <p:nvPr>
            <p:ph type="title"/>
          </p:nvPr>
        </p:nvSpPr>
        <p:spPr>
          <a:xfrm>
            <a:off x="6537625" y="283650"/>
            <a:ext cx="5077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items into the cart.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2"/>
          <p:cNvSpPr txBox="1"/>
          <p:nvPr>
            <p:ph idx="1" type="body"/>
          </p:nvPr>
        </p:nvSpPr>
        <p:spPr>
          <a:xfrm rot="508419">
            <a:off x="9350882" y="2123174"/>
            <a:ext cx="2306680" cy="2805327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 apples</a:t>
            </a:r>
            <a:endParaRPr sz="3000"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 oranges</a:t>
            </a:r>
            <a:endParaRPr sz="3000"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 carrot</a:t>
            </a:r>
            <a:endParaRPr sz="3000"/>
          </a:p>
        </p:txBody>
      </p:sp>
      <p:pic>
        <p:nvPicPr>
          <p:cNvPr id="361" name="Google Shape;36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367" y="5207985"/>
            <a:ext cx="590626" cy="86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744" y="5112003"/>
            <a:ext cx="1161565" cy="105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8064" y="3199873"/>
            <a:ext cx="780359" cy="7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2147" y="3146001"/>
            <a:ext cx="669375" cy="74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9398" y="3291791"/>
            <a:ext cx="513600" cy="56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9999" y="1533879"/>
            <a:ext cx="780350" cy="115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1976" y="1803773"/>
            <a:ext cx="669376" cy="74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3626" y="1786748"/>
            <a:ext cx="513600" cy="56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63603" y="591822"/>
            <a:ext cx="410001" cy="4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93151" y="5112000"/>
            <a:ext cx="1328834" cy="12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73076" y="5021037"/>
            <a:ext cx="1328834" cy="12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69" y="5097228"/>
            <a:ext cx="1161565" cy="105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303892" y="5284185"/>
            <a:ext cx="590626" cy="86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92917" y="5207985"/>
            <a:ext cx="590626" cy="86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192" y="5348260"/>
            <a:ext cx="590626" cy="86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867" y="5348273"/>
            <a:ext cx="590626" cy="86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97467" y="5348273"/>
            <a:ext cx="590626" cy="86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8064" y="3199873"/>
            <a:ext cx="780359" cy="7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6326" y="3297248"/>
            <a:ext cx="780359" cy="7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0001" y="3297248"/>
            <a:ext cx="780359" cy="7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7351" y="3199873"/>
            <a:ext cx="780359" cy="7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6339" y="3199873"/>
            <a:ext cx="780359" cy="7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1897" y="3146001"/>
            <a:ext cx="669375" cy="74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1522" y="3146001"/>
            <a:ext cx="669375" cy="74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444972" y="3058926"/>
            <a:ext cx="669375" cy="74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221522" y="3058926"/>
            <a:ext cx="669375" cy="74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1798" y="3444191"/>
            <a:ext cx="513600" cy="56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73" y="3291791"/>
            <a:ext cx="513600" cy="56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9573" y="3146853"/>
            <a:ext cx="513600" cy="56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3748" y="3078928"/>
            <a:ext cx="513600" cy="56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6148" y="3231328"/>
            <a:ext cx="513600" cy="56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07749" y="1533879"/>
            <a:ext cx="780350" cy="115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3998074" y="1438579"/>
            <a:ext cx="780350" cy="115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407749" y="1329529"/>
            <a:ext cx="780350" cy="115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2705576" y="1641561"/>
            <a:ext cx="669376" cy="74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264526" y="1736873"/>
            <a:ext cx="669376" cy="74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2950001" y="1803773"/>
            <a:ext cx="669376" cy="74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1976" y="1736873"/>
            <a:ext cx="669376" cy="74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6026" y="1939148"/>
            <a:ext cx="513600" cy="56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568851" y="2125998"/>
            <a:ext cx="513600" cy="56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648026" y="1786748"/>
            <a:ext cx="513600" cy="56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89726" y="1533873"/>
            <a:ext cx="513600" cy="56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68403" y="591822"/>
            <a:ext cx="410001" cy="4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73203" y="591822"/>
            <a:ext cx="410001" cy="4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78003" y="591822"/>
            <a:ext cx="410001" cy="4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59003" y="591822"/>
            <a:ext cx="410001" cy="4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50003" y="595422"/>
            <a:ext cx="410001" cy="4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40003" y="591822"/>
            <a:ext cx="410001" cy="4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54403" y="595422"/>
            <a:ext cx="410001" cy="4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58803" y="541522"/>
            <a:ext cx="410001" cy="480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12"/>
          <p:cNvGrpSpPr/>
          <p:nvPr/>
        </p:nvGrpSpPr>
        <p:grpSpPr>
          <a:xfrm flipH="1">
            <a:off x="6102437" y="3428472"/>
            <a:ext cx="3396075" cy="3103468"/>
            <a:chOff x="967971" y="3430044"/>
            <a:chExt cx="3396075" cy="3103468"/>
          </a:xfrm>
        </p:grpSpPr>
        <p:sp>
          <p:nvSpPr>
            <p:cNvPr id="412" name="Google Shape;412;p12"/>
            <p:cNvSpPr/>
            <p:nvPr/>
          </p:nvSpPr>
          <p:spPr>
            <a:xfrm>
              <a:off x="2190109" y="5443209"/>
              <a:ext cx="1372223" cy="594206"/>
            </a:xfrm>
            <a:custGeom>
              <a:rect b="b" l="l" r="r" t="t"/>
              <a:pathLst>
                <a:path extrusionOk="0" h="620581" w="1433131">
                  <a:moveTo>
                    <a:pt x="1349647" y="12116"/>
                  </a:moveTo>
                  <a:cubicBezTo>
                    <a:pt x="1377162" y="8002"/>
                    <a:pt x="1404676" y="3887"/>
                    <a:pt x="1432190" y="30"/>
                  </a:cubicBezTo>
                  <a:cubicBezTo>
                    <a:pt x="1431932" y="206773"/>
                    <a:pt x="1432447" y="413516"/>
                    <a:pt x="1432190" y="620259"/>
                  </a:cubicBezTo>
                  <a:cubicBezTo>
                    <a:pt x="1404676" y="621030"/>
                    <a:pt x="1377418" y="620259"/>
                    <a:pt x="1349904" y="620516"/>
                  </a:cubicBezTo>
                  <a:cubicBezTo>
                    <a:pt x="1349647" y="593001"/>
                    <a:pt x="1350162" y="565487"/>
                    <a:pt x="1349647" y="537973"/>
                  </a:cubicBezTo>
                  <a:cubicBezTo>
                    <a:pt x="1322133" y="537973"/>
                    <a:pt x="1294876" y="537973"/>
                    <a:pt x="1267361" y="537716"/>
                  </a:cubicBezTo>
                  <a:cubicBezTo>
                    <a:pt x="860047" y="537973"/>
                    <a:pt x="452733" y="537716"/>
                    <a:pt x="45676" y="537973"/>
                  </a:cubicBezTo>
                  <a:cubicBezTo>
                    <a:pt x="27418" y="507373"/>
                    <a:pt x="11990" y="475230"/>
                    <a:pt x="-867" y="442059"/>
                  </a:cubicBezTo>
                  <a:cubicBezTo>
                    <a:pt x="63676" y="440516"/>
                    <a:pt x="128218" y="441802"/>
                    <a:pt x="193019" y="441287"/>
                  </a:cubicBezTo>
                  <a:cubicBezTo>
                    <a:pt x="578476" y="441544"/>
                    <a:pt x="964190" y="440773"/>
                    <a:pt x="1349647" y="441802"/>
                  </a:cubicBezTo>
                  <a:cubicBezTo>
                    <a:pt x="1349904" y="298830"/>
                    <a:pt x="1349647" y="155602"/>
                    <a:pt x="1349647" y="12116"/>
                  </a:cubicBezTo>
                  <a:close/>
                </a:path>
              </a:pathLst>
            </a:custGeom>
            <a:solidFill>
              <a:srgbClr val="D3D2D2"/>
            </a:solidFill>
            <a:ln cap="flat" cmpd="sng" w="9525">
              <a:solidFill>
                <a:srgbClr val="D3D2D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967971" y="3430044"/>
              <a:ext cx="305084" cy="302459"/>
            </a:xfrm>
            <a:custGeom>
              <a:rect b="b" l="l" r="r" t="t"/>
              <a:pathLst>
                <a:path extrusionOk="0" h="315884" w="318626">
                  <a:moveTo>
                    <a:pt x="163704" y="30"/>
                  </a:moveTo>
                  <a:cubicBezTo>
                    <a:pt x="200476" y="545"/>
                    <a:pt x="236990" y="13144"/>
                    <a:pt x="265533" y="36287"/>
                  </a:cubicBezTo>
                  <a:cubicBezTo>
                    <a:pt x="284921" y="52179"/>
                    <a:pt x="318839" y="86379"/>
                    <a:pt x="317733" y="110087"/>
                  </a:cubicBezTo>
                  <a:cubicBezTo>
                    <a:pt x="316447" y="109830"/>
                    <a:pt x="313618" y="109573"/>
                    <a:pt x="312333" y="109316"/>
                  </a:cubicBezTo>
                  <a:lnTo>
                    <a:pt x="309504" y="108287"/>
                  </a:lnTo>
                  <a:cubicBezTo>
                    <a:pt x="302304" y="104945"/>
                    <a:pt x="294590" y="102887"/>
                    <a:pt x="286618" y="102373"/>
                  </a:cubicBezTo>
                  <a:cubicBezTo>
                    <a:pt x="275818" y="103402"/>
                    <a:pt x="265533" y="99030"/>
                    <a:pt x="254990" y="97744"/>
                  </a:cubicBezTo>
                  <a:cubicBezTo>
                    <a:pt x="228247" y="55573"/>
                    <a:pt x="170647" y="38602"/>
                    <a:pt x="124104" y="55573"/>
                  </a:cubicBezTo>
                  <a:cubicBezTo>
                    <a:pt x="84761" y="68688"/>
                    <a:pt x="53904" y="105716"/>
                    <a:pt x="50304" y="147373"/>
                  </a:cubicBezTo>
                  <a:cubicBezTo>
                    <a:pt x="46961" y="174116"/>
                    <a:pt x="55704" y="200859"/>
                    <a:pt x="71133" y="222716"/>
                  </a:cubicBezTo>
                  <a:cubicBezTo>
                    <a:pt x="79618" y="241744"/>
                    <a:pt x="98133" y="253830"/>
                    <a:pt x="117675" y="258202"/>
                  </a:cubicBezTo>
                  <a:cubicBezTo>
                    <a:pt x="159076" y="275430"/>
                    <a:pt x="212561" y="266945"/>
                    <a:pt x="242133" y="232230"/>
                  </a:cubicBezTo>
                  <a:cubicBezTo>
                    <a:pt x="260390" y="235830"/>
                    <a:pt x="278390" y="240716"/>
                    <a:pt x="295876" y="247402"/>
                  </a:cubicBezTo>
                  <a:cubicBezTo>
                    <a:pt x="288675" y="257173"/>
                    <a:pt x="280447" y="265916"/>
                    <a:pt x="271961" y="274659"/>
                  </a:cubicBezTo>
                  <a:cubicBezTo>
                    <a:pt x="262190" y="282373"/>
                    <a:pt x="252418" y="289830"/>
                    <a:pt x="241618" y="295744"/>
                  </a:cubicBezTo>
                  <a:cubicBezTo>
                    <a:pt x="237504" y="297802"/>
                    <a:pt x="233133" y="300116"/>
                    <a:pt x="229018" y="301916"/>
                  </a:cubicBezTo>
                  <a:cubicBezTo>
                    <a:pt x="194304" y="317345"/>
                    <a:pt x="154190" y="319916"/>
                    <a:pt x="117418" y="310144"/>
                  </a:cubicBezTo>
                  <a:cubicBezTo>
                    <a:pt x="102504" y="305773"/>
                    <a:pt x="88361" y="299345"/>
                    <a:pt x="74733" y="291630"/>
                  </a:cubicBezTo>
                  <a:cubicBezTo>
                    <a:pt x="63418" y="283916"/>
                    <a:pt x="52361" y="275430"/>
                    <a:pt x="42847" y="265402"/>
                  </a:cubicBezTo>
                  <a:cubicBezTo>
                    <a:pt x="26904" y="248430"/>
                    <a:pt x="14304" y="228116"/>
                    <a:pt x="7104" y="206002"/>
                  </a:cubicBezTo>
                  <a:cubicBezTo>
                    <a:pt x="5818" y="202402"/>
                    <a:pt x="4790" y="198802"/>
                    <a:pt x="3761" y="194945"/>
                  </a:cubicBezTo>
                  <a:lnTo>
                    <a:pt x="3247" y="193402"/>
                  </a:lnTo>
                  <a:cubicBezTo>
                    <a:pt x="2476" y="190059"/>
                    <a:pt x="1704" y="186716"/>
                    <a:pt x="1190" y="183373"/>
                  </a:cubicBezTo>
                  <a:cubicBezTo>
                    <a:pt x="418" y="178230"/>
                    <a:pt x="-96" y="173345"/>
                    <a:pt x="-610" y="168202"/>
                  </a:cubicBezTo>
                  <a:cubicBezTo>
                    <a:pt x="-867" y="164859"/>
                    <a:pt x="-867" y="161259"/>
                    <a:pt x="-867" y="157916"/>
                  </a:cubicBezTo>
                  <a:cubicBezTo>
                    <a:pt x="-867" y="153545"/>
                    <a:pt x="-867" y="149173"/>
                    <a:pt x="-353" y="145059"/>
                  </a:cubicBezTo>
                  <a:cubicBezTo>
                    <a:pt x="18393" y="56524"/>
                    <a:pt x="77356" y="622"/>
                    <a:pt x="163704" y="30"/>
                  </a:cubicBezTo>
                  <a:close/>
                </a:path>
              </a:pathLst>
            </a:custGeom>
            <a:solidFill>
              <a:srgbClr val="C8242B"/>
            </a:solidFill>
            <a:ln cap="flat" cmpd="sng" w="9525">
              <a:solidFill>
                <a:srgbClr val="C8242B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1016821" y="3477162"/>
              <a:ext cx="196405" cy="208679"/>
            </a:xfrm>
            <a:custGeom>
              <a:rect b="b" l="l" r="r" t="t"/>
              <a:pathLst>
                <a:path extrusionOk="0" h="217941" w="205123">
                  <a:moveTo>
                    <a:pt x="73371" y="6391"/>
                  </a:moveTo>
                  <a:cubicBezTo>
                    <a:pt x="119657" y="-10324"/>
                    <a:pt x="177256" y="6648"/>
                    <a:pt x="204256" y="48562"/>
                  </a:cubicBezTo>
                  <a:cubicBezTo>
                    <a:pt x="170828" y="43419"/>
                    <a:pt x="137142" y="40334"/>
                    <a:pt x="103199" y="41876"/>
                  </a:cubicBezTo>
                  <a:cubicBezTo>
                    <a:pt x="90085" y="41105"/>
                    <a:pt x="77485" y="46248"/>
                    <a:pt x="67456" y="54476"/>
                  </a:cubicBezTo>
                  <a:cubicBezTo>
                    <a:pt x="55113" y="61676"/>
                    <a:pt x="50485" y="75819"/>
                    <a:pt x="45085" y="88162"/>
                  </a:cubicBezTo>
                  <a:cubicBezTo>
                    <a:pt x="40714" y="97676"/>
                    <a:pt x="40971" y="108219"/>
                    <a:pt x="41228" y="118505"/>
                  </a:cubicBezTo>
                  <a:cubicBezTo>
                    <a:pt x="41999" y="119791"/>
                    <a:pt x="43799" y="122105"/>
                    <a:pt x="44571" y="123391"/>
                  </a:cubicBezTo>
                  <a:cubicBezTo>
                    <a:pt x="44056" y="135991"/>
                    <a:pt x="52799" y="146019"/>
                    <a:pt x="58971" y="156305"/>
                  </a:cubicBezTo>
                  <a:cubicBezTo>
                    <a:pt x="71571" y="168391"/>
                    <a:pt x="87514" y="179448"/>
                    <a:pt x="106028" y="177648"/>
                  </a:cubicBezTo>
                  <a:cubicBezTo>
                    <a:pt x="134571" y="174562"/>
                    <a:pt x="163371" y="178162"/>
                    <a:pt x="191657" y="183305"/>
                  </a:cubicBezTo>
                  <a:cubicBezTo>
                    <a:pt x="162085" y="218276"/>
                    <a:pt x="108599" y="226505"/>
                    <a:pt x="67199" y="209276"/>
                  </a:cubicBezTo>
                  <a:cubicBezTo>
                    <a:pt x="47399" y="204648"/>
                    <a:pt x="28885" y="192562"/>
                    <a:pt x="20657" y="173791"/>
                  </a:cubicBezTo>
                  <a:cubicBezTo>
                    <a:pt x="5485" y="151934"/>
                    <a:pt x="-3515" y="125191"/>
                    <a:pt x="-172" y="98448"/>
                  </a:cubicBezTo>
                  <a:cubicBezTo>
                    <a:pt x="3171" y="56533"/>
                    <a:pt x="34028" y="19505"/>
                    <a:pt x="73371" y="6391"/>
                  </a:cubicBezTo>
                  <a:close/>
                </a:path>
              </a:pathLst>
            </a:custGeom>
            <a:solidFill>
              <a:srgbClr val="AB1E24"/>
            </a:solidFill>
            <a:ln cap="flat" cmpd="sng" w="9525">
              <a:solidFill>
                <a:srgbClr val="AB1E24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1984160" y="5283328"/>
              <a:ext cx="2333391" cy="888833"/>
            </a:xfrm>
            <a:custGeom>
              <a:rect b="b" l="l" r="r" t="t"/>
              <a:pathLst>
                <a:path extrusionOk="0" h="928285" w="2436962">
                  <a:moveTo>
                    <a:pt x="706018" y="200087"/>
                  </a:moveTo>
                  <a:cubicBezTo>
                    <a:pt x="1185075" y="134259"/>
                    <a:pt x="1664133" y="68687"/>
                    <a:pt x="2142675" y="30"/>
                  </a:cubicBezTo>
                  <a:cubicBezTo>
                    <a:pt x="2146790" y="10830"/>
                    <a:pt x="2151418" y="21887"/>
                    <a:pt x="2151418" y="33716"/>
                  </a:cubicBezTo>
                  <a:cubicBezTo>
                    <a:pt x="2152704" y="57116"/>
                    <a:pt x="2139847" y="80259"/>
                    <a:pt x="2120304" y="92602"/>
                  </a:cubicBezTo>
                  <a:cubicBezTo>
                    <a:pt x="2104361" y="103144"/>
                    <a:pt x="2084561" y="103144"/>
                    <a:pt x="2066046" y="106487"/>
                  </a:cubicBezTo>
                  <a:cubicBezTo>
                    <a:pt x="1995589" y="116516"/>
                    <a:pt x="1925389" y="126801"/>
                    <a:pt x="1855189" y="137087"/>
                  </a:cubicBezTo>
                  <a:cubicBezTo>
                    <a:pt x="1829990" y="140944"/>
                    <a:pt x="1804532" y="143516"/>
                    <a:pt x="1779332" y="148916"/>
                  </a:cubicBezTo>
                  <a:cubicBezTo>
                    <a:pt x="1772647" y="149173"/>
                    <a:pt x="1765961" y="150202"/>
                    <a:pt x="1759532" y="151230"/>
                  </a:cubicBezTo>
                  <a:cubicBezTo>
                    <a:pt x="1721990" y="156116"/>
                    <a:pt x="1684447" y="162030"/>
                    <a:pt x="1646904" y="167430"/>
                  </a:cubicBezTo>
                  <a:cubicBezTo>
                    <a:pt x="1619389" y="171287"/>
                    <a:pt x="1591875" y="175401"/>
                    <a:pt x="1564361" y="179516"/>
                  </a:cubicBezTo>
                  <a:cubicBezTo>
                    <a:pt x="1379475" y="206002"/>
                    <a:pt x="1194332" y="233002"/>
                    <a:pt x="1009447" y="259744"/>
                  </a:cubicBezTo>
                  <a:cubicBezTo>
                    <a:pt x="975761" y="264887"/>
                    <a:pt x="941818" y="268744"/>
                    <a:pt x="908389" y="274916"/>
                  </a:cubicBezTo>
                  <a:cubicBezTo>
                    <a:pt x="851818" y="281602"/>
                    <a:pt x="795761" y="291116"/>
                    <a:pt x="739189" y="298573"/>
                  </a:cubicBezTo>
                  <a:cubicBezTo>
                    <a:pt x="672075" y="308345"/>
                    <a:pt x="604961" y="318373"/>
                    <a:pt x="537847" y="327630"/>
                  </a:cubicBezTo>
                  <a:cubicBezTo>
                    <a:pt x="528590" y="327373"/>
                    <a:pt x="519590" y="330202"/>
                    <a:pt x="510590" y="331744"/>
                  </a:cubicBezTo>
                  <a:cubicBezTo>
                    <a:pt x="446046" y="341002"/>
                    <a:pt x="381761" y="350259"/>
                    <a:pt x="317218" y="359516"/>
                  </a:cubicBezTo>
                  <a:cubicBezTo>
                    <a:pt x="288675" y="364144"/>
                    <a:pt x="260133" y="367230"/>
                    <a:pt x="231847" y="372887"/>
                  </a:cubicBezTo>
                  <a:cubicBezTo>
                    <a:pt x="204590" y="375458"/>
                    <a:pt x="177332" y="379830"/>
                    <a:pt x="150332" y="383688"/>
                  </a:cubicBezTo>
                  <a:cubicBezTo>
                    <a:pt x="144675" y="383688"/>
                    <a:pt x="148018" y="390116"/>
                    <a:pt x="148275" y="393202"/>
                  </a:cubicBezTo>
                  <a:cubicBezTo>
                    <a:pt x="150847" y="404516"/>
                    <a:pt x="153675" y="415830"/>
                    <a:pt x="156247" y="426887"/>
                  </a:cubicBezTo>
                  <a:cubicBezTo>
                    <a:pt x="159847" y="442316"/>
                    <a:pt x="163961" y="457487"/>
                    <a:pt x="168332" y="472659"/>
                  </a:cubicBezTo>
                  <a:cubicBezTo>
                    <a:pt x="173218" y="490402"/>
                    <a:pt x="178104" y="507887"/>
                    <a:pt x="183761" y="525373"/>
                  </a:cubicBezTo>
                  <a:cubicBezTo>
                    <a:pt x="193018" y="553659"/>
                    <a:pt x="202018" y="582202"/>
                    <a:pt x="213847" y="609458"/>
                  </a:cubicBezTo>
                  <a:cubicBezTo>
                    <a:pt x="226447" y="642630"/>
                    <a:pt x="242133" y="674773"/>
                    <a:pt x="260389" y="705373"/>
                  </a:cubicBezTo>
                  <a:cubicBezTo>
                    <a:pt x="273247" y="726973"/>
                    <a:pt x="287904" y="747545"/>
                    <a:pt x="305904" y="765030"/>
                  </a:cubicBezTo>
                  <a:cubicBezTo>
                    <a:pt x="317732" y="776087"/>
                    <a:pt x="330847" y="786373"/>
                    <a:pt x="346790" y="791002"/>
                  </a:cubicBezTo>
                  <a:cubicBezTo>
                    <a:pt x="359133" y="794345"/>
                    <a:pt x="371990" y="793059"/>
                    <a:pt x="384590" y="793059"/>
                  </a:cubicBezTo>
                  <a:cubicBezTo>
                    <a:pt x="1037732" y="793059"/>
                    <a:pt x="1690875" y="793059"/>
                    <a:pt x="2344018" y="793059"/>
                  </a:cubicBezTo>
                  <a:cubicBezTo>
                    <a:pt x="2355075" y="793059"/>
                    <a:pt x="2366133" y="792545"/>
                    <a:pt x="2377189" y="793573"/>
                  </a:cubicBezTo>
                  <a:cubicBezTo>
                    <a:pt x="2398532" y="796144"/>
                    <a:pt x="2418075" y="809516"/>
                    <a:pt x="2428104" y="828545"/>
                  </a:cubicBezTo>
                  <a:cubicBezTo>
                    <a:pt x="2438133" y="847316"/>
                    <a:pt x="2438904" y="870973"/>
                    <a:pt x="2429389" y="890002"/>
                  </a:cubicBezTo>
                  <a:cubicBezTo>
                    <a:pt x="2418590" y="912373"/>
                    <a:pt x="2394675" y="927801"/>
                    <a:pt x="2369990" y="927801"/>
                  </a:cubicBezTo>
                  <a:cubicBezTo>
                    <a:pt x="2309304" y="928059"/>
                    <a:pt x="2248361" y="927545"/>
                    <a:pt x="2187675" y="928059"/>
                  </a:cubicBezTo>
                  <a:cubicBezTo>
                    <a:pt x="2198475" y="905688"/>
                    <a:pt x="2210304" y="883573"/>
                    <a:pt x="2220847" y="861202"/>
                  </a:cubicBezTo>
                  <a:cubicBezTo>
                    <a:pt x="2157332" y="859916"/>
                    <a:pt x="2093818" y="860944"/>
                    <a:pt x="2030304" y="860688"/>
                  </a:cubicBezTo>
                  <a:cubicBezTo>
                    <a:pt x="2012046" y="860944"/>
                    <a:pt x="1994046" y="860173"/>
                    <a:pt x="1975790" y="860944"/>
                  </a:cubicBezTo>
                  <a:cubicBezTo>
                    <a:pt x="1975018" y="883316"/>
                    <a:pt x="1975790" y="905688"/>
                    <a:pt x="1975532" y="928059"/>
                  </a:cubicBezTo>
                  <a:cubicBezTo>
                    <a:pt x="1684447" y="927545"/>
                    <a:pt x="1393361" y="928059"/>
                    <a:pt x="1102275" y="927801"/>
                  </a:cubicBezTo>
                  <a:cubicBezTo>
                    <a:pt x="954161" y="927801"/>
                    <a:pt x="806046" y="927545"/>
                    <a:pt x="657932" y="928059"/>
                  </a:cubicBezTo>
                  <a:cubicBezTo>
                    <a:pt x="668475" y="905688"/>
                    <a:pt x="680561" y="883830"/>
                    <a:pt x="691104" y="861202"/>
                  </a:cubicBezTo>
                  <a:cubicBezTo>
                    <a:pt x="626818" y="859916"/>
                    <a:pt x="562275" y="860944"/>
                    <a:pt x="497990" y="860688"/>
                  </a:cubicBezTo>
                  <a:cubicBezTo>
                    <a:pt x="480761" y="860944"/>
                    <a:pt x="463275" y="860173"/>
                    <a:pt x="446046" y="861202"/>
                  </a:cubicBezTo>
                  <a:cubicBezTo>
                    <a:pt x="445018" y="883573"/>
                    <a:pt x="446046" y="905944"/>
                    <a:pt x="445532" y="928316"/>
                  </a:cubicBezTo>
                  <a:cubicBezTo>
                    <a:pt x="414161" y="927287"/>
                    <a:pt x="383046" y="928830"/>
                    <a:pt x="351675" y="927545"/>
                  </a:cubicBezTo>
                  <a:cubicBezTo>
                    <a:pt x="302561" y="925230"/>
                    <a:pt x="256275" y="901830"/>
                    <a:pt x="220532" y="869173"/>
                  </a:cubicBezTo>
                  <a:cubicBezTo>
                    <a:pt x="170647" y="824173"/>
                    <a:pt x="136704" y="764773"/>
                    <a:pt x="108161" y="704859"/>
                  </a:cubicBezTo>
                  <a:cubicBezTo>
                    <a:pt x="93761" y="673487"/>
                    <a:pt x="81418" y="641345"/>
                    <a:pt x="69590" y="608944"/>
                  </a:cubicBezTo>
                  <a:cubicBezTo>
                    <a:pt x="60075" y="581173"/>
                    <a:pt x="51332" y="553402"/>
                    <a:pt x="43361" y="525116"/>
                  </a:cubicBezTo>
                  <a:cubicBezTo>
                    <a:pt x="38218" y="507887"/>
                    <a:pt x="33590" y="490402"/>
                    <a:pt x="29218" y="472916"/>
                  </a:cubicBezTo>
                  <a:cubicBezTo>
                    <a:pt x="24332" y="456202"/>
                    <a:pt x="21504" y="438716"/>
                    <a:pt x="17389" y="421744"/>
                  </a:cubicBezTo>
                  <a:cubicBezTo>
                    <a:pt x="13275" y="405801"/>
                    <a:pt x="10189" y="389601"/>
                    <a:pt x="6847" y="373402"/>
                  </a:cubicBezTo>
                  <a:cubicBezTo>
                    <a:pt x="4275" y="358487"/>
                    <a:pt x="1189" y="343573"/>
                    <a:pt x="-867" y="328659"/>
                  </a:cubicBezTo>
                  <a:cubicBezTo>
                    <a:pt x="-611" y="315287"/>
                    <a:pt x="3761" y="302687"/>
                    <a:pt x="9932" y="291116"/>
                  </a:cubicBezTo>
                  <a:cubicBezTo>
                    <a:pt x="27675" y="294973"/>
                    <a:pt x="45675" y="290602"/>
                    <a:pt x="63418" y="288544"/>
                  </a:cubicBezTo>
                  <a:cubicBezTo>
                    <a:pt x="277361" y="258716"/>
                    <a:pt x="491818" y="229659"/>
                    <a:pt x="706018" y="200087"/>
                  </a:cubicBezTo>
                  <a:close/>
                </a:path>
              </a:pathLst>
            </a:custGeom>
            <a:solidFill>
              <a:srgbClr val="B6B8B6"/>
            </a:solidFill>
            <a:ln cap="flat" cmpd="sng" w="9525">
              <a:solidFill>
                <a:srgbClr val="B6B8B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2411330" y="6107536"/>
              <a:ext cx="235380" cy="302508"/>
            </a:xfrm>
            <a:custGeom>
              <a:rect b="b" l="l" r="r" t="t"/>
              <a:pathLst>
                <a:path extrusionOk="0" h="315935" w="245828">
                  <a:moveTo>
                    <a:pt x="-96" y="623"/>
                  </a:moveTo>
                  <a:cubicBezTo>
                    <a:pt x="17133" y="-149"/>
                    <a:pt x="34618" y="366"/>
                    <a:pt x="51847" y="109"/>
                  </a:cubicBezTo>
                  <a:cubicBezTo>
                    <a:pt x="116133" y="623"/>
                    <a:pt x="180418" y="-663"/>
                    <a:pt x="244961" y="623"/>
                  </a:cubicBezTo>
                  <a:cubicBezTo>
                    <a:pt x="234676" y="23252"/>
                    <a:pt x="222590" y="45109"/>
                    <a:pt x="211790" y="67480"/>
                  </a:cubicBezTo>
                  <a:cubicBezTo>
                    <a:pt x="206390" y="78537"/>
                    <a:pt x="200990" y="89595"/>
                    <a:pt x="195333" y="100652"/>
                  </a:cubicBezTo>
                  <a:cubicBezTo>
                    <a:pt x="193533" y="104766"/>
                    <a:pt x="190190" y="109137"/>
                    <a:pt x="192247" y="113766"/>
                  </a:cubicBezTo>
                  <a:lnTo>
                    <a:pt x="189932" y="112223"/>
                  </a:lnTo>
                  <a:cubicBezTo>
                    <a:pt x="173476" y="145652"/>
                    <a:pt x="157018" y="179080"/>
                    <a:pt x="141590" y="213023"/>
                  </a:cubicBezTo>
                  <a:cubicBezTo>
                    <a:pt x="128218" y="237966"/>
                    <a:pt x="120761" y="265994"/>
                    <a:pt x="102761" y="288109"/>
                  </a:cubicBezTo>
                  <a:cubicBezTo>
                    <a:pt x="89904" y="303795"/>
                    <a:pt x="71647" y="317166"/>
                    <a:pt x="50561" y="315880"/>
                  </a:cubicBezTo>
                  <a:cubicBezTo>
                    <a:pt x="21761" y="314337"/>
                    <a:pt x="-353" y="285795"/>
                    <a:pt x="-96" y="258023"/>
                  </a:cubicBezTo>
                  <a:cubicBezTo>
                    <a:pt x="-610" y="235137"/>
                    <a:pt x="676" y="211994"/>
                    <a:pt x="-867" y="189109"/>
                  </a:cubicBezTo>
                  <a:cubicBezTo>
                    <a:pt x="-96" y="150280"/>
                    <a:pt x="-610" y="111709"/>
                    <a:pt x="-610" y="72880"/>
                  </a:cubicBezTo>
                  <a:cubicBezTo>
                    <a:pt x="-610" y="71595"/>
                    <a:pt x="-610" y="68766"/>
                    <a:pt x="-610" y="67223"/>
                  </a:cubicBezTo>
                  <a:cubicBezTo>
                    <a:pt x="-96" y="45366"/>
                    <a:pt x="-1125" y="22994"/>
                    <a:pt x="-96" y="623"/>
                  </a:cubicBezTo>
                  <a:moveTo>
                    <a:pt x="50047" y="220737"/>
                  </a:moveTo>
                  <a:cubicBezTo>
                    <a:pt x="36161" y="224851"/>
                    <a:pt x="25875" y="238480"/>
                    <a:pt x="26647" y="253137"/>
                  </a:cubicBezTo>
                  <a:cubicBezTo>
                    <a:pt x="26390" y="271394"/>
                    <a:pt x="44133" y="286823"/>
                    <a:pt x="62133" y="285280"/>
                  </a:cubicBezTo>
                  <a:cubicBezTo>
                    <a:pt x="80390" y="285537"/>
                    <a:pt x="96590" y="268566"/>
                    <a:pt x="95047" y="250309"/>
                  </a:cubicBezTo>
                  <a:cubicBezTo>
                    <a:pt x="94275" y="229223"/>
                    <a:pt x="69847" y="213795"/>
                    <a:pt x="50047" y="220737"/>
                  </a:cubicBezTo>
                  <a:close/>
                </a:path>
              </a:pathLst>
            </a:custGeom>
            <a:solidFill>
              <a:srgbClr val="939192"/>
            </a:solidFill>
            <a:ln cap="flat" cmpd="sng" w="9525">
              <a:solidFill>
                <a:srgbClr val="93919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3876614" y="6107766"/>
              <a:ext cx="235872" cy="302720"/>
            </a:xfrm>
            <a:custGeom>
              <a:rect b="b" l="l" r="r" t="t"/>
              <a:pathLst>
                <a:path extrusionOk="0" h="316157" w="246342">
                  <a:moveTo>
                    <a:pt x="418" y="384"/>
                  </a:moveTo>
                  <a:cubicBezTo>
                    <a:pt x="18675" y="-388"/>
                    <a:pt x="36675" y="384"/>
                    <a:pt x="54932" y="127"/>
                  </a:cubicBezTo>
                  <a:cubicBezTo>
                    <a:pt x="118447" y="641"/>
                    <a:pt x="181961" y="-645"/>
                    <a:pt x="245476" y="641"/>
                  </a:cubicBezTo>
                  <a:cubicBezTo>
                    <a:pt x="234932" y="23270"/>
                    <a:pt x="223104" y="45127"/>
                    <a:pt x="212304" y="67498"/>
                  </a:cubicBezTo>
                  <a:cubicBezTo>
                    <a:pt x="205361" y="81641"/>
                    <a:pt x="198675" y="95784"/>
                    <a:pt x="191218" y="109669"/>
                  </a:cubicBezTo>
                  <a:cubicBezTo>
                    <a:pt x="191732" y="110698"/>
                    <a:pt x="193018" y="112755"/>
                    <a:pt x="193532" y="113784"/>
                  </a:cubicBezTo>
                  <a:lnTo>
                    <a:pt x="190447" y="112241"/>
                  </a:lnTo>
                  <a:cubicBezTo>
                    <a:pt x="173732" y="145412"/>
                    <a:pt x="157532" y="179098"/>
                    <a:pt x="141847" y="213041"/>
                  </a:cubicBezTo>
                  <a:cubicBezTo>
                    <a:pt x="128218" y="238498"/>
                    <a:pt x="120504" y="267298"/>
                    <a:pt x="101732" y="289669"/>
                  </a:cubicBezTo>
                  <a:cubicBezTo>
                    <a:pt x="89389" y="304069"/>
                    <a:pt x="72161" y="316927"/>
                    <a:pt x="52104" y="316155"/>
                  </a:cubicBezTo>
                  <a:cubicBezTo>
                    <a:pt x="21761" y="315641"/>
                    <a:pt x="-1382" y="285041"/>
                    <a:pt x="-96" y="255726"/>
                  </a:cubicBezTo>
                  <a:cubicBezTo>
                    <a:pt x="-611" y="233612"/>
                    <a:pt x="675" y="211498"/>
                    <a:pt x="-867" y="189384"/>
                  </a:cubicBezTo>
                  <a:cubicBezTo>
                    <a:pt x="-96" y="150555"/>
                    <a:pt x="-611" y="111984"/>
                    <a:pt x="-611" y="73412"/>
                  </a:cubicBezTo>
                  <a:cubicBezTo>
                    <a:pt x="-611" y="72127"/>
                    <a:pt x="-611" y="69298"/>
                    <a:pt x="-353" y="67755"/>
                  </a:cubicBezTo>
                  <a:cubicBezTo>
                    <a:pt x="418" y="45127"/>
                    <a:pt x="-611" y="22755"/>
                    <a:pt x="418" y="384"/>
                  </a:cubicBezTo>
                  <a:moveTo>
                    <a:pt x="50561" y="220498"/>
                  </a:moveTo>
                  <a:cubicBezTo>
                    <a:pt x="32047" y="225641"/>
                    <a:pt x="21504" y="248012"/>
                    <a:pt x="29732" y="265498"/>
                  </a:cubicBezTo>
                  <a:cubicBezTo>
                    <a:pt x="37961" y="284784"/>
                    <a:pt x="64447" y="290955"/>
                    <a:pt x="81161" y="279127"/>
                  </a:cubicBezTo>
                  <a:cubicBezTo>
                    <a:pt x="95047" y="269869"/>
                    <a:pt x="99932" y="249041"/>
                    <a:pt x="90418" y="234898"/>
                  </a:cubicBezTo>
                  <a:cubicBezTo>
                    <a:pt x="82704" y="221784"/>
                    <a:pt x="64961" y="215869"/>
                    <a:pt x="50561" y="220498"/>
                  </a:cubicBezTo>
                  <a:close/>
                </a:path>
              </a:pathLst>
            </a:custGeom>
            <a:solidFill>
              <a:srgbClr val="939192"/>
            </a:solidFill>
            <a:ln cap="flat" cmpd="sng" w="9525">
              <a:solidFill>
                <a:srgbClr val="939192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2282586" y="6177821"/>
              <a:ext cx="374982" cy="355447"/>
            </a:xfrm>
            <a:custGeom>
              <a:rect b="b" l="l" r="r" t="t"/>
              <a:pathLst>
                <a:path extrusionOk="0" h="371224" w="391626">
                  <a:moveTo>
                    <a:pt x="133517" y="30"/>
                  </a:moveTo>
                  <a:cubicBezTo>
                    <a:pt x="133260" y="38859"/>
                    <a:pt x="134031" y="77430"/>
                    <a:pt x="133260" y="116259"/>
                  </a:cubicBezTo>
                  <a:cubicBezTo>
                    <a:pt x="111403" y="135030"/>
                    <a:pt x="100346" y="165373"/>
                    <a:pt x="104717" y="193916"/>
                  </a:cubicBezTo>
                  <a:cubicBezTo>
                    <a:pt x="110117" y="233002"/>
                    <a:pt x="144317" y="264887"/>
                    <a:pt x="183146" y="269002"/>
                  </a:cubicBezTo>
                  <a:cubicBezTo>
                    <a:pt x="218888" y="273887"/>
                    <a:pt x="256688" y="255887"/>
                    <a:pt x="274432" y="224516"/>
                  </a:cubicBezTo>
                  <a:cubicBezTo>
                    <a:pt x="289603" y="199058"/>
                    <a:pt x="289860" y="165887"/>
                    <a:pt x="275717" y="139916"/>
                  </a:cubicBezTo>
                  <a:cubicBezTo>
                    <a:pt x="291146" y="105973"/>
                    <a:pt x="307603" y="72544"/>
                    <a:pt x="324060" y="39116"/>
                  </a:cubicBezTo>
                  <a:lnTo>
                    <a:pt x="326374" y="40659"/>
                  </a:lnTo>
                  <a:cubicBezTo>
                    <a:pt x="342317" y="53773"/>
                    <a:pt x="355174" y="70230"/>
                    <a:pt x="365717" y="87973"/>
                  </a:cubicBezTo>
                  <a:cubicBezTo>
                    <a:pt x="388860" y="127830"/>
                    <a:pt x="396574" y="176430"/>
                    <a:pt x="386289" y="221430"/>
                  </a:cubicBezTo>
                  <a:cubicBezTo>
                    <a:pt x="376260" y="266945"/>
                    <a:pt x="348231" y="308087"/>
                    <a:pt x="310174" y="334830"/>
                  </a:cubicBezTo>
                  <a:cubicBezTo>
                    <a:pt x="272374" y="361830"/>
                    <a:pt x="224803" y="374430"/>
                    <a:pt x="178517" y="370573"/>
                  </a:cubicBezTo>
                  <a:cubicBezTo>
                    <a:pt x="138917" y="367487"/>
                    <a:pt x="100346" y="352316"/>
                    <a:pt x="69746" y="327116"/>
                  </a:cubicBezTo>
                  <a:cubicBezTo>
                    <a:pt x="35803" y="299859"/>
                    <a:pt x="11374" y="260773"/>
                    <a:pt x="2888" y="218087"/>
                  </a:cubicBezTo>
                  <a:cubicBezTo>
                    <a:pt x="-6626" y="172058"/>
                    <a:pt x="2117" y="122687"/>
                    <a:pt x="27060" y="82830"/>
                  </a:cubicBezTo>
                  <a:cubicBezTo>
                    <a:pt x="51231" y="43744"/>
                    <a:pt x="90060" y="14687"/>
                    <a:pt x="133517" y="30"/>
                  </a:cubicBezTo>
                  <a:close/>
                </a:path>
              </a:pathLst>
            </a:custGeom>
            <a:solidFill>
              <a:srgbClr val="232323"/>
            </a:solidFill>
            <a:ln cap="flat" cmpd="sng" w="9525">
              <a:solidFill>
                <a:srgbClr val="232323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3748891" y="6177821"/>
              <a:ext cx="374882" cy="355691"/>
            </a:xfrm>
            <a:custGeom>
              <a:rect b="b" l="l" r="r" t="t"/>
              <a:pathLst>
                <a:path extrusionOk="0" h="371479" w="391522">
                  <a:moveTo>
                    <a:pt x="133223" y="30"/>
                  </a:moveTo>
                  <a:cubicBezTo>
                    <a:pt x="132965" y="38859"/>
                    <a:pt x="133737" y="77430"/>
                    <a:pt x="132965" y="116002"/>
                  </a:cubicBezTo>
                  <a:cubicBezTo>
                    <a:pt x="111108" y="134773"/>
                    <a:pt x="100051" y="165116"/>
                    <a:pt x="104422" y="193659"/>
                  </a:cubicBezTo>
                  <a:cubicBezTo>
                    <a:pt x="109565" y="232744"/>
                    <a:pt x="144023" y="264630"/>
                    <a:pt x="183108" y="269002"/>
                  </a:cubicBezTo>
                  <a:cubicBezTo>
                    <a:pt x="220651" y="274401"/>
                    <a:pt x="260509" y="253830"/>
                    <a:pt x="276965" y="219373"/>
                  </a:cubicBezTo>
                  <a:cubicBezTo>
                    <a:pt x="289308" y="194687"/>
                    <a:pt x="288794" y="164087"/>
                    <a:pt x="275422" y="139916"/>
                  </a:cubicBezTo>
                  <a:cubicBezTo>
                    <a:pt x="291108" y="105973"/>
                    <a:pt x="307051" y="72288"/>
                    <a:pt x="324023" y="39116"/>
                  </a:cubicBezTo>
                  <a:lnTo>
                    <a:pt x="327108" y="40659"/>
                  </a:lnTo>
                  <a:cubicBezTo>
                    <a:pt x="365680" y="74859"/>
                    <a:pt x="389851" y="125259"/>
                    <a:pt x="390623" y="177201"/>
                  </a:cubicBezTo>
                  <a:cubicBezTo>
                    <a:pt x="391394" y="218087"/>
                    <a:pt x="378537" y="258973"/>
                    <a:pt x="354108" y="291887"/>
                  </a:cubicBezTo>
                  <a:cubicBezTo>
                    <a:pt x="329166" y="325830"/>
                    <a:pt x="292908" y="351030"/>
                    <a:pt x="252794" y="363116"/>
                  </a:cubicBezTo>
                  <a:cubicBezTo>
                    <a:pt x="206251" y="377002"/>
                    <a:pt x="154823" y="373659"/>
                    <a:pt x="110851" y="353087"/>
                  </a:cubicBezTo>
                  <a:cubicBezTo>
                    <a:pt x="68680" y="333802"/>
                    <a:pt x="33708" y="298830"/>
                    <a:pt x="14937" y="256401"/>
                  </a:cubicBezTo>
                  <a:cubicBezTo>
                    <a:pt x="-1263" y="219887"/>
                    <a:pt x="-5120" y="177973"/>
                    <a:pt x="3880" y="139145"/>
                  </a:cubicBezTo>
                  <a:cubicBezTo>
                    <a:pt x="18023" y="73573"/>
                    <a:pt x="70223" y="20344"/>
                    <a:pt x="133223" y="30"/>
                  </a:cubicBezTo>
                  <a:close/>
                </a:path>
              </a:pathLst>
            </a:custGeom>
            <a:solidFill>
              <a:srgbClr val="232323"/>
            </a:solidFill>
            <a:ln cap="flat" cmpd="sng" w="9525">
              <a:solidFill>
                <a:srgbClr val="232323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2382823" y="6288924"/>
              <a:ext cx="174566" cy="147258"/>
            </a:xfrm>
            <a:custGeom>
              <a:rect b="b" l="l" r="r" t="t"/>
              <a:pathLst>
                <a:path extrusionOk="0" h="153794" w="182314">
                  <a:moveTo>
                    <a:pt x="89" y="77687"/>
                  </a:moveTo>
                  <a:cubicBezTo>
                    <a:pt x="-4282" y="49144"/>
                    <a:pt x="6518" y="18801"/>
                    <a:pt x="28632" y="30"/>
                  </a:cubicBezTo>
                  <a:cubicBezTo>
                    <a:pt x="30175" y="22916"/>
                    <a:pt x="28889" y="45801"/>
                    <a:pt x="29403" y="68944"/>
                  </a:cubicBezTo>
                  <a:cubicBezTo>
                    <a:pt x="29146" y="96716"/>
                    <a:pt x="51260" y="125259"/>
                    <a:pt x="80060" y="126801"/>
                  </a:cubicBezTo>
                  <a:cubicBezTo>
                    <a:pt x="101146" y="128087"/>
                    <a:pt x="119661" y="114459"/>
                    <a:pt x="132260" y="99030"/>
                  </a:cubicBezTo>
                  <a:cubicBezTo>
                    <a:pt x="150260" y="76916"/>
                    <a:pt x="157975" y="48630"/>
                    <a:pt x="171089" y="23944"/>
                  </a:cubicBezTo>
                  <a:cubicBezTo>
                    <a:pt x="185232" y="49916"/>
                    <a:pt x="184975" y="83087"/>
                    <a:pt x="169803" y="108544"/>
                  </a:cubicBezTo>
                  <a:cubicBezTo>
                    <a:pt x="152060" y="139916"/>
                    <a:pt x="114260" y="157916"/>
                    <a:pt x="78518" y="153030"/>
                  </a:cubicBezTo>
                  <a:cubicBezTo>
                    <a:pt x="39689" y="148658"/>
                    <a:pt x="5489" y="116773"/>
                    <a:pt x="89" y="77687"/>
                  </a:cubicBezTo>
                  <a:close/>
                </a:path>
              </a:pathLst>
            </a:custGeom>
            <a:solidFill>
              <a:srgbClr val="A7A5A6"/>
            </a:solidFill>
            <a:ln cap="flat" cmpd="sng" w="9525">
              <a:solidFill>
                <a:srgbClr val="A7A5A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3848612" y="6288924"/>
              <a:ext cx="174867" cy="147001"/>
            </a:xfrm>
            <a:custGeom>
              <a:rect b="b" l="l" r="r" t="t"/>
              <a:pathLst>
                <a:path extrusionOk="0" h="153526" w="182629">
                  <a:moveTo>
                    <a:pt x="75" y="77687"/>
                  </a:moveTo>
                  <a:cubicBezTo>
                    <a:pt x="-4296" y="49144"/>
                    <a:pt x="6760" y="18801"/>
                    <a:pt x="28618" y="30"/>
                  </a:cubicBezTo>
                  <a:cubicBezTo>
                    <a:pt x="29903" y="22144"/>
                    <a:pt x="28875" y="44259"/>
                    <a:pt x="29389" y="66373"/>
                  </a:cubicBezTo>
                  <a:cubicBezTo>
                    <a:pt x="28103" y="95430"/>
                    <a:pt x="50990" y="126287"/>
                    <a:pt x="81589" y="126801"/>
                  </a:cubicBezTo>
                  <a:cubicBezTo>
                    <a:pt x="101647" y="127573"/>
                    <a:pt x="118618" y="114973"/>
                    <a:pt x="131218" y="100316"/>
                  </a:cubicBezTo>
                  <a:cubicBezTo>
                    <a:pt x="149990" y="77944"/>
                    <a:pt x="157704" y="49144"/>
                    <a:pt x="171332" y="23687"/>
                  </a:cubicBezTo>
                  <a:cubicBezTo>
                    <a:pt x="184704" y="47858"/>
                    <a:pt x="185218" y="78459"/>
                    <a:pt x="172875" y="103144"/>
                  </a:cubicBezTo>
                  <a:cubicBezTo>
                    <a:pt x="156418" y="137344"/>
                    <a:pt x="116561" y="157916"/>
                    <a:pt x="79018" y="152773"/>
                  </a:cubicBezTo>
                  <a:cubicBezTo>
                    <a:pt x="39675" y="148658"/>
                    <a:pt x="5475" y="116773"/>
                    <a:pt x="75" y="77687"/>
                  </a:cubicBezTo>
                  <a:close/>
                </a:path>
              </a:pathLst>
            </a:custGeom>
            <a:solidFill>
              <a:srgbClr val="A7A5A6"/>
            </a:solidFill>
            <a:ln cap="flat" cmpd="sng" w="9525">
              <a:solidFill>
                <a:srgbClr val="A7A5A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2437425" y="6317262"/>
              <a:ext cx="65639" cy="63617"/>
            </a:xfrm>
            <a:custGeom>
              <a:rect b="b" l="l" r="r" t="t"/>
              <a:pathLst>
                <a:path extrusionOk="0" h="66441" w="68553">
                  <a:moveTo>
                    <a:pt x="22808" y="1822"/>
                  </a:moveTo>
                  <a:cubicBezTo>
                    <a:pt x="42608" y="-5378"/>
                    <a:pt x="67037" y="10051"/>
                    <a:pt x="67551" y="31394"/>
                  </a:cubicBezTo>
                  <a:cubicBezTo>
                    <a:pt x="69351" y="49651"/>
                    <a:pt x="52894" y="66622"/>
                    <a:pt x="34636" y="66365"/>
                  </a:cubicBezTo>
                  <a:cubicBezTo>
                    <a:pt x="16636" y="67908"/>
                    <a:pt x="-1106" y="52479"/>
                    <a:pt x="-849" y="34222"/>
                  </a:cubicBezTo>
                  <a:cubicBezTo>
                    <a:pt x="-1364" y="19822"/>
                    <a:pt x="8922" y="5936"/>
                    <a:pt x="22808" y="1822"/>
                  </a:cubicBezTo>
                  <a:close/>
                </a:path>
              </a:pathLst>
            </a:custGeom>
            <a:solidFill>
              <a:srgbClr val="636060"/>
            </a:solidFill>
            <a:ln cap="flat" cmpd="sng" w="9525">
              <a:solidFill>
                <a:srgbClr val="63606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3903216" y="6317486"/>
              <a:ext cx="65429" cy="63578"/>
            </a:xfrm>
            <a:custGeom>
              <a:rect b="b" l="l" r="r" t="t"/>
              <a:pathLst>
                <a:path extrusionOk="0" h="66400" w="68333">
                  <a:moveTo>
                    <a:pt x="22793" y="1589"/>
                  </a:moveTo>
                  <a:cubicBezTo>
                    <a:pt x="37192" y="-3040"/>
                    <a:pt x="54678" y="2874"/>
                    <a:pt x="62650" y="16246"/>
                  </a:cubicBezTo>
                  <a:cubicBezTo>
                    <a:pt x="71907" y="30388"/>
                    <a:pt x="67279" y="51217"/>
                    <a:pt x="53392" y="60474"/>
                  </a:cubicBezTo>
                  <a:cubicBezTo>
                    <a:pt x="36678" y="72303"/>
                    <a:pt x="10192" y="65874"/>
                    <a:pt x="1964" y="46845"/>
                  </a:cubicBezTo>
                  <a:cubicBezTo>
                    <a:pt x="-6265" y="29360"/>
                    <a:pt x="4279" y="6731"/>
                    <a:pt x="22793" y="1589"/>
                  </a:cubicBezTo>
                  <a:close/>
                </a:path>
              </a:pathLst>
            </a:custGeom>
            <a:solidFill>
              <a:srgbClr val="636060"/>
            </a:solidFill>
            <a:ln cap="flat" cmpd="sng" w="9525">
              <a:solidFill>
                <a:srgbClr val="63606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2"/>
            <p:cNvSpPr/>
            <p:nvPr/>
          </p:nvSpPr>
          <p:spPr>
            <a:xfrm>
              <a:off x="1055567" y="3517125"/>
              <a:ext cx="3308479" cy="2046924"/>
            </a:xfrm>
            <a:custGeom>
              <a:rect b="b" l="l" r="r" t="t"/>
              <a:pathLst>
                <a:path extrusionOk="0" h="2046924" w="3308479">
                  <a:moveTo>
                    <a:pt x="1156374" y="1642318"/>
                  </a:moveTo>
                  <a:cubicBezTo>
                    <a:pt x="1179286" y="1721396"/>
                    <a:pt x="1202688" y="1800474"/>
                    <a:pt x="1225599" y="1879552"/>
                  </a:cubicBezTo>
                  <a:cubicBezTo>
                    <a:pt x="1203674" y="1882508"/>
                    <a:pt x="1181502" y="1885710"/>
                    <a:pt x="1159577" y="1888667"/>
                  </a:cubicBezTo>
                  <a:cubicBezTo>
                    <a:pt x="1149230" y="1853439"/>
                    <a:pt x="1138884" y="1817965"/>
                    <a:pt x="1128538" y="1782491"/>
                  </a:cubicBezTo>
                  <a:cubicBezTo>
                    <a:pt x="1115481" y="1738641"/>
                    <a:pt x="1102424" y="1694297"/>
                    <a:pt x="1089860" y="1650202"/>
                  </a:cubicBezTo>
                  <a:cubicBezTo>
                    <a:pt x="1112031" y="1647491"/>
                    <a:pt x="1134203" y="1645028"/>
                    <a:pt x="1156374" y="1642318"/>
                  </a:cubicBezTo>
                  <a:close/>
                  <a:moveTo>
                    <a:pt x="2073532" y="1535648"/>
                  </a:moveTo>
                  <a:cubicBezTo>
                    <a:pt x="2074764" y="1540576"/>
                    <a:pt x="2075750" y="1545749"/>
                    <a:pt x="2076735" y="1550922"/>
                  </a:cubicBezTo>
                  <a:cubicBezTo>
                    <a:pt x="2087821" y="1615465"/>
                    <a:pt x="2099892" y="1679764"/>
                    <a:pt x="2111963" y="1744061"/>
                  </a:cubicBezTo>
                  <a:cubicBezTo>
                    <a:pt x="2112703" y="1748248"/>
                    <a:pt x="2113195" y="1752190"/>
                    <a:pt x="2113934" y="1756624"/>
                  </a:cubicBezTo>
                  <a:cubicBezTo>
                    <a:pt x="2116890" y="1756870"/>
                    <a:pt x="2119846" y="1757117"/>
                    <a:pt x="2123049" y="1757364"/>
                  </a:cubicBezTo>
                  <a:cubicBezTo>
                    <a:pt x="2112209" y="1760073"/>
                    <a:pt x="2101123" y="1759335"/>
                    <a:pt x="2090284" y="1761305"/>
                  </a:cubicBezTo>
                  <a:cubicBezTo>
                    <a:pt x="2076489" y="1763768"/>
                    <a:pt x="2062693" y="1764754"/>
                    <a:pt x="2048898" y="1766971"/>
                  </a:cubicBezTo>
                  <a:cubicBezTo>
                    <a:pt x="2048651" y="1765246"/>
                    <a:pt x="2047913" y="1762044"/>
                    <a:pt x="2047666" y="1760319"/>
                  </a:cubicBezTo>
                  <a:cubicBezTo>
                    <a:pt x="2038798" y="1712774"/>
                    <a:pt x="2030176" y="1665475"/>
                    <a:pt x="2021554" y="1617929"/>
                  </a:cubicBezTo>
                  <a:cubicBezTo>
                    <a:pt x="2016873" y="1592801"/>
                    <a:pt x="2012438" y="1567921"/>
                    <a:pt x="2008251" y="1543286"/>
                  </a:cubicBezTo>
                  <a:cubicBezTo>
                    <a:pt x="2029929" y="1540576"/>
                    <a:pt x="2051854" y="1537865"/>
                    <a:pt x="2073532" y="1535648"/>
                  </a:cubicBezTo>
                  <a:close/>
                  <a:moveTo>
                    <a:pt x="2335182" y="1505315"/>
                  </a:moveTo>
                  <a:lnTo>
                    <a:pt x="2334908" y="1505348"/>
                  </a:lnTo>
                  <a:cubicBezTo>
                    <a:pt x="2315446" y="1507072"/>
                    <a:pt x="2295985" y="1509782"/>
                    <a:pt x="2276524" y="1511999"/>
                  </a:cubicBezTo>
                  <a:cubicBezTo>
                    <a:pt x="2215922" y="1518897"/>
                    <a:pt x="2155566" y="1526287"/>
                    <a:pt x="2094965" y="1532939"/>
                  </a:cubicBezTo>
                  <a:lnTo>
                    <a:pt x="2094811" y="1532958"/>
                  </a:lnTo>
                  <a:lnTo>
                    <a:pt x="2084402" y="1539928"/>
                  </a:lnTo>
                  <a:cubicBezTo>
                    <a:pt x="2081661" y="1543408"/>
                    <a:pt x="2079444" y="1547473"/>
                    <a:pt x="2076734" y="1550675"/>
                  </a:cubicBezTo>
                  <a:lnTo>
                    <a:pt x="2073576" y="1535612"/>
                  </a:lnTo>
                  <a:lnTo>
                    <a:pt x="2073286" y="1535649"/>
                  </a:lnTo>
                  <a:cubicBezTo>
                    <a:pt x="2051607" y="1537866"/>
                    <a:pt x="2029682" y="1540576"/>
                    <a:pt x="2008004" y="1543285"/>
                  </a:cubicBezTo>
                  <a:lnTo>
                    <a:pt x="1772539" y="1570596"/>
                  </a:lnTo>
                  <a:lnTo>
                    <a:pt x="1810924" y="1749480"/>
                  </a:lnTo>
                  <a:cubicBezTo>
                    <a:pt x="1813880" y="1765492"/>
                    <a:pt x="1817821" y="1781505"/>
                    <a:pt x="1820285" y="1797764"/>
                  </a:cubicBezTo>
                  <a:cubicBezTo>
                    <a:pt x="1798606" y="1801213"/>
                    <a:pt x="1776681" y="1803430"/>
                    <a:pt x="1755002" y="1806879"/>
                  </a:cubicBezTo>
                  <a:cubicBezTo>
                    <a:pt x="1753032" y="1796532"/>
                    <a:pt x="1750814" y="1786186"/>
                    <a:pt x="1748597" y="1775839"/>
                  </a:cubicBezTo>
                  <a:lnTo>
                    <a:pt x="1707009" y="1578233"/>
                  </a:lnTo>
                  <a:lnTo>
                    <a:pt x="1706719" y="1578267"/>
                  </a:lnTo>
                  <a:cubicBezTo>
                    <a:pt x="1630596" y="1587382"/>
                    <a:pt x="1554228" y="1595511"/>
                    <a:pt x="1478106" y="1605365"/>
                  </a:cubicBezTo>
                  <a:lnTo>
                    <a:pt x="1478594" y="1607562"/>
                  </a:lnTo>
                  <a:lnTo>
                    <a:pt x="1478845" y="1607582"/>
                  </a:lnTo>
                  <a:cubicBezTo>
                    <a:pt x="1496335" y="1683212"/>
                    <a:pt x="1516044" y="1758102"/>
                    <a:pt x="1534273" y="1833731"/>
                  </a:cubicBezTo>
                  <a:cubicBezTo>
                    <a:pt x="1534273" y="1834717"/>
                    <a:pt x="1534520" y="1836441"/>
                    <a:pt x="1534520" y="1837427"/>
                  </a:cubicBezTo>
                  <a:cubicBezTo>
                    <a:pt x="1512841" y="1840629"/>
                    <a:pt x="1491162" y="1843339"/>
                    <a:pt x="1469484" y="1846542"/>
                  </a:cubicBezTo>
                  <a:cubicBezTo>
                    <a:pt x="1468991" y="1844324"/>
                    <a:pt x="1468498" y="1842107"/>
                    <a:pt x="1468006" y="1840137"/>
                  </a:cubicBezTo>
                  <a:cubicBezTo>
                    <a:pt x="1449037" y="1764261"/>
                    <a:pt x="1430314" y="1688632"/>
                    <a:pt x="1411839" y="1612756"/>
                  </a:cubicBezTo>
                  <a:cubicBezTo>
                    <a:pt x="1423662" y="1611031"/>
                    <a:pt x="1435734" y="1610047"/>
                    <a:pt x="1447559" y="1608322"/>
                  </a:cubicBezTo>
                  <a:lnTo>
                    <a:pt x="1452783" y="1607643"/>
                  </a:lnTo>
                  <a:lnTo>
                    <a:pt x="1447313" y="1608322"/>
                  </a:lnTo>
                  <a:cubicBezTo>
                    <a:pt x="1435488" y="1609800"/>
                    <a:pt x="1423417" y="1611032"/>
                    <a:pt x="1411593" y="1612509"/>
                  </a:cubicBezTo>
                  <a:cubicBezTo>
                    <a:pt x="1343354" y="1620639"/>
                    <a:pt x="1275361" y="1628029"/>
                    <a:pt x="1207123" y="1636405"/>
                  </a:cubicBezTo>
                  <a:cubicBezTo>
                    <a:pt x="1190124" y="1638130"/>
                    <a:pt x="1172880" y="1640347"/>
                    <a:pt x="1155882" y="1642071"/>
                  </a:cubicBezTo>
                  <a:cubicBezTo>
                    <a:pt x="1133710" y="1644782"/>
                    <a:pt x="1111539" y="1647245"/>
                    <a:pt x="1089368" y="1649955"/>
                  </a:cubicBezTo>
                  <a:cubicBezTo>
                    <a:pt x="1071384" y="1651926"/>
                    <a:pt x="1053401" y="1654143"/>
                    <a:pt x="1035417" y="1656360"/>
                  </a:cubicBezTo>
                  <a:cubicBezTo>
                    <a:pt x="1026794" y="1657592"/>
                    <a:pt x="1017680" y="1657345"/>
                    <a:pt x="1009550" y="1660794"/>
                  </a:cubicBezTo>
                  <a:cubicBezTo>
                    <a:pt x="977771" y="1661287"/>
                    <a:pt x="946239" y="1667446"/>
                    <a:pt x="914706" y="1670648"/>
                  </a:cubicBezTo>
                  <a:cubicBezTo>
                    <a:pt x="896723" y="1672619"/>
                    <a:pt x="878493" y="1674590"/>
                    <a:pt x="860509" y="1676807"/>
                  </a:cubicBezTo>
                  <a:cubicBezTo>
                    <a:pt x="848192" y="1678285"/>
                    <a:pt x="834889" y="1681980"/>
                    <a:pt x="823310" y="1675575"/>
                  </a:cubicBezTo>
                  <a:cubicBezTo>
                    <a:pt x="813580" y="1671511"/>
                    <a:pt x="807544" y="1662149"/>
                    <a:pt x="805789" y="1652018"/>
                  </a:cubicBezTo>
                  <a:lnTo>
                    <a:pt x="813613" y="1625002"/>
                  </a:lnTo>
                  <a:lnTo>
                    <a:pt x="813456" y="1625072"/>
                  </a:lnTo>
                  <a:cubicBezTo>
                    <a:pt x="798430" y="1639361"/>
                    <a:pt x="803109" y="1668677"/>
                    <a:pt x="822818" y="1676806"/>
                  </a:cubicBezTo>
                  <a:cubicBezTo>
                    <a:pt x="834396" y="1683211"/>
                    <a:pt x="847699" y="1679516"/>
                    <a:pt x="860016" y="1678038"/>
                  </a:cubicBezTo>
                  <a:cubicBezTo>
                    <a:pt x="877999" y="1675821"/>
                    <a:pt x="896229" y="1673851"/>
                    <a:pt x="914213" y="1671879"/>
                  </a:cubicBezTo>
                  <a:cubicBezTo>
                    <a:pt x="919633" y="1688877"/>
                    <a:pt x="926037" y="1705629"/>
                    <a:pt x="931704" y="1722874"/>
                  </a:cubicBezTo>
                  <a:cubicBezTo>
                    <a:pt x="942543" y="1755392"/>
                    <a:pt x="953630" y="1787664"/>
                    <a:pt x="964961" y="1820182"/>
                  </a:cubicBezTo>
                  <a:cubicBezTo>
                    <a:pt x="973829" y="1846787"/>
                    <a:pt x="983191" y="1873146"/>
                    <a:pt x="991813" y="1899753"/>
                  </a:cubicBezTo>
                  <a:cubicBezTo>
                    <a:pt x="994030" y="1903448"/>
                    <a:pt x="993783" y="1912809"/>
                    <a:pt x="1000189" y="1911824"/>
                  </a:cubicBezTo>
                  <a:cubicBezTo>
                    <a:pt x="1028765" y="1908128"/>
                    <a:pt x="1057341" y="1904186"/>
                    <a:pt x="1085918" y="1899999"/>
                  </a:cubicBezTo>
                  <a:cubicBezTo>
                    <a:pt x="1095280" y="1899259"/>
                    <a:pt x="1104641" y="1897535"/>
                    <a:pt x="1114002" y="1896303"/>
                  </a:cubicBezTo>
                  <a:cubicBezTo>
                    <a:pt x="1128783" y="1894332"/>
                    <a:pt x="1143564" y="1892361"/>
                    <a:pt x="1158591" y="1890391"/>
                  </a:cubicBezTo>
                  <a:cubicBezTo>
                    <a:pt x="1180517" y="1887188"/>
                    <a:pt x="1202688" y="1884233"/>
                    <a:pt x="1224613" y="1881276"/>
                  </a:cubicBezTo>
                  <a:cubicBezTo>
                    <a:pt x="1236191" y="1880044"/>
                    <a:pt x="1247770" y="1878320"/>
                    <a:pt x="1259348" y="1876595"/>
                  </a:cubicBezTo>
                  <a:cubicBezTo>
                    <a:pt x="1329065" y="1867234"/>
                    <a:pt x="1398782" y="1857380"/>
                    <a:pt x="1468745" y="1848019"/>
                  </a:cubicBezTo>
                  <a:cubicBezTo>
                    <a:pt x="1490424" y="1844817"/>
                    <a:pt x="1512102" y="1841860"/>
                    <a:pt x="1533781" y="1838904"/>
                  </a:cubicBezTo>
                  <a:cubicBezTo>
                    <a:pt x="1607440" y="1829297"/>
                    <a:pt x="1680851" y="1818703"/>
                    <a:pt x="1754510" y="1808850"/>
                  </a:cubicBezTo>
                  <a:cubicBezTo>
                    <a:pt x="1776188" y="1805401"/>
                    <a:pt x="1798113" y="1803184"/>
                    <a:pt x="1819792" y="1799735"/>
                  </a:cubicBezTo>
                  <a:cubicBezTo>
                    <a:pt x="1878176" y="1791605"/>
                    <a:pt x="1936807" y="1784707"/>
                    <a:pt x="1994946" y="1774853"/>
                  </a:cubicBezTo>
                  <a:cubicBezTo>
                    <a:pt x="2012930" y="1774114"/>
                    <a:pt x="2030421" y="1770419"/>
                    <a:pt x="2048158" y="1768202"/>
                  </a:cubicBezTo>
                  <a:cubicBezTo>
                    <a:pt x="2061953" y="1765985"/>
                    <a:pt x="2075749" y="1764753"/>
                    <a:pt x="2089544" y="1762536"/>
                  </a:cubicBezTo>
                  <a:cubicBezTo>
                    <a:pt x="2100384" y="1760565"/>
                    <a:pt x="2111469" y="1761304"/>
                    <a:pt x="2122309" y="1758594"/>
                  </a:cubicBezTo>
                  <a:cubicBezTo>
                    <a:pt x="2176998" y="1749725"/>
                    <a:pt x="2232180" y="1743075"/>
                    <a:pt x="2287115" y="1735191"/>
                  </a:cubicBezTo>
                  <a:cubicBezTo>
                    <a:pt x="2311259" y="1731988"/>
                    <a:pt x="2335401" y="1728047"/>
                    <a:pt x="2359789" y="1725584"/>
                  </a:cubicBezTo>
                  <a:cubicBezTo>
                    <a:pt x="2360528" y="1725584"/>
                    <a:pt x="2362006" y="1725338"/>
                    <a:pt x="2362746" y="1725338"/>
                  </a:cubicBezTo>
                  <a:lnTo>
                    <a:pt x="2362992" y="1723858"/>
                  </a:lnTo>
                  <a:cubicBezTo>
                    <a:pt x="2384178" y="1721395"/>
                    <a:pt x="2405610" y="1718439"/>
                    <a:pt x="2426796" y="1715236"/>
                  </a:cubicBezTo>
                  <a:lnTo>
                    <a:pt x="2426748" y="1714146"/>
                  </a:lnTo>
                  <a:lnTo>
                    <a:pt x="2363978" y="1722629"/>
                  </a:lnTo>
                  <a:cubicBezTo>
                    <a:pt x="2362746" y="1713761"/>
                    <a:pt x="2361267" y="1705138"/>
                    <a:pt x="2360282" y="1696516"/>
                  </a:cubicBezTo>
                  <a:cubicBezTo>
                    <a:pt x="2357572" y="1679518"/>
                    <a:pt x="2355848" y="1662520"/>
                    <a:pt x="2353385" y="1645521"/>
                  </a:cubicBezTo>
                  <a:close/>
                  <a:moveTo>
                    <a:pt x="3292674" y="1389887"/>
                  </a:moveTo>
                  <a:lnTo>
                    <a:pt x="3271035" y="1395723"/>
                  </a:lnTo>
                  <a:cubicBezTo>
                    <a:pt x="3239995" y="1399172"/>
                    <a:pt x="3209201" y="1402867"/>
                    <a:pt x="3178161" y="1406562"/>
                  </a:cubicBezTo>
                  <a:lnTo>
                    <a:pt x="2997848" y="1427717"/>
                  </a:lnTo>
                  <a:lnTo>
                    <a:pt x="3011630" y="1631232"/>
                  </a:lnTo>
                  <a:cubicBezTo>
                    <a:pt x="2989950" y="1634927"/>
                    <a:pt x="2967779" y="1637638"/>
                    <a:pt x="2946100" y="1641086"/>
                  </a:cubicBezTo>
                  <a:lnTo>
                    <a:pt x="2932073" y="1435354"/>
                  </a:lnTo>
                  <a:lnTo>
                    <a:pt x="2931812" y="1435385"/>
                  </a:lnTo>
                  <a:cubicBezTo>
                    <a:pt x="2884760" y="1441051"/>
                    <a:pt x="2837461" y="1446224"/>
                    <a:pt x="2790408" y="1452136"/>
                  </a:cubicBezTo>
                  <a:lnTo>
                    <a:pt x="2705709" y="1462202"/>
                  </a:lnTo>
                  <a:lnTo>
                    <a:pt x="2713054" y="1535648"/>
                  </a:lnTo>
                  <a:cubicBezTo>
                    <a:pt x="2717488" y="1581223"/>
                    <a:pt x="2722415" y="1626551"/>
                    <a:pt x="2727835" y="1672126"/>
                  </a:cubicBezTo>
                  <a:cubicBezTo>
                    <a:pt x="2705909" y="1675083"/>
                    <a:pt x="2683985" y="1678038"/>
                    <a:pt x="2662306" y="1681487"/>
                  </a:cubicBezTo>
                  <a:cubicBezTo>
                    <a:pt x="2658365" y="1644781"/>
                    <a:pt x="2653930" y="1608321"/>
                    <a:pt x="2650235" y="1571615"/>
                  </a:cubicBezTo>
                  <a:lnTo>
                    <a:pt x="2640426" y="1469840"/>
                  </a:lnTo>
                  <a:lnTo>
                    <a:pt x="2640135" y="1469874"/>
                  </a:lnTo>
                  <a:lnTo>
                    <a:pt x="2400464" y="1497433"/>
                  </a:lnTo>
                  <a:lnTo>
                    <a:pt x="2418912" y="1636899"/>
                  </a:lnTo>
                  <a:cubicBezTo>
                    <a:pt x="2421623" y="1657100"/>
                    <a:pt x="2423347" y="1677301"/>
                    <a:pt x="2427042" y="1697501"/>
                  </a:cubicBezTo>
                  <a:lnTo>
                    <a:pt x="2427097" y="1698726"/>
                  </a:lnTo>
                  <a:lnTo>
                    <a:pt x="2530509" y="1698239"/>
                  </a:lnTo>
                  <a:cubicBezTo>
                    <a:pt x="2552681" y="1698978"/>
                    <a:pt x="2574606" y="1694297"/>
                    <a:pt x="2596778" y="1691587"/>
                  </a:cubicBezTo>
                  <a:cubicBezTo>
                    <a:pt x="2618209" y="1688631"/>
                    <a:pt x="2639889" y="1685428"/>
                    <a:pt x="2661321" y="1682473"/>
                  </a:cubicBezTo>
                  <a:cubicBezTo>
                    <a:pt x="2683245" y="1679024"/>
                    <a:pt x="2704924" y="1676067"/>
                    <a:pt x="2726848" y="1673111"/>
                  </a:cubicBezTo>
                  <a:cubicBezTo>
                    <a:pt x="2799522" y="1663011"/>
                    <a:pt x="2872195" y="1652664"/>
                    <a:pt x="2944868" y="1642071"/>
                  </a:cubicBezTo>
                  <a:cubicBezTo>
                    <a:pt x="2966547" y="1638622"/>
                    <a:pt x="2988718" y="1635912"/>
                    <a:pt x="3010397" y="1632216"/>
                  </a:cubicBezTo>
                  <a:cubicBezTo>
                    <a:pt x="3036756" y="1628768"/>
                    <a:pt x="3062870" y="1624580"/>
                    <a:pt x="3089229" y="1620392"/>
                  </a:cubicBezTo>
                  <a:cubicBezTo>
                    <a:pt x="3110661" y="1617190"/>
                    <a:pt x="3132340" y="1612755"/>
                    <a:pt x="3152047" y="1603394"/>
                  </a:cubicBezTo>
                  <a:cubicBezTo>
                    <a:pt x="3160423" y="1599206"/>
                    <a:pt x="3169292" y="1594032"/>
                    <a:pt x="3173973" y="1585410"/>
                  </a:cubicBezTo>
                  <a:cubicBezTo>
                    <a:pt x="3178406" y="1576049"/>
                    <a:pt x="3177914" y="1565210"/>
                    <a:pt x="3177914" y="1555110"/>
                  </a:cubicBezTo>
                  <a:cubicBezTo>
                    <a:pt x="3177668" y="1505840"/>
                    <a:pt x="3177421" y="1456323"/>
                    <a:pt x="3177421" y="1407054"/>
                  </a:cubicBezTo>
                  <a:cubicBezTo>
                    <a:pt x="3208461" y="1403605"/>
                    <a:pt x="3239255" y="1399664"/>
                    <a:pt x="3270295" y="1396214"/>
                  </a:cubicBezTo>
                  <a:cubicBezTo>
                    <a:pt x="3277685" y="1394983"/>
                    <a:pt x="3285815" y="1394491"/>
                    <a:pt x="3292220" y="1390302"/>
                  </a:cubicBezTo>
                  <a:close/>
                  <a:moveTo>
                    <a:pt x="1327801" y="1256950"/>
                  </a:moveTo>
                  <a:lnTo>
                    <a:pt x="1326849" y="1257028"/>
                  </a:lnTo>
                  <a:cubicBezTo>
                    <a:pt x="1285707" y="1259491"/>
                    <a:pt x="1244568" y="1263186"/>
                    <a:pt x="1203427" y="1266143"/>
                  </a:cubicBezTo>
                  <a:cubicBezTo>
                    <a:pt x="1194805" y="1266882"/>
                    <a:pt x="1186183" y="1267867"/>
                    <a:pt x="1177807" y="1268360"/>
                  </a:cubicBezTo>
                  <a:cubicBezTo>
                    <a:pt x="1160562" y="1269346"/>
                    <a:pt x="1143564" y="1271070"/>
                    <a:pt x="1126320" y="1272302"/>
                  </a:cubicBezTo>
                  <a:cubicBezTo>
                    <a:pt x="1104148" y="1273780"/>
                    <a:pt x="1081976" y="1275751"/>
                    <a:pt x="1059805" y="1277229"/>
                  </a:cubicBezTo>
                  <a:lnTo>
                    <a:pt x="1050175" y="1280209"/>
                  </a:lnTo>
                  <a:lnTo>
                    <a:pt x="1137144" y="1577718"/>
                  </a:lnTo>
                  <a:lnTo>
                    <a:pt x="1192835" y="1571123"/>
                  </a:lnTo>
                  <a:cubicBezTo>
                    <a:pt x="1260334" y="1563486"/>
                    <a:pt x="1328080" y="1555603"/>
                    <a:pt x="1395579" y="1547720"/>
                  </a:cubicBezTo>
                  <a:lnTo>
                    <a:pt x="1396242" y="1547641"/>
                  </a:lnTo>
                  <a:close/>
                  <a:moveTo>
                    <a:pt x="683767" y="1251047"/>
                  </a:moveTo>
                  <a:lnTo>
                    <a:pt x="683630" y="1251116"/>
                  </a:lnTo>
                  <a:cubicBezTo>
                    <a:pt x="672052" y="1265157"/>
                    <a:pt x="675255" y="1288806"/>
                    <a:pt x="691021" y="1298660"/>
                  </a:cubicBezTo>
                  <a:cubicBezTo>
                    <a:pt x="705310" y="1309007"/>
                    <a:pt x="723293" y="1302849"/>
                    <a:pt x="739305" y="1302355"/>
                  </a:cubicBezTo>
                  <a:cubicBezTo>
                    <a:pt x="755564" y="1302109"/>
                    <a:pt x="772069" y="1297428"/>
                    <a:pt x="788329" y="1300877"/>
                  </a:cubicBezTo>
                  <a:cubicBezTo>
                    <a:pt x="790300" y="1308761"/>
                    <a:pt x="793009" y="1316397"/>
                    <a:pt x="795472" y="1324035"/>
                  </a:cubicBezTo>
                  <a:cubicBezTo>
                    <a:pt x="799661" y="1336106"/>
                    <a:pt x="803602" y="1348177"/>
                    <a:pt x="807790" y="1360002"/>
                  </a:cubicBezTo>
                  <a:cubicBezTo>
                    <a:pt x="808529" y="1361972"/>
                    <a:pt x="809269" y="1364189"/>
                    <a:pt x="810007" y="1366406"/>
                  </a:cubicBezTo>
                  <a:cubicBezTo>
                    <a:pt x="812471" y="1373304"/>
                    <a:pt x="814688" y="1380449"/>
                    <a:pt x="816905" y="1387346"/>
                  </a:cubicBezTo>
                  <a:cubicBezTo>
                    <a:pt x="834888" y="1439079"/>
                    <a:pt x="852132" y="1490812"/>
                    <a:pt x="870116" y="1542545"/>
                  </a:cubicBezTo>
                  <a:cubicBezTo>
                    <a:pt x="871102" y="1545748"/>
                    <a:pt x="872333" y="1549197"/>
                    <a:pt x="873319" y="1552646"/>
                  </a:cubicBezTo>
                  <a:cubicBezTo>
                    <a:pt x="877507" y="1564471"/>
                    <a:pt x="881449" y="1576542"/>
                    <a:pt x="885637" y="1588613"/>
                  </a:cubicBezTo>
                  <a:lnTo>
                    <a:pt x="891898" y="1606701"/>
                  </a:lnTo>
                  <a:lnTo>
                    <a:pt x="892780" y="1606597"/>
                  </a:lnTo>
                  <a:cubicBezTo>
                    <a:pt x="927269" y="1602656"/>
                    <a:pt x="962005" y="1598467"/>
                    <a:pt x="996494" y="1594772"/>
                  </a:cubicBezTo>
                  <a:cubicBezTo>
                    <a:pt x="1020883" y="1590831"/>
                    <a:pt x="1045763" y="1589353"/>
                    <a:pt x="1070152" y="1585411"/>
                  </a:cubicBezTo>
                  <a:lnTo>
                    <a:pt x="1070629" y="1585356"/>
                  </a:lnTo>
                  <a:lnTo>
                    <a:pt x="982474" y="1283319"/>
                  </a:lnTo>
                  <a:lnTo>
                    <a:pt x="981712" y="1283387"/>
                  </a:lnTo>
                  <a:cubicBezTo>
                    <a:pt x="963483" y="1284866"/>
                    <a:pt x="945007" y="1285851"/>
                    <a:pt x="926777" y="1287822"/>
                  </a:cubicBezTo>
                  <a:cubicBezTo>
                    <a:pt x="910518" y="1289053"/>
                    <a:pt x="894259" y="1289793"/>
                    <a:pt x="878000" y="1291271"/>
                  </a:cubicBezTo>
                  <a:cubicBezTo>
                    <a:pt x="848684" y="1293734"/>
                    <a:pt x="819369" y="1295705"/>
                    <a:pt x="790053" y="1298169"/>
                  </a:cubicBezTo>
                  <a:cubicBezTo>
                    <a:pt x="789807" y="1298661"/>
                    <a:pt x="788821" y="1299893"/>
                    <a:pt x="788576" y="1300386"/>
                  </a:cubicBezTo>
                  <a:cubicBezTo>
                    <a:pt x="772316" y="1297183"/>
                    <a:pt x="756057" y="1301618"/>
                    <a:pt x="739552" y="1301864"/>
                  </a:cubicBezTo>
                  <a:cubicBezTo>
                    <a:pt x="723538" y="1302356"/>
                    <a:pt x="705309" y="1308515"/>
                    <a:pt x="691267" y="1298169"/>
                  </a:cubicBezTo>
                  <a:cubicBezTo>
                    <a:pt x="683384" y="1293365"/>
                    <a:pt x="678642" y="1285050"/>
                    <a:pt x="677318" y="1276151"/>
                  </a:cubicBezTo>
                  <a:close/>
                  <a:moveTo>
                    <a:pt x="1629080" y="1233551"/>
                  </a:moveTo>
                  <a:lnTo>
                    <a:pt x="1628133" y="1233625"/>
                  </a:lnTo>
                  <a:lnTo>
                    <a:pt x="1393826" y="1251536"/>
                  </a:lnTo>
                  <a:lnTo>
                    <a:pt x="1462264" y="1539760"/>
                  </a:lnTo>
                  <a:lnTo>
                    <a:pt x="1663854" y="1516434"/>
                  </a:lnTo>
                  <a:cubicBezTo>
                    <a:pt x="1673215" y="1515202"/>
                    <a:pt x="1682823" y="1514956"/>
                    <a:pt x="1691691" y="1511999"/>
                  </a:cubicBezTo>
                  <a:lnTo>
                    <a:pt x="1692414" y="1511926"/>
                  </a:lnTo>
                  <a:close/>
                  <a:moveTo>
                    <a:pt x="1949985" y="1208448"/>
                  </a:moveTo>
                  <a:lnTo>
                    <a:pt x="1949373" y="1208498"/>
                  </a:lnTo>
                  <a:lnTo>
                    <a:pt x="1695592" y="1228377"/>
                  </a:lnTo>
                  <a:lnTo>
                    <a:pt x="1758187" y="1505264"/>
                  </a:lnTo>
                  <a:lnTo>
                    <a:pt x="1995932" y="1477756"/>
                  </a:lnTo>
                  <a:lnTo>
                    <a:pt x="1996657" y="1477669"/>
                  </a:lnTo>
                  <a:close/>
                  <a:moveTo>
                    <a:pt x="2289436" y="1182114"/>
                  </a:moveTo>
                  <a:lnTo>
                    <a:pt x="2289087" y="1182138"/>
                  </a:lnTo>
                  <a:cubicBezTo>
                    <a:pt x="2252381" y="1185094"/>
                    <a:pt x="2215676" y="1187804"/>
                    <a:pt x="2178723" y="1190760"/>
                  </a:cubicBezTo>
                  <a:cubicBezTo>
                    <a:pt x="2152364" y="1192731"/>
                    <a:pt x="2126005" y="1194948"/>
                    <a:pt x="2099891" y="1196919"/>
                  </a:cubicBezTo>
                  <a:lnTo>
                    <a:pt x="2016253" y="1203034"/>
                  </a:lnTo>
                  <a:lnTo>
                    <a:pt x="2062186" y="1469788"/>
                  </a:lnTo>
                  <a:lnTo>
                    <a:pt x="2109499" y="1464207"/>
                  </a:lnTo>
                  <a:cubicBezTo>
                    <a:pt x="2158277" y="1458541"/>
                    <a:pt x="2207053" y="1453122"/>
                    <a:pt x="2255830" y="1447210"/>
                  </a:cubicBezTo>
                  <a:cubicBezTo>
                    <a:pt x="2278740" y="1444253"/>
                    <a:pt x="2301898" y="1442037"/>
                    <a:pt x="2325054" y="1439080"/>
                  </a:cubicBezTo>
                  <a:cubicBezTo>
                    <a:pt x="2324808" y="1437109"/>
                    <a:pt x="2324562" y="1432675"/>
                    <a:pt x="2324316" y="1430704"/>
                  </a:cubicBezTo>
                  <a:cubicBezTo>
                    <a:pt x="2325054" y="1433167"/>
                    <a:pt x="2326040" y="1435877"/>
                    <a:pt x="2327271" y="1438588"/>
                  </a:cubicBezTo>
                  <a:lnTo>
                    <a:pt x="2327420" y="1438571"/>
                  </a:lnTo>
                  <a:lnTo>
                    <a:pt x="2324562" y="1430951"/>
                  </a:lnTo>
                  <a:close/>
                  <a:moveTo>
                    <a:pt x="3270417" y="1094037"/>
                  </a:moveTo>
                  <a:lnTo>
                    <a:pt x="3255114" y="1105185"/>
                  </a:lnTo>
                  <a:cubicBezTo>
                    <a:pt x="3248987" y="1107371"/>
                    <a:pt x="3242212" y="1108233"/>
                    <a:pt x="3235806" y="1108480"/>
                  </a:cubicBezTo>
                  <a:cubicBezTo>
                    <a:pt x="3216345" y="1109711"/>
                    <a:pt x="3196884" y="1111436"/>
                    <a:pt x="3177423" y="1112914"/>
                  </a:cubicBezTo>
                  <a:lnTo>
                    <a:pt x="2977419" y="1128412"/>
                  </a:lnTo>
                  <a:lnTo>
                    <a:pt x="2993400" y="1361234"/>
                  </a:lnTo>
                  <a:cubicBezTo>
                    <a:pt x="2971474" y="1363698"/>
                    <a:pt x="2949550" y="1366654"/>
                    <a:pt x="2927625" y="1368871"/>
                  </a:cubicBezTo>
                  <a:lnTo>
                    <a:pt x="2911890" y="1134567"/>
                  </a:lnTo>
                  <a:lnTo>
                    <a:pt x="2911611" y="1134593"/>
                  </a:lnTo>
                  <a:cubicBezTo>
                    <a:pt x="2893874" y="1134101"/>
                    <a:pt x="2876137" y="1136810"/>
                    <a:pt x="2858400" y="1137796"/>
                  </a:cubicBezTo>
                  <a:lnTo>
                    <a:pt x="2678872" y="1152059"/>
                  </a:lnTo>
                  <a:lnTo>
                    <a:pt x="2699505" y="1395476"/>
                  </a:lnTo>
                  <a:cubicBezTo>
                    <a:pt x="2677580" y="1398185"/>
                    <a:pt x="2655409" y="1400649"/>
                    <a:pt x="2633483" y="1403358"/>
                  </a:cubicBezTo>
                  <a:lnTo>
                    <a:pt x="2613342" y="1157233"/>
                  </a:lnTo>
                  <a:lnTo>
                    <a:pt x="2613036" y="1157257"/>
                  </a:lnTo>
                  <a:cubicBezTo>
                    <a:pt x="2527554" y="1163169"/>
                    <a:pt x="2442316" y="1170314"/>
                    <a:pt x="2357080" y="1176964"/>
                  </a:cubicBezTo>
                  <a:lnTo>
                    <a:pt x="2355885" y="1178956"/>
                  </a:lnTo>
                  <a:lnTo>
                    <a:pt x="2391039" y="1431418"/>
                  </a:lnTo>
                  <a:lnTo>
                    <a:pt x="2633483" y="1403359"/>
                  </a:lnTo>
                  <a:cubicBezTo>
                    <a:pt x="2655409" y="1400649"/>
                    <a:pt x="2677334" y="1398186"/>
                    <a:pt x="2699505" y="1395477"/>
                  </a:cubicBezTo>
                  <a:cubicBezTo>
                    <a:pt x="2739413" y="1390796"/>
                    <a:pt x="2779321" y="1386361"/>
                    <a:pt x="2819231" y="1381681"/>
                  </a:cubicBezTo>
                  <a:cubicBezTo>
                    <a:pt x="2855198" y="1377493"/>
                    <a:pt x="2891411" y="1373059"/>
                    <a:pt x="2927378" y="1369117"/>
                  </a:cubicBezTo>
                  <a:cubicBezTo>
                    <a:pt x="2949303" y="1366653"/>
                    <a:pt x="2971228" y="1363697"/>
                    <a:pt x="2993153" y="1361480"/>
                  </a:cubicBezTo>
                  <a:lnTo>
                    <a:pt x="3177666" y="1339830"/>
                  </a:lnTo>
                  <a:lnTo>
                    <a:pt x="3177175" y="1113406"/>
                  </a:lnTo>
                  <a:lnTo>
                    <a:pt x="3235559" y="1108972"/>
                  </a:lnTo>
                  <a:cubicBezTo>
                    <a:pt x="3248124" y="1108479"/>
                    <a:pt x="3262412" y="1105523"/>
                    <a:pt x="3270295" y="1094437"/>
                  </a:cubicBezTo>
                  <a:close/>
                  <a:moveTo>
                    <a:pt x="3177175" y="827887"/>
                  </a:moveTo>
                  <a:lnTo>
                    <a:pt x="2955780" y="832808"/>
                  </a:lnTo>
                  <a:lnTo>
                    <a:pt x="2972706" y="1062166"/>
                  </a:lnTo>
                  <a:cubicBezTo>
                    <a:pt x="2951520" y="1063644"/>
                    <a:pt x="2930087" y="1066107"/>
                    <a:pt x="2908902" y="1066599"/>
                  </a:cubicBezTo>
                  <a:cubicBezTo>
                    <a:pt x="2907916" y="1063151"/>
                    <a:pt x="2906930" y="1059702"/>
                    <a:pt x="2906192" y="1056253"/>
                  </a:cubicBezTo>
                  <a:cubicBezTo>
                    <a:pt x="2901018" y="985797"/>
                    <a:pt x="2895845" y="915588"/>
                    <a:pt x="2890672" y="845133"/>
                  </a:cubicBezTo>
                  <a:lnTo>
                    <a:pt x="2891805" y="833797"/>
                  </a:lnTo>
                  <a:lnTo>
                    <a:pt x="2891656" y="833799"/>
                  </a:lnTo>
                  <a:cubicBezTo>
                    <a:pt x="2891164" y="837988"/>
                    <a:pt x="2890425" y="841929"/>
                    <a:pt x="2890178" y="846118"/>
                  </a:cubicBezTo>
                  <a:cubicBezTo>
                    <a:pt x="2889932" y="842175"/>
                    <a:pt x="2889439" y="837988"/>
                    <a:pt x="2889193" y="834293"/>
                  </a:cubicBezTo>
                  <a:cubicBezTo>
                    <a:pt x="2881556" y="834293"/>
                    <a:pt x="2873919" y="834293"/>
                    <a:pt x="2866283" y="834539"/>
                  </a:cubicBezTo>
                  <a:lnTo>
                    <a:pt x="2651776" y="838721"/>
                  </a:lnTo>
                  <a:lnTo>
                    <a:pt x="2673146" y="1085323"/>
                  </a:lnTo>
                  <a:cubicBezTo>
                    <a:pt x="2651220" y="1087294"/>
                    <a:pt x="2629295" y="1088772"/>
                    <a:pt x="2607370" y="1090496"/>
                  </a:cubicBezTo>
                  <a:lnTo>
                    <a:pt x="2585509" y="840688"/>
                  </a:lnTo>
                  <a:lnTo>
                    <a:pt x="2585198" y="840697"/>
                  </a:lnTo>
                  <a:lnTo>
                    <a:pt x="2310126" y="846111"/>
                  </a:lnTo>
                  <a:lnTo>
                    <a:pt x="2345502" y="1109958"/>
                  </a:lnTo>
                  <a:cubicBezTo>
                    <a:pt x="2323823" y="1113160"/>
                    <a:pt x="2301652" y="1113899"/>
                    <a:pt x="2279973" y="1115869"/>
                  </a:cubicBezTo>
                  <a:lnTo>
                    <a:pt x="2244349" y="848323"/>
                  </a:lnTo>
                  <a:lnTo>
                    <a:pt x="2244004" y="848335"/>
                  </a:lnTo>
                  <a:cubicBezTo>
                    <a:pt x="2188576" y="848335"/>
                    <a:pt x="2132901" y="850305"/>
                    <a:pt x="2077473" y="851537"/>
                  </a:cubicBezTo>
                  <a:cubicBezTo>
                    <a:pt x="2060229" y="851783"/>
                    <a:pt x="2043230" y="852276"/>
                    <a:pt x="2025986" y="852522"/>
                  </a:cubicBezTo>
                  <a:lnTo>
                    <a:pt x="1954474" y="853747"/>
                  </a:lnTo>
                  <a:lnTo>
                    <a:pt x="2004802" y="1137055"/>
                  </a:lnTo>
                  <a:cubicBezTo>
                    <a:pt x="1983370" y="1138780"/>
                    <a:pt x="1962183" y="1140258"/>
                    <a:pt x="1940751" y="1141982"/>
                  </a:cubicBezTo>
                  <a:cubicBezTo>
                    <a:pt x="1940011" y="1140997"/>
                    <a:pt x="1938779" y="1139026"/>
                    <a:pt x="1938041" y="1138041"/>
                  </a:cubicBezTo>
                  <a:lnTo>
                    <a:pt x="1887713" y="855712"/>
                  </a:lnTo>
                  <a:lnTo>
                    <a:pt x="1887292" y="855725"/>
                  </a:lnTo>
                  <a:lnTo>
                    <a:pt x="1613758" y="860891"/>
                  </a:lnTo>
                  <a:lnTo>
                    <a:pt x="1679866" y="1162184"/>
                  </a:lnTo>
                  <a:cubicBezTo>
                    <a:pt x="1658187" y="1164155"/>
                    <a:pt x="1636755" y="1165387"/>
                    <a:pt x="1615076" y="1167357"/>
                  </a:cubicBezTo>
                  <a:cubicBezTo>
                    <a:pt x="1614584" y="1166125"/>
                    <a:pt x="1613352" y="1163909"/>
                    <a:pt x="1612613" y="1162677"/>
                  </a:cubicBezTo>
                  <a:cubicBezTo>
                    <a:pt x="1599802" y="1109219"/>
                    <a:pt x="1588224" y="1055515"/>
                    <a:pt x="1576153" y="1001811"/>
                  </a:cubicBezTo>
                  <a:lnTo>
                    <a:pt x="1546748" y="863114"/>
                  </a:lnTo>
                  <a:lnTo>
                    <a:pt x="1546591" y="863116"/>
                  </a:lnTo>
                  <a:lnTo>
                    <a:pt x="1304354" y="867788"/>
                  </a:lnTo>
                  <a:lnTo>
                    <a:pt x="1378335" y="1185587"/>
                  </a:lnTo>
                  <a:cubicBezTo>
                    <a:pt x="1356164" y="1187804"/>
                    <a:pt x="1333992" y="1189036"/>
                    <a:pt x="1311821" y="1190760"/>
                  </a:cubicBezTo>
                  <a:cubicBezTo>
                    <a:pt x="1288665" y="1092467"/>
                    <a:pt x="1266247" y="993928"/>
                    <a:pt x="1242843" y="895881"/>
                  </a:cubicBezTo>
                  <a:lnTo>
                    <a:pt x="1237330" y="869510"/>
                  </a:lnTo>
                  <a:lnTo>
                    <a:pt x="1236931" y="869520"/>
                  </a:lnTo>
                  <a:cubicBezTo>
                    <a:pt x="1183719" y="869767"/>
                    <a:pt x="1130754" y="871738"/>
                    <a:pt x="1077542" y="872477"/>
                  </a:cubicBezTo>
                  <a:cubicBezTo>
                    <a:pt x="1063254" y="872723"/>
                    <a:pt x="1049212" y="873215"/>
                    <a:pt x="1035171" y="873462"/>
                  </a:cubicBezTo>
                  <a:lnTo>
                    <a:pt x="931179" y="875425"/>
                  </a:lnTo>
                  <a:lnTo>
                    <a:pt x="1029997" y="1212193"/>
                  </a:lnTo>
                  <a:cubicBezTo>
                    <a:pt x="1007580" y="1213918"/>
                    <a:pt x="985161" y="1216874"/>
                    <a:pt x="962744" y="1216627"/>
                  </a:cubicBezTo>
                  <a:lnTo>
                    <a:pt x="862940" y="877392"/>
                  </a:lnTo>
                  <a:lnTo>
                    <a:pt x="862480" y="877404"/>
                  </a:lnTo>
                  <a:cubicBezTo>
                    <a:pt x="854104" y="877158"/>
                    <a:pt x="845974" y="877404"/>
                    <a:pt x="837598" y="877650"/>
                  </a:cubicBezTo>
                  <a:lnTo>
                    <a:pt x="838583" y="883562"/>
                  </a:lnTo>
                  <a:cubicBezTo>
                    <a:pt x="774533" y="883808"/>
                    <a:pt x="710482" y="883562"/>
                    <a:pt x="646185" y="883562"/>
                  </a:cubicBezTo>
                  <a:cubicBezTo>
                    <a:pt x="648156" y="890706"/>
                    <a:pt x="650374" y="897851"/>
                    <a:pt x="653083" y="904748"/>
                  </a:cubicBezTo>
                  <a:lnTo>
                    <a:pt x="658256" y="920269"/>
                  </a:lnTo>
                  <a:cubicBezTo>
                    <a:pt x="659734" y="924949"/>
                    <a:pt x="661459" y="929630"/>
                    <a:pt x="663184" y="934557"/>
                  </a:cubicBezTo>
                  <a:cubicBezTo>
                    <a:pt x="674269" y="967567"/>
                    <a:pt x="685601" y="1000824"/>
                    <a:pt x="696933" y="1033835"/>
                  </a:cubicBezTo>
                  <a:cubicBezTo>
                    <a:pt x="704816" y="1056746"/>
                    <a:pt x="712453" y="1079656"/>
                    <a:pt x="720336" y="1102320"/>
                  </a:cubicBezTo>
                  <a:cubicBezTo>
                    <a:pt x="723047" y="1109957"/>
                    <a:pt x="725263" y="1117840"/>
                    <a:pt x="727974" y="1125477"/>
                  </a:cubicBezTo>
                  <a:cubicBezTo>
                    <a:pt x="729205" y="1129173"/>
                    <a:pt x="730683" y="1132868"/>
                    <a:pt x="731915" y="1136809"/>
                  </a:cubicBezTo>
                  <a:cubicBezTo>
                    <a:pt x="734132" y="1143461"/>
                    <a:pt x="736349" y="1150112"/>
                    <a:pt x="738813" y="1156764"/>
                  </a:cubicBezTo>
                  <a:lnTo>
                    <a:pt x="764769" y="1233409"/>
                  </a:lnTo>
                  <a:lnTo>
                    <a:pt x="765172" y="1233379"/>
                  </a:lnTo>
                  <a:cubicBezTo>
                    <a:pt x="805081" y="1230176"/>
                    <a:pt x="845235" y="1227467"/>
                    <a:pt x="885144" y="1224018"/>
                  </a:cubicBezTo>
                  <a:cubicBezTo>
                    <a:pt x="894505" y="1223278"/>
                    <a:pt x="903620" y="1222786"/>
                    <a:pt x="912982" y="1222047"/>
                  </a:cubicBezTo>
                  <a:cubicBezTo>
                    <a:pt x="929487" y="1220075"/>
                    <a:pt x="946239" y="1221061"/>
                    <a:pt x="962497" y="1217120"/>
                  </a:cubicBezTo>
                  <a:cubicBezTo>
                    <a:pt x="984915" y="1217612"/>
                    <a:pt x="1007333" y="1214410"/>
                    <a:pt x="1029751" y="1212685"/>
                  </a:cubicBezTo>
                  <a:cubicBezTo>
                    <a:pt x="1056602" y="1211207"/>
                    <a:pt x="1083701" y="1208744"/>
                    <a:pt x="1110554" y="1206526"/>
                  </a:cubicBezTo>
                  <a:cubicBezTo>
                    <a:pt x="1127306" y="1205295"/>
                    <a:pt x="1144057" y="1204063"/>
                    <a:pt x="1160809" y="1202831"/>
                  </a:cubicBezTo>
                  <a:cubicBezTo>
                    <a:pt x="1175097" y="1201600"/>
                    <a:pt x="1189138" y="1200614"/>
                    <a:pt x="1203427" y="1199382"/>
                  </a:cubicBezTo>
                  <a:cubicBezTo>
                    <a:pt x="1239394" y="1196919"/>
                    <a:pt x="1275608" y="1193716"/>
                    <a:pt x="1311574" y="1191007"/>
                  </a:cubicBezTo>
                  <a:cubicBezTo>
                    <a:pt x="1333745" y="1189282"/>
                    <a:pt x="1355917" y="1187804"/>
                    <a:pt x="1378088" y="1185834"/>
                  </a:cubicBezTo>
                  <a:cubicBezTo>
                    <a:pt x="1456182" y="1180167"/>
                    <a:pt x="1534520" y="1173763"/>
                    <a:pt x="1612613" y="1167604"/>
                  </a:cubicBezTo>
                  <a:cubicBezTo>
                    <a:pt x="1612613" y="1166372"/>
                    <a:pt x="1612613" y="1164155"/>
                    <a:pt x="1612613" y="1162923"/>
                  </a:cubicBezTo>
                  <a:cubicBezTo>
                    <a:pt x="1613106" y="1164155"/>
                    <a:pt x="1614337" y="1166372"/>
                    <a:pt x="1615077" y="1167604"/>
                  </a:cubicBezTo>
                  <a:cubicBezTo>
                    <a:pt x="1636509" y="1165633"/>
                    <a:pt x="1658188" y="1164155"/>
                    <a:pt x="1679866" y="1162430"/>
                  </a:cubicBezTo>
                  <a:cubicBezTo>
                    <a:pt x="1765596" y="1155779"/>
                    <a:pt x="1851326" y="1149620"/>
                    <a:pt x="1937054" y="1142476"/>
                  </a:cubicBezTo>
                  <a:cubicBezTo>
                    <a:pt x="1937301" y="1141491"/>
                    <a:pt x="1937548" y="1139274"/>
                    <a:pt x="1937794" y="1138288"/>
                  </a:cubicBezTo>
                  <a:cubicBezTo>
                    <a:pt x="1938533" y="1139274"/>
                    <a:pt x="1939765" y="1141245"/>
                    <a:pt x="1940503" y="1142229"/>
                  </a:cubicBezTo>
                  <a:cubicBezTo>
                    <a:pt x="1961690" y="1140751"/>
                    <a:pt x="1983122" y="1139027"/>
                    <a:pt x="2004554" y="1137302"/>
                  </a:cubicBezTo>
                  <a:cubicBezTo>
                    <a:pt x="2032638" y="1135085"/>
                    <a:pt x="2060476" y="1132869"/>
                    <a:pt x="2088559" y="1130898"/>
                  </a:cubicBezTo>
                  <a:cubicBezTo>
                    <a:pt x="2112209" y="1128926"/>
                    <a:pt x="2136105" y="1127203"/>
                    <a:pt x="2159754" y="1125231"/>
                  </a:cubicBezTo>
                  <a:cubicBezTo>
                    <a:pt x="2199909" y="1122276"/>
                    <a:pt x="2239818" y="1119073"/>
                    <a:pt x="2279972" y="1116117"/>
                  </a:cubicBezTo>
                  <a:cubicBezTo>
                    <a:pt x="2301898" y="1113900"/>
                    <a:pt x="2323823" y="1113407"/>
                    <a:pt x="2345501" y="1110205"/>
                  </a:cubicBezTo>
                  <a:cubicBezTo>
                    <a:pt x="2368165" y="1109958"/>
                    <a:pt x="2390583" y="1107248"/>
                    <a:pt x="2413248" y="1105770"/>
                  </a:cubicBezTo>
                  <a:cubicBezTo>
                    <a:pt x="2478037" y="1100843"/>
                    <a:pt x="2542826" y="1095670"/>
                    <a:pt x="2607617" y="1090742"/>
                  </a:cubicBezTo>
                  <a:cubicBezTo>
                    <a:pt x="2629542" y="1089018"/>
                    <a:pt x="2651467" y="1087541"/>
                    <a:pt x="2673392" y="1085569"/>
                  </a:cubicBezTo>
                  <a:cubicBezTo>
                    <a:pt x="2736950" y="1080889"/>
                    <a:pt x="2800262" y="1075962"/>
                    <a:pt x="2863573" y="1071035"/>
                  </a:cubicBezTo>
                  <a:cubicBezTo>
                    <a:pt x="2877862" y="1070049"/>
                    <a:pt x="2892150" y="1069064"/>
                    <a:pt x="2906439" y="1067832"/>
                  </a:cubicBezTo>
                  <a:cubicBezTo>
                    <a:pt x="2906192" y="1064137"/>
                    <a:pt x="2906192" y="1060442"/>
                    <a:pt x="2906192" y="1056993"/>
                  </a:cubicBezTo>
                  <a:cubicBezTo>
                    <a:pt x="2906931" y="1060442"/>
                    <a:pt x="2907916" y="1063891"/>
                    <a:pt x="2908902" y="1067340"/>
                  </a:cubicBezTo>
                  <a:cubicBezTo>
                    <a:pt x="2930334" y="1067094"/>
                    <a:pt x="2951520" y="1064383"/>
                    <a:pt x="2972706" y="1062905"/>
                  </a:cubicBezTo>
                  <a:lnTo>
                    <a:pt x="3177175" y="1046666"/>
                  </a:lnTo>
                  <a:close/>
                  <a:moveTo>
                    <a:pt x="2208531" y="540891"/>
                  </a:moveTo>
                  <a:lnTo>
                    <a:pt x="2208531" y="541630"/>
                  </a:lnTo>
                  <a:cubicBezTo>
                    <a:pt x="2133641" y="540891"/>
                    <a:pt x="2058750" y="541630"/>
                    <a:pt x="1983861" y="541630"/>
                  </a:cubicBezTo>
                  <a:cubicBezTo>
                    <a:pt x="1966616" y="541384"/>
                    <a:pt x="1949618" y="541630"/>
                    <a:pt x="1932374" y="541630"/>
                  </a:cubicBezTo>
                  <a:lnTo>
                    <a:pt x="1893302" y="541873"/>
                  </a:lnTo>
                  <a:lnTo>
                    <a:pt x="1942176" y="787474"/>
                  </a:lnTo>
                  <a:lnTo>
                    <a:pt x="2007017" y="785762"/>
                  </a:lnTo>
                  <a:cubicBezTo>
                    <a:pt x="2023523" y="785516"/>
                    <a:pt x="2040029" y="785023"/>
                    <a:pt x="2056534" y="784776"/>
                  </a:cubicBezTo>
                  <a:cubicBezTo>
                    <a:pt x="2060721" y="784530"/>
                    <a:pt x="2064910" y="784530"/>
                    <a:pt x="2069343" y="784530"/>
                  </a:cubicBezTo>
                  <a:cubicBezTo>
                    <a:pt x="2124773" y="783544"/>
                    <a:pt x="2179954" y="782313"/>
                    <a:pt x="2235382" y="781081"/>
                  </a:cubicBezTo>
                  <a:cubicBezTo>
                    <a:pt x="2257554" y="781328"/>
                    <a:pt x="2279479" y="780342"/>
                    <a:pt x="2301651" y="779849"/>
                  </a:cubicBezTo>
                  <a:lnTo>
                    <a:pt x="2301651" y="779608"/>
                  </a:lnTo>
                  <a:lnTo>
                    <a:pt x="2235629" y="780836"/>
                  </a:lnTo>
                  <a:cubicBezTo>
                    <a:pt x="2226022" y="704959"/>
                    <a:pt x="2218138" y="629085"/>
                    <a:pt x="2210009" y="552962"/>
                  </a:cubicBezTo>
                  <a:lnTo>
                    <a:pt x="2209025" y="540912"/>
                  </a:lnTo>
                  <a:close/>
                  <a:moveTo>
                    <a:pt x="853974" y="540583"/>
                  </a:moveTo>
                  <a:cubicBezTo>
                    <a:pt x="844878" y="541168"/>
                    <a:pt x="835751" y="542122"/>
                    <a:pt x="831686" y="542122"/>
                  </a:cubicBezTo>
                  <a:cubicBezTo>
                    <a:pt x="809761" y="542122"/>
                    <a:pt x="787836" y="540891"/>
                    <a:pt x="765910" y="542369"/>
                  </a:cubicBezTo>
                  <a:cubicBezTo>
                    <a:pt x="765418" y="543354"/>
                    <a:pt x="764433" y="545571"/>
                    <a:pt x="763941" y="546803"/>
                  </a:cubicBezTo>
                  <a:cubicBezTo>
                    <a:pt x="763447" y="545571"/>
                    <a:pt x="762709" y="543354"/>
                    <a:pt x="762215" y="542122"/>
                  </a:cubicBezTo>
                  <a:cubicBezTo>
                    <a:pt x="733885" y="542122"/>
                    <a:pt x="705555" y="542369"/>
                    <a:pt x="677225" y="542122"/>
                  </a:cubicBezTo>
                  <a:lnTo>
                    <a:pt x="629679" y="542122"/>
                  </a:lnTo>
                  <a:cubicBezTo>
                    <a:pt x="596669" y="542122"/>
                    <a:pt x="563904" y="542122"/>
                    <a:pt x="530894" y="542369"/>
                  </a:cubicBezTo>
                  <a:cubicBezTo>
                    <a:pt x="532618" y="552469"/>
                    <a:pt x="537299" y="561585"/>
                    <a:pt x="540008" y="571438"/>
                  </a:cubicBezTo>
                  <a:cubicBezTo>
                    <a:pt x="550848" y="602970"/>
                    <a:pt x="561195" y="634996"/>
                    <a:pt x="572526" y="666529"/>
                  </a:cubicBezTo>
                  <a:cubicBezTo>
                    <a:pt x="580164" y="689932"/>
                    <a:pt x="588294" y="713336"/>
                    <a:pt x="596422" y="736984"/>
                  </a:cubicBezTo>
                  <a:cubicBezTo>
                    <a:pt x="598147" y="742651"/>
                    <a:pt x="600118" y="748317"/>
                    <a:pt x="602089" y="753983"/>
                  </a:cubicBezTo>
                  <a:cubicBezTo>
                    <a:pt x="603566" y="758417"/>
                    <a:pt x="605045" y="762851"/>
                    <a:pt x="606769" y="767286"/>
                  </a:cubicBezTo>
                  <a:cubicBezTo>
                    <a:pt x="609479" y="775168"/>
                    <a:pt x="612189" y="783052"/>
                    <a:pt x="614899" y="790688"/>
                  </a:cubicBezTo>
                  <a:cubicBezTo>
                    <a:pt x="617362" y="798818"/>
                    <a:pt x="620072" y="806702"/>
                    <a:pt x="622783" y="814831"/>
                  </a:cubicBezTo>
                  <a:cubicBezTo>
                    <a:pt x="651851" y="816063"/>
                    <a:pt x="681166" y="813352"/>
                    <a:pt x="710482" y="813352"/>
                  </a:cubicBezTo>
                  <a:cubicBezTo>
                    <a:pt x="747927" y="812860"/>
                    <a:pt x="785373" y="812367"/>
                    <a:pt x="822818" y="810643"/>
                  </a:cubicBezTo>
                  <a:cubicBezTo>
                    <a:pt x="829469" y="811135"/>
                    <a:pt x="836120" y="810889"/>
                    <a:pt x="842772" y="810397"/>
                  </a:cubicBezTo>
                  <a:cubicBezTo>
                    <a:pt x="854104" y="809904"/>
                    <a:pt x="865497" y="810520"/>
                    <a:pt x="876860" y="810612"/>
                  </a:cubicBezTo>
                  <a:lnTo>
                    <a:pt x="876876" y="810611"/>
                  </a:lnTo>
                  <a:lnTo>
                    <a:pt x="843017" y="810397"/>
                  </a:lnTo>
                  <a:cubicBezTo>
                    <a:pt x="824296" y="748810"/>
                    <a:pt x="806066" y="686730"/>
                    <a:pt x="787589" y="625143"/>
                  </a:cubicBezTo>
                  <a:cubicBezTo>
                    <a:pt x="781430" y="605681"/>
                    <a:pt x="776750" y="585974"/>
                    <a:pt x="769605" y="566759"/>
                  </a:cubicBezTo>
                  <a:cubicBezTo>
                    <a:pt x="767388" y="560107"/>
                    <a:pt x="765664" y="553702"/>
                    <a:pt x="763940" y="547050"/>
                  </a:cubicBezTo>
                  <a:cubicBezTo>
                    <a:pt x="764433" y="545818"/>
                    <a:pt x="765418" y="543602"/>
                    <a:pt x="765910" y="542616"/>
                  </a:cubicBezTo>
                  <a:cubicBezTo>
                    <a:pt x="787835" y="541138"/>
                    <a:pt x="809761" y="542370"/>
                    <a:pt x="831686" y="542370"/>
                  </a:cubicBezTo>
                  <a:cubicBezTo>
                    <a:pt x="858537" y="630563"/>
                    <a:pt x="884897" y="719248"/>
                    <a:pt x="911010" y="807687"/>
                  </a:cubicBezTo>
                  <a:lnTo>
                    <a:pt x="910822" y="807704"/>
                  </a:lnTo>
                  <a:lnTo>
                    <a:pt x="916276" y="809257"/>
                  </a:lnTo>
                  <a:cubicBezTo>
                    <a:pt x="918339" y="809165"/>
                    <a:pt x="920495" y="808796"/>
                    <a:pt x="922342" y="809165"/>
                  </a:cubicBezTo>
                  <a:cubicBezTo>
                    <a:pt x="954614" y="808426"/>
                    <a:pt x="987132" y="807687"/>
                    <a:pt x="1019404" y="806948"/>
                  </a:cubicBezTo>
                  <a:cubicBezTo>
                    <a:pt x="1033199" y="806702"/>
                    <a:pt x="1046995" y="806456"/>
                    <a:pt x="1061037" y="805962"/>
                  </a:cubicBezTo>
                  <a:cubicBezTo>
                    <a:pt x="1114249" y="804977"/>
                    <a:pt x="1167707" y="803499"/>
                    <a:pt x="1220918" y="802760"/>
                  </a:cubicBezTo>
                  <a:lnTo>
                    <a:pt x="1221163" y="802754"/>
                  </a:lnTo>
                  <a:lnTo>
                    <a:pt x="1165243" y="566266"/>
                  </a:lnTo>
                  <a:cubicBezTo>
                    <a:pt x="1163273" y="558137"/>
                    <a:pt x="1161301" y="550007"/>
                    <a:pt x="1159332" y="541877"/>
                  </a:cubicBezTo>
                  <a:cubicBezTo>
                    <a:pt x="1181996" y="542370"/>
                    <a:pt x="1204412" y="541631"/>
                    <a:pt x="1227077" y="541877"/>
                  </a:cubicBezTo>
                  <a:cubicBezTo>
                    <a:pt x="1246292" y="619970"/>
                    <a:pt x="1264276" y="698309"/>
                    <a:pt x="1282998" y="776402"/>
                  </a:cubicBezTo>
                  <a:lnTo>
                    <a:pt x="1288171" y="800543"/>
                  </a:lnTo>
                  <a:lnTo>
                    <a:pt x="1316501" y="800543"/>
                  </a:lnTo>
                  <a:cubicBezTo>
                    <a:pt x="1360843" y="799558"/>
                    <a:pt x="1405187" y="798818"/>
                    <a:pt x="1449530" y="797586"/>
                  </a:cubicBezTo>
                  <a:cubicBezTo>
                    <a:pt x="1475889" y="797586"/>
                    <a:pt x="1502494" y="795369"/>
                    <a:pt x="1528854" y="796847"/>
                  </a:cubicBezTo>
                  <a:lnTo>
                    <a:pt x="1529153" y="796840"/>
                  </a:lnTo>
                  <a:lnTo>
                    <a:pt x="1530826" y="788472"/>
                  </a:lnTo>
                  <a:cubicBezTo>
                    <a:pt x="1514074" y="706438"/>
                    <a:pt x="1497815" y="624404"/>
                    <a:pt x="1483774" y="541877"/>
                  </a:cubicBezTo>
                  <a:cubicBezTo>
                    <a:pt x="1505944" y="541631"/>
                    <a:pt x="1528362" y="542123"/>
                    <a:pt x="1550533" y="541631"/>
                  </a:cubicBezTo>
                  <a:lnTo>
                    <a:pt x="1599262" y="794135"/>
                  </a:lnTo>
                  <a:lnTo>
                    <a:pt x="1873989" y="788964"/>
                  </a:lnTo>
                  <a:lnTo>
                    <a:pt x="1874432" y="788954"/>
                  </a:lnTo>
                  <a:lnTo>
                    <a:pt x="1825952" y="541630"/>
                  </a:lnTo>
                  <a:lnTo>
                    <a:pt x="1825986" y="541630"/>
                  </a:lnTo>
                  <a:lnTo>
                    <a:pt x="1825951" y="541630"/>
                  </a:lnTo>
                  <a:cubicBezTo>
                    <a:pt x="1805751" y="540644"/>
                    <a:pt x="1785550" y="541384"/>
                    <a:pt x="1765103" y="541138"/>
                  </a:cubicBezTo>
                  <a:cubicBezTo>
                    <a:pt x="1693662" y="541384"/>
                    <a:pt x="1621974" y="540891"/>
                    <a:pt x="1550532" y="541630"/>
                  </a:cubicBezTo>
                  <a:cubicBezTo>
                    <a:pt x="1528361" y="542122"/>
                    <a:pt x="1505944" y="541630"/>
                    <a:pt x="1483772" y="541876"/>
                  </a:cubicBezTo>
                  <a:cubicBezTo>
                    <a:pt x="1465542" y="541138"/>
                    <a:pt x="1447066" y="541138"/>
                    <a:pt x="1428836" y="541876"/>
                  </a:cubicBezTo>
                  <a:cubicBezTo>
                    <a:pt x="1361583" y="541138"/>
                    <a:pt x="1294330" y="541630"/>
                    <a:pt x="1227076" y="541876"/>
                  </a:cubicBezTo>
                  <a:cubicBezTo>
                    <a:pt x="1204413" y="541630"/>
                    <a:pt x="1181995" y="542122"/>
                    <a:pt x="1159331" y="541876"/>
                  </a:cubicBezTo>
                  <a:cubicBezTo>
                    <a:pt x="1152925" y="541876"/>
                    <a:pt x="1146520" y="541138"/>
                    <a:pt x="1140361" y="542122"/>
                  </a:cubicBezTo>
                  <a:cubicBezTo>
                    <a:pt x="1129276" y="541384"/>
                    <a:pt x="1117944" y="541876"/>
                    <a:pt x="1106858" y="541876"/>
                  </a:cubicBezTo>
                  <a:lnTo>
                    <a:pt x="1069659" y="541876"/>
                  </a:lnTo>
                  <a:cubicBezTo>
                    <a:pt x="1027041" y="541876"/>
                    <a:pt x="984176" y="541876"/>
                    <a:pt x="941557" y="542122"/>
                  </a:cubicBezTo>
                  <a:cubicBezTo>
                    <a:pt x="934167" y="541876"/>
                    <a:pt x="927023" y="541876"/>
                    <a:pt x="919879" y="542122"/>
                  </a:cubicBezTo>
                  <a:cubicBezTo>
                    <a:pt x="892584" y="538747"/>
                    <a:pt x="889430" y="542443"/>
                    <a:pt x="876078" y="541260"/>
                  </a:cubicBezTo>
                  <a:cubicBezTo>
                    <a:pt x="872137" y="539782"/>
                    <a:pt x="863071" y="539998"/>
                    <a:pt x="853974" y="540583"/>
                  </a:cubicBezTo>
                  <a:close/>
                  <a:moveTo>
                    <a:pt x="2551449" y="540398"/>
                  </a:moveTo>
                  <a:cubicBezTo>
                    <a:pt x="2459315" y="540891"/>
                    <a:pt x="2367179" y="540891"/>
                    <a:pt x="2275045" y="540891"/>
                  </a:cubicBezTo>
                  <a:lnTo>
                    <a:pt x="2275210" y="541877"/>
                  </a:lnTo>
                  <a:lnTo>
                    <a:pt x="2275537" y="541877"/>
                  </a:lnTo>
                  <a:cubicBezTo>
                    <a:pt x="2282928" y="621201"/>
                    <a:pt x="2292536" y="700279"/>
                    <a:pt x="2301897" y="779110"/>
                  </a:cubicBezTo>
                  <a:lnTo>
                    <a:pt x="2301897" y="779352"/>
                  </a:lnTo>
                  <a:lnTo>
                    <a:pt x="2578765" y="773692"/>
                  </a:lnTo>
                  <a:lnTo>
                    <a:pt x="2551724" y="540398"/>
                  </a:lnTo>
                  <a:close/>
                  <a:moveTo>
                    <a:pt x="2931853" y="540152"/>
                  </a:moveTo>
                  <a:lnTo>
                    <a:pt x="2950535" y="765808"/>
                  </a:lnTo>
                  <a:cubicBezTo>
                    <a:pt x="2928363" y="767039"/>
                    <a:pt x="2905945" y="764822"/>
                    <a:pt x="2884020" y="767286"/>
                  </a:cubicBezTo>
                  <a:lnTo>
                    <a:pt x="2884020" y="766793"/>
                  </a:lnTo>
                  <a:lnTo>
                    <a:pt x="2865585" y="540397"/>
                  </a:lnTo>
                  <a:lnTo>
                    <a:pt x="2865297" y="540398"/>
                  </a:lnTo>
                  <a:lnTo>
                    <a:pt x="2853719" y="540398"/>
                  </a:lnTo>
                  <a:lnTo>
                    <a:pt x="2618729" y="540398"/>
                  </a:lnTo>
                  <a:lnTo>
                    <a:pt x="2644541" y="771721"/>
                  </a:lnTo>
                  <a:lnTo>
                    <a:pt x="2644569" y="771719"/>
                  </a:lnTo>
                  <a:cubicBezTo>
                    <a:pt x="2655901" y="772705"/>
                    <a:pt x="2667479" y="771719"/>
                    <a:pt x="2678811" y="771719"/>
                  </a:cubicBezTo>
                  <a:cubicBezTo>
                    <a:pt x="2747050" y="770241"/>
                    <a:pt x="2815288" y="768764"/>
                    <a:pt x="2883528" y="767532"/>
                  </a:cubicBezTo>
                  <a:cubicBezTo>
                    <a:pt x="2905698" y="765069"/>
                    <a:pt x="2927870" y="767040"/>
                    <a:pt x="2950041" y="766054"/>
                  </a:cubicBezTo>
                  <a:cubicBezTo>
                    <a:pt x="3025670" y="764576"/>
                    <a:pt x="3101300" y="762851"/>
                    <a:pt x="3177175" y="761373"/>
                  </a:cubicBezTo>
                  <a:cubicBezTo>
                    <a:pt x="3177668" y="699047"/>
                    <a:pt x="3177175" y="636721"/>
                    <a:pt x="3179638" y="574394"/>
                  </a:cubicBezTo>
                  <a:cubicBezTo>
                    <a:pt x="3179638" y="565772"/>
                    <a:pt x="3177914" y="555918"/>
                    <a:pt x="3170031" y="550991"/>
                  </a:cubicBezTo>
                  <a:cubicBezTo>
                    <a:pt x="3155742" y="542122"/>
                    <a:pt x="3138498" y="540398"/>
                    <a:pt x="3122239" y="540152"/>
                  </a:cubicBezTo>
                  <a:close/>
                  <a:moveTo>
                    <a:pt x="60121" y="401"/>
                  </a:moveTo>
                  <a:cubicBezTo>
                    <a:pt x="92393" y="-1077"/>
                    <a:pt x="124911" y="1633"/>
                    <a:pt x="156936" y="6807"/>
                  </a:cubicBezTo>
                  <a:cubicBezTo>
                    <a:pt x="167036" y="8038"/>
                    <a:pt x="176890" y="12226"/>
                    <a:pt x="187237" y="11240"/>
                  </a:cubicBezTo>
                  <a:cubicBezTo>
                    <a:pt x="194873" y="11734"/>
                    <a:pt x="202265" y="13704"/>
                    <a:pt x="209162" y="16907"/>
                  </a:cubicBezTo>
                  <a:lnTo>
                    <a:pt x="211872" y="17892"/>
                  </a:lnTo>
                  <a:cubicBezTo>
                    <a:pt x="232910" y="21711"/>
                    <a:pt x="252175" y="31687"/>
                    <a:pt x="270996" y="39325"/>
                  </a:cubicBezTo>
                  <a:cubicBezTo>
                    <a:pt x="319033" y="61865"/>
                    <a:pt x="353276" y="98473"/>
                    <a:pt x="379389" y="132937"/>
                  </a:cubicBezTo>
                  <a:cubicBezTo>
                    <a:pt x="381113" y="135400"/>
                    <a:pt x="382838" y="137864"/>
                    <a:pt x="384562" y="140574"/>
                  </a:cubicBezTo>
                  <a:cubicBezTo>
                    <a:pt x="398358" y="161760"/>
                    <a:pt x="408458" y="185163"/>
                    <a:pt x="416096" y="209059"/>
                  </a:cubicBezTo>
                  <a:cubicBezTo>
                    <a:pt x="420529" y="222608"/>
                    <a:pt x="425210" y="236158"/>
                    <a:pt x="429891" y="249707"/>
                  </a:cubicBezTo>
                  <a:cubicBezTo>
                    <a:pt x="437035" y="270893"/>
                    <a:pt x="444425" y="292325"/>
                    <a:pt x="451569" y="313511"/>
                  </a:cubicBezTo>
                  <a:cubicBezTo>
                    <a:pt x="456250" y="327307"/>
                    <a:pt x="460931" y="340856"/>
                    <a:pt x="465611" y="354652"/>
                  </a:cubicBezTo>
                  <a:lnTo>
                    <a:pt x="480007" y="396105"/>
                  </a:lnTo>
                  <a:lnTo>
                    <a:pt x="480007" y="417794"/>
                  </a:lnTo>
                  <a:lnTo>
                    <a:pt x="3168726" y="417794"/>
                  </a:lnTo>
                  <a:lnTo>
                    <a:pt x="3192264" y="421165"/>
                  </a:lnTo>
                  <a:cubicBezTo>
                    <a:pt x="3215112" y="427940"/>
                    <a:pt x="3236668" y="438533"/>
                    <a:pt x="3255021" y="454176"/>
                  </a:cubicBezTo>
                  <a:cubicBezTo>
                    <a:pt x="3289018" y="482259"/>
                    <a:pt x="3307740" y="525864"/>
                    <a:pt x="3308479" y="569714"/>
                  </a:cubicBezTo>
                  <a:cubicBezTo>
                    <a:pt x="3305030" y="692889"/>
                    <a:pt x="3306016" y="816063"/>
                    <a:pt x="3305769" y="939484"/>
                  </a:cubicBezTo>
                  <a:lnTo>
                    <a:pt x="3306752" y="1347508"/>
                  </a:lnTo>
                  <a:lnTo>
                    <a:pt x="3307248" y="1347931"/>
                  </a:lnTo>
                  <a:cubicBezTo>
                    <a:pt x="3308726" y="1357538"/>
                    <a:pt x="3308480" y="1367146"/>
                    <a:pt x="3307248" y="1376754"/>
                  </a:cubicBezTo>
                  <a:lnTo>
                    <a:pt x="3306509" y="1377429"/>
                  </a:lnTo>
                  <a:lnTo>
                    <a:pt x="3307494" y="1567181"/>
                  </a:lnTo>
                  <a:cubicBezTo>
                    <a:pt x="3306262" y="1589353"/>
                    <a:pt x="3303060" y="1611523"/>
                    <a:pt x="3294684" y="1631970"/>
                  </a:cubicBezTo>
                  <a:cubicBezTo>
                    <a:pt x="3279902" y="1668430"/>
                    <a:pt x="3250587" y="1697992"/>
                    <a:pt x="3215605" y="1715483"/>
                  </a:cubicBezTo>
                  <a:cubicBezTo>
                    <a:pt x="3178161" y="1735437"/>
                    <a:pt x="3136281" y="1744059"/>
                    <a:pt x="3094648" y="1749725"/>
                  </a:cubicBezTo>
                  <a:cubicBezTo>
                    <a:pt x="3056710" y="1755638"/>
                    <a:pt x="3018773" y="1761304"/>
                    <a:pt x="2980589" y="1766723"/>
                  </a:cubicBezTo>
                  <a:cubicBezTo>
                    <a:pt x="2522133" y="1832499"/>
                    <a:pt x="2063185" y="1895318"/>
                    <a:pt x="1604237" y="1958384"/>
                  </a:cubicBezTo>
                  <a:cubicBezTo>
                    <a:pt x="1399027" y="1986713"/>
                    <a:pt x="1193573" y="2014551"/>
                    <a:pt x="988364" y="2042881"/>
                  </a:cubicBezTo>
                  <a:cubicBezTo>
                    <a:pt x="971366" y="2044852"/>
                    <a:pt x="954122" y="2049286"/>
                    <a:pt x="937124" y="2045344"/>
                  </a:cubicBezTo>
                  <a:cubicBezTo>
                    <a:pt x="926284" y="2042388"/>
                    <a:pt x="916430" y="2036476"/>
                    <a:pt x="907808" y="2029578"/>
                  </a:cubicBezTo>
                  <a:cubicBezTo>
                    <a:pt x="894012" y="2015783"/>
                    <a:pt x="889086" y="1996321"/>
                    <a:pt x="882926" y="1978337"/>
                  </a:cubicBezTo>
                  <a:cubicBezTo>
                    <a:pt x="875536" y="1956658"/>
                    <a:pt x="868392" y="1934980"/>
                    <a:pt x="860755" y="1913547"/>
                  </a:cubicBezTo>
                  <a:cubicBezTo>
                    <a:pt x="858785" y="1908128"/>
                    <a:pt x="857060" y="1902462"/>
                    <a:pt x="855089" y="1897042"/>
                  </a:cubicBezTo>
                  <a:cubicBezTo>
                    <a:pt x="846960" y="1873393"/>
                    <a:pt x="838830" y="1849497"/>
                    <a:pt x="830947" y="1825848"/>
                  </a:cubicBezTo>
                  <a:cubicBezTo>
                    <a:pt x="819122" y="1791359"/>
                    <a:pt x="807297" y="1756624"/>
                    <a:pt x="795719" y="1722135"/>
                  </a:cubicBezTo>
                  <a:cubicBezTo>
                    <a:pt x="789314" y="1703659"/>
                    <a:pt x="783155" y="1684936"/>
                    <a:pt x="776011" y="1666706"/>
                  </a:cubicBezTo>
                  <a:cubicBezTo>
                    <a:pt x="775765" y="1665721"/>
                    <a:pt x="775272" y="1664243"/>
                    <a:pt x="775026" y="1663257"/>
                  </a:cubicBezTo>
                  <a:cubicBezTo>
                    <a:pt x="767882" y="1639854"/>
                    <a:pt x="759260" y="1616944"/>
                    <a:pt x="751869" y="1594032"/>
                  </a:cubicBezTo>
                  <a:cubicBezTo>
                    <a:pt x="740291" y="1560283"/>
                    <a:pt x="728958" y="1526779"/>
                    <a:pt x="717380" y="1493276"/>
                  </a:cubicBezTo>
                  <a:cubicBezTo>
                    <a:pt x="715902" y="1489088"/>
                    <a:pt x="714424" y="1484654"/>
                    <a:pt x="712946" y="1480465"/>
                  </a:cubicBezTo>
                  <a:cubicBezTo>
                    <a:pt x="707773" y="1464207"/>
                    <a:pt x="701613" y="1448194"/>
                    <a:pt x="696194" y="1431935"/>
                  </a:cubicBezTo>
                  <a:cubicBezTo>
                    <a:pt x="688804" y="1409517"/>
                    <a:pt x="681166" y="1387346"/>
                    <a:pt x="673530" y="1365175"/>
                  </a:cubicBezTo>
                  <a:cubicBezTo>
                    <a:pt x="662198" y="1331671"/>
                    <a:pt x="650866" y="1298168"/>
                    <a:pt x="639288" y="1264664"/>
                  </a:cubicBezTo>
                  <a:cubicBezTo>
                    <a:pt x="637563" y="1259738"/>
                    <a:pt x="636085" y="1255057"/>
                    <a:pt x="634607" y="1250376"/>
                  </a:cubicBezTo>
                  <a:cubicBezTo>
                    <a:pt x="630912" y="1239291"/>
                    <a:pt x="626970" y="1228451"/>
                    <a:pt x="623275" y="1217365"/>
                  </a:cubicBezTo>
                  <a:cubicBezTo>
                    <a:pt x="620565" y="1209482"/>
                    <a:pt x="617855" y="1201599"/>
                    <a:pt x="615145" y="1193962"/>
                  </a:cubicBezTo>
                  <a:cubicBezTo>
                    <a:pt x="613421" y="1188788"/>
                    <a:pt x="611696" y="1183861"/>
                    <a:pt x="609972" y="1178935"/>
                  </a:cubicBezTo>
                  <a:cubicBezTo>
                    <a:pt x="608001" y="1173516"/>
                    <a:pt x="606277" y="1168341"/>
                    <a:pt x="604552" y="1163168"/>
                  </a:cubicBezTo>
                  <a:cubicBezTo>
                    <a:pt x="596669" y="1140258"/>
                    <a:pt x="588786" y="1117101"/>
                    <a:pt x="581149" y="1094190"/>
                  </a:cubicBezTo>
                  <a:cubicBezTo>
                    <a:pt x="569817" y="1061427"/>
                    <a:pt x="558732" y="1028415"/>
                    <a:pt x="547399" y="995405"/>
                  </a:cubicBezTo>
                  <a:cubicBezTo>
                    <a:pt x="545429" y="989246"/>
                    <a:pt x="543211" y="983087"/>
                    <a:pt x="541240" y="977174"/>
                  </a:cubicBezTo>
                  <a:cubicBezTo>
                    <a:pt x="536807" y="964365"/>
                    <a:pt x="532372" y="951555"/>
                    <a:pt x="527938" y="938498"/>
                  </a:cubicBezTo>
                  <a:cubicBezTo>
                    <a:pt x="525474" y="931108"/>
                    <a:pt x="523011" y="923964"/>
                    <a:pt x="520547" y="916573"/>
                  </a:cubicBezTo>
                  <a:cubicBezTo>
                    <a:pt x="519069" y="912385"/>
                    <a:pt x="517591" y="908444"/>
                    <a:pt x="516360" y="904255"/>
                  </a:cubicBezTo>
                  <a:lnTo>
                    <a:pt x="509708" y="884302"/>
                  </a:lnTo>
                  <a:cubicBezTo>
                    <a:pt x="498869" y="852768"/>
                    <a:pt x="487783" y="821236"/>
                    <a:pt x="477436" y="789457"/>
                  </a:cubicBezTo>
                  <a:cubicBezTo>
                    <a:pt x="474479" y="781081"/>
                    <a:pt x="472017" y="772705"/>
                    <a:pt x="469060" y="764329"/>
                  </a:cubicBezTo>
                  <a:cubicBezTo>
                    <a:pt x="452309" y="718016"/>
                    <a:pt x="437528" y="670963"/>
                    <a:pt x="421023" y="624650"/>
                  </a:cubicBezTo>
                  <a:cubicBezTo>
                    <a:pt x="410429" y="592625"/>
                    <a:pt x="399590" y="560599"/>
                    <a:pt x="388257" y="528819"/>
                  </a:cubicBezTo>
                  <a:cubicBezTo>
                    <a:pt x="365101" y="461074"/>
                    <a:pt x="342437" y="393082"/>
                    <a:pt x="319033" y="325336"/>
                  </a:cubicBezTo>
                  <a:cubicBezTo>
                    <a:pt x="314107" y="310309"/>
                    <a:pt x="308934" y="295281"/>
                    <a:pt x="303761" y="280253"/>
                  </a:cubicBezTo>
                  <a:cubicBezTo>
                    <a:pt x="295385" y="257589"/>
                    <a:pt x="289964" y="233201"/>
                    <a:pt x="277154" y="212508"/>
                  </a:cubicBezTo>
                  <a:cubicBezTo>
                    <a:pt x="271735" y="203639"/>
                    <a:pt x="265083" y="195510"/>
                    <a:pt x="257693" y="188366"/>
                  </a:cubicBezTo>
                  <a:cubicBezTo>
                    <a:pt x="250549" y="181468"/>
                    <a:pt x="242665" y="175062"/>
                    <a:pt x="234290" y="169643"/>
                  </a:cubicBezTo>
                  <a:cubicBezTo>
                    <a:pt x="225914" y="164223"/>
                    <a:pt x="217291" y="159542"/>
                    <a:pt x="208423" y="155601"/>
                  </a:cubicBezTo>
                  <a:cubicBezTo>
                    <a:pt x="204235" y="153630"/>
                    <a:pt x="200047" y="151906"/>
                    <a:pt x="195859" y="150182"/>
                  </a:cubicBezTo>
                  <a:cubicBezTo>
                    <a:pt x="179107" y="143776"/>
                    <a:pt x="161863" y="139096"/>
                    <a:pt x="144372" y="135647"/>
                  </a:cubicBezTo>
                  <a:cubicBezTo>
                    <a:pt x="117274" y="130720"/>
                    <a:pt x="89930" y="127271"/>
                    <a:pt x="62339" y="130228"/>
                  </a:cubicBezTo>
                  <a:cubicBezTo>
                    <a:pt x="44601" y="131951"/>
                    <a:pt x="29327" y="121358"/>
                    <a:pt x="17256" y="109781"/>
                  </a:cubicBezTo>
                  <a:cubicBezTo>
                    <a:pt x="11344" y="100173"/>
                    <a:pt x="3214" y="90319"/>
                    <a:pt x="3460" y="78247"/>
                  </a:cubicBezTo>
                  <a:cubicBezTo>
                    <a:pt x="2722" y="77015"/>
                    <a:pt x="997" y="74799"/>
                    <a:pt x="258" y="73567"/>
                  </a:cubicBezTo>
                  <a:cubicBezTo>
                    <a:pt x="-235" y="63713"/>
                    <a:pt x="-481" y="53613"/>
                    <a:pt x="3954" y="44498"/>
                  </a:cubicBezTo>
                  <a:cubicBezTo>
                    <a:pt x="9619" y="32919"/>
                    <a:pt x="14053" y="19124"/>
                    <a:pt x="25878" y="12472"/>
                  </a:cubicBezTo>
                  <a:cubicBezTo>
                    <a:pt x="35486" y="4590"/>
                    <a:pt x="47557" y="-91"/>
                    <a:pt x="60121" y="401"/>
                  </a:cubicBezTo>
                  <a:close/>
                </a:path>
              </a:pathLst>
            </a:custGeom>
            <a:solidFill>
              <a:srgbClr val="CBCCCA"/>
            </a:solidFill>
            <a:ln cap="flat" cmpd="sng" w="9525">
              <a:solidFill>
                <a:srgbClr val="CBCCCA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12"/>
          <p:cNvSpPr txBox="1"/>
          <p:nvPr/>
        </p:nvSpPr>
        <p:spPr>
          <a:xfrm>
            <a:off x="9156775" y="5784375"/>
            <a:ext cx="2510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edit the price tags, go to Slide &gt; Edit Master (Google Slides) or View &gt; Slide Master (PowerPoint)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3"/>
          <p:cNvSpPr txBox="1"/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IS IT?</a:t>
            </a:r>
            <a:endParaRPr/>
          </a:p>
        </p:txBody>
      </p:sp>
      <p:sp>
        <p:nvSpPr>
          <p:cNvPr id="431" name="Google Shape;431;p13"/>
          <p:cNvSpPr txBox="1"/>
          <p:nvPr>
            <p:ph idx="1" type="body"/>
          </p:nvPr>
        </p:nvSpPr>
        <p:spPr>
          <a:xfrm>
            <a:off x="415600" y="127332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000"/>
              <a:t>Can you calculate the total?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"/>
          <p:cNvSpPr txBox="1"/>
          <p:nvPr>
            <p:ph type="title"/>
          </p:nvPr>
        </p:nvSpPr>
        <p:spPr>
          <a:xfrm>
            <a:off x="6880350" y="276275"/>
            <a:ext cx="4897500" cy="1741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PAY!</a:t>
            </a:r>
            <a:endParaRPr/>
          </a:p>
        </p:txBody>
      </p:sp>
      <p:pic>
        <p:nvPicPr>
          <p:cNvPr id="437" name="Google Shape;4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769" y="207478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38" name="Google Shape;43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321" y="1224592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39" name="Google Shape;43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0317" y="219697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40" name="Google Shape;44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4542" y="232073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41" name="Google Shape;44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9239" y="1220992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42" name="Google Shape;44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9236" y="2182982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43" name="Google Shape;44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7224" y="73393"/>
            <a:ext cx="389283" cy="375865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44" name="Google Shape;444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6383" y="695441"/>
            <a:ext cx="410965" cy="41543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445" name="Google Shape;445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8905" y="1417387"/>
            <a:ext cx="365920" cy="35608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46" name="Google Shape;446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15061" y="1997882"/>
            <a:ext cx="473609" cy="47873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447" name="Google Shape;447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52359" y="2692944"/>
            <a:ext cx="599012" cy="605341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coin&#10;&#10;Description automatically generated" id="448" name="Google Shape;448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0143" y="3357599"/>
            <a:ext cx="523470" cy="61330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49" name="Google Shape;4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444" y="178928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50" name="Google Shape;45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996" y="1196042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51" name="Google Shape;45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992" y="216842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52" name="Google Shape;45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9217" y="203523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53" name="Google Shape;45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3914" y="1192442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54" name="Google Shape;45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3911" y="2154432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55" name="Google Shape;45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8674" y="78718"/>
            <a:ext cx="389283" cy="375865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56" name="Google Shape;456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7833" y="700766"/>
            <a:ext cx="410965" cy="41543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457" name="Google Shape;457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0355" y="1422712"/>
            <a:ext cx="365920" cy="35608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58" name="Google Shape;458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6511" y="2003207"/>
            <a:ext cx="473609" cy="47873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459" name="Google Shape;459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23809" y="2698269"/>
            <a:ext cx="599012" cy="605341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coin&#10;&#10;Description automatically generated" id="460" name="Google Shape;460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1593" y="3362924"/>
            <a:ext cx="523470" cy="61330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61" name="Google Shape;4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444" y="178928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62" name="Google Shape;4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996" y="1196042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63" name="Google Shape;46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992" y="216842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64" name="Google Shape;46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9217" y="203523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65" name="Google Shape;46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3914" y="1192442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66" name="Google Shape;46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3911" y="2154432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67" name="Google Shape;467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8674" y="78718"/>
            <a:ext cx="389283" cy="375865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68" name="Google Shape;468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7833" y="700766"/>
            <a:ext cx="410965" cy="41543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469" name="Google Shape;469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0355" y="1422712"/>
            <a:ext cx="365920" cy="35608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70" name="Google Shape;470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6511" y="2003207"/>
            <a:ext cx="473609" cy="47873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471" name="Google Shape;471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23809" y="2698269"/>
            <a:ext cx="599012" cy="605341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coin&#10;&#10;Description automatically generated" id="472" name="Google Shape;472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1593" y="3362924"/>
            <a:ext cx="523470" cy="61330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73" name="Google Shape;4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444" y="178928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74" name="Google Shape;47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996" y="1196042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75" name="Google Shape;47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992" y="216842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76" name="Google Shape;47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9217" y="203523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77" name="Google Shape;47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3914" y="1192442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78" name="Google Shape;47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3911" y="2154432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79" name="Google Shape;479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8674" y="78718"/>
            <a:ext cx="389283" cy="375865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80" name="Google Shape;480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7833" y="700766"/>
            <a:ext cx="410965" cy="41543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481" name="Google Shape;481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0355" y="1422712"/>
            <a:ext cx="365920" cy="35608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82" name="Google Shape;482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6511" y="2003207"/>
            <a:ext cx="473609" cy="47873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483" name="Google Shape;483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23809" y="2698269"/>
            <a:ext cx="599012" cy="605341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coin&#10;&#10;Description automatically generated" id="484" name="Google Shape;484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1593" y="3362924"/>
            <a:ext cx="523470" cy="61330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85" name="Google Shape;4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444" y="178928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86" name="Google Shape;4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996" y="1196042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87" name="Google Shape;48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992" y="216842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88" name="Google Shape;48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9217" y="203523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89" name="Google Shape;48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3914" y="1192442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90" name="Google Shape;49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3911" y="2154432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91" name="Google Shape;491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8674" y="78718"/>
            <a:ext cx="389283" cy="375865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92" name="Google Shape;49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7833" y="700766"/>
            <a:ext cx="410965" cy="41543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493" name="Google Shape;493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0355" y="1422712"/>
            <a:ext cx="365920" cy="35608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94" name="Google Shape;494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6511" y="2003207"/>
            <a:ext cx="473609" cy="47873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495" name="Google Shape;495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23809" y="2698269"/>
            <a:ext cx="599012" cy="605341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coin&#10;&#10;Description automatically generated" id="496" name="Google Shape;496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1593" y="3362924"/>
            <a:ext cx="523470" cy="61330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97" name="Google Shape;4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444" y="178928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98" name="Google Shape;4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996" y="1196042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499" name="Google Shape;4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992" y="216842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500" name="Google Shape;5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9217" y="203523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501" name="Google Shape;50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3914" y="1192442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502" name="Google Shape;50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3911" y="2154432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503" name="Google Shape;50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8674" y="78718"/>
            <a:ext cx="389283" cy="375865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504" name="Google Shape;504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7833" y="700766"/>
            <a:ext cx="410965" cy="41543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505" name="Google Shape;505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0355" y="1422712"/>
            <a:ext cx="365920" cy="35608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id="506" name="Google Shape;506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6511" y="2003207"/>
            <a:ext cx="473609" cy="478734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text, coin&#10;&#10;Description automatically generated" id="507" name="Google Shape;507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23809" y="2698269"/>
            <a:ext cx="599012" cy="605341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  <p:pic>
        <p:nvPicPr>
          <p:cNvPr descr="A picture containing coin&#10;&#10;Description automatically generated" id="508" name="Google Shape;508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1593" y="3362924"/>
            <a:ext cx="523470" cy="61330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15999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5"/>
          <p:cNvSpPr txBox="1"/>
          <p:nvPr>
            <p:ph type="title"/>
          </p:nvPr>
        </p:nvSpPr>
        <p:spPr>
          <a:xfrm>
            <a:off x="133200" y="76200"/>
            <a:ext cx="9138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PAY WITH…</a:t>
            </a:r>
            <a:endParaRPr/>
          </a:p>
        </p:txBody>
      </p:sp>
      <p:pic>
        <p:nvPicPr>
          <p:cNvPr id="514" name="Google Shape;5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21842" y="1743903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15" name="Google Shape;5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121668" y="1756110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16" name="Google Shape;5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2563144" y="174854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17" name="Google Shape;51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3945411" y="1708928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18" name="Google Shape;51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5319104" y="166708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19" name="Google Shape;51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731074" y="1673379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20" name="Google Shape;520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0240" y="3818779"/>
            <a:ext cx="313255" cy="30245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21" name="Google Shape;521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05445" y="3727199"/>
            <a:ext cx="330702" cy="33429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text, coin&#10;&#10;Description automatically generated" id="522" name="Google Shape;522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10301" y="3816359"/>
            <a:ext cx="294455" cy="28653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23" name="Google Shape;523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05418" y="3821825"/>
            <a:ext cx="381112" cy="38523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text, coin&#10;&#10;Description automatically generated" id="524" name="Google Shape;524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056918" y="3773263"/>
            <a:ext cx="482023" cy="48711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coin&#10;&#10;Description automatically generated" id="525" name="Google Shape;525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482054" y="3633519"/>
            <a:ext cx="421234" cy="49352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26" name="Google Shape;5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13417" y="1769103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27" name="Google Shape;5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130093" y="1781310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28" name="Google Shape;52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2571569" y="177374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29" name="Google Shape;52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3953836" y="1734128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30" name="Google Shape;53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5327529" y="169228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31" name="Google Shape;53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739499" y="1698579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32" name="Google Shape;5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13417" y="1769103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33" name="Google Shape;53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130093" y="1781310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34" name="Google Shape;53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2571569" y="177374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35" name="Google Shape;53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3953836" y="1734128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36" name="Google Shape;53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5327529" y="169228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37" name="Google Shape;53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739499" y="1698579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38" name="Google Shape;5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13417" y="1769103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39" name="Google Shape;53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130093" y="1781310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40" name="Google Shape;54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2571569" y="177374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41" name="Google Shape;54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3953836" y="1734128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42" name="Google Shape;54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5327529" y="169228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43" name="Google Shape;54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739499" y="1698579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44" name="Google Shape;5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13417" y="1769103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45" name="Google Shape;54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130093" y="1781310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46" name="Google Shape;54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2571569" y="177374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47" name="Google Shape;54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3953836" y="1734128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48" name="Google Shape;54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5327529" y="169228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49" name="Google Shape;54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739499" y="1698579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50" name="Google Shape;5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13417" y="1769103"/>
            <a:ext cx="2016691" cy="87014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51" name="Google Shape;55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130093" y="1781310"/>
            <a:ext cx="2018212" cy="82540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52" name="Google Shape;55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2571569" y="177374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53" name="Google Shape;55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3953836" y="1734128"/>
            <a:ext cx="2018212" cy="87715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54" name="Google Shape;55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5327529" y="1692280"/>
            <a:ext cx="2018213" cy="85025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55" name="Google Shape;55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739499" y="1698579"/>
            <a:ext cx="2018212" cy="85956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56" name="Google Shape;55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8840" y="3666379"/>
            <a:ext cx="313255" cy="30245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57" name="Google Shape;557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34045" y="3574799"/>
            <a:ext cx="330702" cy="33429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text, coin&#10;&#10;Description automatically generated" id="558" name="Google Shape;558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38901" y="3663959"/>
            <a:ext cx="294455" cy="28653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59" name="Google Shape;559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34018" y="3669425"/>
            <a:ext cx="381112" cy="38523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text, coin&#10;&#10;Description automatically generated" id="560" name="Google Shape;560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85518" y="3620863"/>
            <a:ext cx="482023" cy="48711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coin&#10;&#10;Description automatically generated" id="561" name="Google Shape;561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10654" y="3481119"/>
            <a:ext cx="421234" cy="49352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62" name="Google Shape;562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0840" y="3652866"/>
            <a:ext cx="313255" cy="30245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63" name="Google Shape;563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76845" y="3574799"/>
            <a:ext cx="330702" cy="33429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text, coin&#10;&#10;Description automatically generated" id="564" name="Google Shape;564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81701" y="3663959"/>
            <a:ext cx="294455" cy="28653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65" name="Google Shape;565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76818" y="3669425"/>
            <a:ext cx="381112" cy="38523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text, coin&#10;&#10;Description automatically generated" id="566" name="Google Shape;566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28318" y="3620863"/>
            <a:ext cx="482023" cy="48711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coin&#10;&#10;Description automatically generated" id="567" name="Google Shape;567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53454" y="3481119"/>
            <a:ext cx="421234" cy="49352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68" name="Google Shape;56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1240" y="3742579"/>
            <a:ext cx="313255" cy="30245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69" name="Google Shape;569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86445" y="3650999"/>
            <a:ext cx="330702" cy="33429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text, coin&#10;&#10;Description automatically generated" id="570" name="Google Shape;570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91301" y="3740159"/>
            <a:ext cx="294455" cy="28653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71" name="Google Shape;571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66480" y="3455300"/>
            <a:ext cx="381112" cy="38523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text, coin&#10;&#10;Description automatically generated" id="572" name="Google Shape;572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437918" y="3697063"/>
            <a:ext cx="482023" cy="48711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coin&#10;&#10;Description automatically generated" id="573" name="Google Shape;573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863054" y="3557319"/>
            <a:ext cx="421234" cy="49352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74" name="Google Shape;574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3640" y="3590179"/>
            <a:ext cx="313255" cy="30245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75" name="Google Shape;575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76845" y="3803399"/>
            <a:ext cx="330702" cy="33429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text, coin&#10;&#10;Description automatically generated" id="576" name="Google Shape;576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10301" y="3587759"/>
            <a:ext cx="294455" cy="28653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77" name="Google Shape;577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48218" y="3745625"/>
            <a:ext cx="381112" cy="38523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text, coin&#10;&#10;Description automatically generated" id="578" name="Google Shape;578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056918" y="3544663"/>
            <a:ext cx="482023" cy="48711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picture containing coin&#10;&#10;Description automatically generated" id="579" name="Google Shape;579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482054" y="3709719"/>
            <a:ext cx="421234" cy="49352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580" name="Google Shape;580;p15"/>
          <p:cNvSpPr txBox="1"/>
          <p:nvPr>
            <p:ph idx="4294967295" type="body"/>
          </p:nvPr>
        </p:nvSpPr>
        <p:spPr>
          <a:xfrm>
            <a:off x="350250" y="600702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000"/>
              <a:t>Calculating change.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CC0000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